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2" r:id="rId4"/>
    <p:sldMasterId id="214748372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Maven Pro SemiBold"/>
      <p:regular r:id="rId28"/>
      <p:bold r:id="rId29"/>
    </p:embeddedFont>
    <p:embeddedFont>
      <p:font typeface="Maven Pro"/>
      <p:regular r:id="rId30"/>
      <p:bold r:id="rId31"/>
    </p:embeddedFont>
    <p:embeddedFont>
      <p:font typeface="Share Tech"/>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avenProSemiBold-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avenProSemiBol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avenPro-bold.fntdata"/><Relationship Id="rId30" Type="http://schemas.openxmlformats.org/officeDocument/2006/relationships/font" Target="fonts/MavenPro-regular.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ShareTech-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7" name="Shape 8437"/>
        <p:cNvGrpSpPr/>
        <p:nvPr/>
      </p:nvGrpSpPr>
      <p:grpSpPr>
        <a:xfrm>
          <a:off x="0" y="0"/>
          <a:ext cx="0" cy="0"/>
          <a:chOff x="0" y="0"/>
          <a:chExt cx="0" cy="0"/>
        </a:xfrm>
      </p:grpSpPr>
      <p:sp>
        <p:nvSpPr>
          <p:cNvPr id="8438" name="Google Shape;8438;g23b264b0474_9_48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9" name="Google Shape;8439;g23b264b0474_9_48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Good morning, we’re Group E and we’re here to present the second part of our 2nd project for this class, where we implemented a multigraph.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9" name="Shape 8579"/>
        <p:cNvGrpSpPr/>
        <p:nvPr/>
      </p:nvGrpSpPr>
      <p:grpSpPr>
        <a:xfrm>
          <a:off x="0" y="0"/>
          <a:ext cx="0" cy="0"/>
          <a:chOff x="0" y="0"/>
          <a:chExt cx="0" cy="0"/>
        </a:xfrm>
      </p:grpSpPr>
      <p:sp>
        <p:nvSpPr>
          <p:cNvPr id="8580" name="Google Shape;8580;g244e9c95d38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1" name="Google Shape;8581;g244e9c95d38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Explain weak connectivity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4" name="Shape 8594"/>
        <p:cNvGrpSpPr/>
        <p:nvPr/>
      </p:nvGrpSpPr>
      <p:grpSpPr>
        <a:xfrm>
          <a:off x="0" y="0"/>
          <a:ext cx="0" cy="0"/>
          <a:chOff x="0" y="0"/>
          <a:chExt cx="0" cy="0"/>
        </a:xfrm>
      </p:grpSpPr>
      <p:sp>
        <p:nvSpPr>
          <p:cNvPr id="8595" name="Google Shape;8595;g245c3e89da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6" name="Google Shape;8596;g245c3e89da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Now, we are going over what we did to test our work.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0" name="Shape 8610"/>
        <p:cNvGrpSpPr/>
        <p:nvPr/>
      </p:nvGrpSpPr>
      <p:grpSpPr>
        <a:xfrm>
          <a:off x="0" y="0"/>
          <a:ext cx="0" cy="0"/>
          <a:chOff x="0" y="0"/>
          <a:chExt cx="0" cy="0"/>
        </a:xfrm>
      </p:grpSpPr>
      <p:sp>
        <p:nvSpPr>
          <p:cNvPr id="8611" name="Google Shape;8611;g244e9c95d38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12" name="Google Shape;8612;g244e9c95d38_0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Firstly we decided to scale our data set to see how our implementation would fare in the real world in order to appraise its effectiveness.</a:t>
            </a:r>
            <a:endParaRPr/>
          </a:p>
          <a:p>
            <a:pPr indent="0" lvl="0" marL="0" rtl="0" algn="l">
              <a:lnSpc>
                <a:spcPct val="100000"/>
              </a:lnSpc>
              <a:spcBef>
                <a:spcPts val="0"/>
              </a:spcBef>
              <a:spcAft>
                <a:spcPts val="0"/>
              </a:spcAft>
              <a:buSzPts val="1100"/>
              <a:buNone/>
            </a:pPr>
            <a:r>
              <a:rPr lang="pt-PT"/>
              <a:t>After a little research, we discovered that there is 5000 public airports in the USA. As Mateus stated previously our data set had 365 of this airports, however after a careful analysis we found that only 70 were being used in flights, so we wanted to expand this number. We found more </a:t>
            </a:r>
            <a:r>
              <a:rPr lang="pt-PT"/>
              <a:t>airports’ data and then proceeded to make different airports and flights files that followed the same structure as the original files but with different sample sizes with different orders of magnitude.</a:t>
            </a:r>
            <a:endParaRPr/>
          </a:p>
          <a:p>
            <a:pPr indent="0" lvl="0" marL="0" rtl="0" algn="l">
              <a:lnSpc>
                <a:spcPct val="100000"/>
              </a:lnSpc>
              <a:spcBef>
                <a:spcPts val="0"/>
              </a:spcBef>
              <a:spcAft>
                <a:spcPts val="0"/>
              </a:spcAft>
              <a:buSzPts val="1100"/>
              <a:buNone/>
            </a:pPr>
            <a:r>
              <a:rPr lang="pt-PT"/>
              <a:t>We tested for 7, 30, 70 and 150 airports. We made flights files using each of these airports files and we generated values for them randomly. About the line count, we used a mathematical formula related to the original file’s connection density.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1" name="Shape 8621"/>
        <p:cNvGrpSpPr/>
        <p:nvPr/>
      </p:nvGrpSpPr>
      <p:grpSpPr>
        <a:xfrm>
          <a:off x="0" y="0"/>
          <a:ext cx="0" cy="0"/>
          <a:chOff x="0" y="0"/>
          <a:chExt cx="0" cy="0"/>
        </a:xfrm>
      </p:grpSpPr>
      <p:sp>
        <p:nvSpPr>
          <p:cNvPr id="8622" name="Google Shape;8622;g244e9c95d38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3" name="Google Shape;8623;g244e9c95d38_0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To study the performance of the algorithms implemented, time measurements were used as a metric to study the performance of the implemented algorithms. Testing was done through a script that automated time measurements and averaged time across at least 3 executions. We applied the filters to the DepDelay attribute because we know how its values are distributed. Thus, we can filter subsets of the edges quite accurately, which enabled us to perform better testing.</a:t>
            </a:r>
            <a:endParaRPr/>
          </a:p>
          <a:p>
            <a:pPr indent="0" lvl="0" marL="0" rtl="0" algn="l">
              <a:lnSpc>
                <a:spcPct val="100000"/>
              </a:lnSpc>
              <a:spcBef>
                <a:spcPts val="0"/>
              </a:spcBef>
              <a:spcAft>
                <a:spcPts val="0"/>
              </a:spcAft>
              <a:buSzPts val="1100"/>
              <a:buNone/>
            </a:pPr>
            <a:r>
              <a:rPr lang="pt-PT"/>
              <a:t>We made graphs for each algorithm that we tested. You can see that we tested them </a:t>
            </a:r>
            <a:r>
              <a:rPr lang="pt-PT"/>
              <a:t>with</a:t>
            </a:r>
            <a:r>
              <a:rPr lang="pt-PT"/>
              <a:t> no filters and with variations of a DepDelayFilter. These variations were used to limit the number of edges used for the algorithms. This is done by only letting a gradually smaller number of DepDelay values through the filter.</a:t>
            </a:r>
            <a:endParaRPr/>
          </a:p>
          <a:p>
            <a:pPr indent="0" lvl="0" marL="0" rtl="0" algn="l">
              <a:lnSpc>
                <a:spcPct val="100000"/>
              </a:lnSpc>
              <a:spcBef>
                <a:spcPts val="0"/>
              </a:spcBef>
              <a:spcAft>
                <a:spcPts val="0"/>
              </a:spcAft>
              <a:buSzPts val="1100"/>
              <a:buNone/>
            </a:pPr>
            <a:r>
              <a:rPr lang="pt-PT"/>
              <a:t>Overall, we can see that the execution time grows proportionally to the sample size.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5" name="Shape 8635"/>
        <p:cNvGrpSpPr/>
        <p:nvPr/>
      </p:nvGrpSpPr>
      <p:grpSpPr>
        <a:xfrm>
          <a:off x="0" y="0"/>
          <a:ext cx="0" cy="0"/>
          <a:chOff x="0" y="0"/>
          <a:chExt cx="0" cy="0"/>
        </a:xfrm>
      </p:grpSpPr>
      <p:sp>
        <p:nvSpPr>
          <p:cNvPr id="8636" name="Google Shape;8636;g244e9c95d38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7" name="Google Shape;8637;g244e9c95d38_0_4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Generally we can also see that our algorithm variations did have a better performance than the original algorithm so we can say that our intention with these algorithms was successful.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8" name="Shape 8648"/>
        <p:cNvGrpSpPr/>
        <p:nvPr/>
      </p:nvGrpSpPr>
      <p:grpSpPr>
        <a:xfrm>
          <a:off x="0" y="0"/>
          <a:ext cx="0" cy="0"/>
          <a:chOff x="0" y="0"/>
          <a:chExt cx="0" cy="0"/>
        </a:xfrm>
      </p:grpSpPr>
      <p:sp>
        <p:nvSpPr>
          <p:cNvPr id="8649" name="Google Shape;8649;g244e9c95d38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0" name="Google Shape;8650;g244e9c95d38_0_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1" name="Shape 8661"/>
        <p:cNvGrpSpPr/>
        <p:nvPr/>
      </p:nvGrpSpPr>
      <p:grpSpPr>
        <a:xfrm>
          <a:off x="0" y="0"/>
          <a:ext cx="0" cy="0"/>
          <a:chOff x="0" y="0"/>
          <a:chExt cx="0" cy="0"/>
        </a:xfrm>
      </p:grpSpPr>
      <p:sp>
        <p:nvSpPr>
          <p:cNvPr id="8662" name="Google Shape;8662;g244e9c95d38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63" name="Google Shape;8663;g244e9c95d38_0_4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Char char="●"/>
            </a:pPr>
            <a:r>
              <a:rPr lang="pt-PT" sz="1200">
                <a:solidFill>
                  <a:schemeClr val="dk1"/>
                </a:solidFill>
              </a:rPr>
              <a:t>As the sample size grew significantly (from 7 to 150), this is to be expected. </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3" name="Shape 8673"/>
        <p:cNvGrpSpPr/>
        <p:nvPr/>
      </p:nvGrpSpPr>
      <p:grpSpPr>
        <a:xfrm>
          <a:off x="0" y="0"/>
          <a:ext cx="0" cy="0"/>
          <a:chOff x="0" y="0"/>
          <a:chExt cx="0" cy="0"/>
        </a:xfrm>
      </p:grpSpPr>
      <p:sp>
        <p:nvSpPr>
          <p:cNvPr id="8674" name="Google Shape;8674;g244e9c95d38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75" name="Google Shape;8675;g244e9c95d38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Finally, it’s time to show it all working, and we’re going to focus a little bit on our GUI now, as we’re very proud of it.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7" name="Shape 8687"/>
        <p:cNvGrpSpPr/>
        <p:nvPr/>
      </p:nvGrpSpPr>
      <p:grpSpPr>
        <a:xfrm>
          <a:off x="0" y="0"/>
          <a:ext cx="0" cy="0"/>
          <a:chOff x="0" y="0"/>
          <a:chExt cx="0" cy="0"/>
        </a:xfrm>
      </p:grpSpPr>
      <p:sp>
        <p:nvSpPr>
          <p:cNvPr id="8688" name="Google Shape;8688;g245c3e89da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9" name="Google Shape;8689;g245c3e89da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We created a bit of a meaning to what we </a:t>
            </a:r>
            <a:r>
              <a:rPr lang="pt-PT"/>
              <a:t>show</a:t>
            </a:r>
            <a:r>
              <a:rPr lang="pt-PT"/>
              <a:t> in our GUI, and here’s all you need to understand it: one node will be green, that’s the origin node; another node will be red, that’s the destination node; nodes in between? Those are blue; and edges are colored by carrier, so two edges with the same color share the value of their carrier attribute. One thing to be aware of, as well, is that, for our minimum spanning tree problem, the red and green nodes don’t have much of a meaning, as origin and destination nodes aren’t really considered in the solving of that problem. All fo this to say that in those solutions, green is the first node that’s iterated over, and red is the last one.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3" name="Shape 8693"/>
        <p:cNvGrpSpPr/>
        <p:nvPr/>
      </p:nvGrpSpPr>
      <p:grpSpPr>
        <a:xfrm>
          <a:off x="0" y="0"/>
          <a:ext cx="0" cy="0"/>
          <a:chOff x="0" y="0"/>
          <a:chExt cx="0" cy="0"/>
        </a:xfrm>
      </p:grpSpPr>
      <p:sp>
        <p:nvSpPr>
          <p:cNvPr id="8694" name="Google Shape;8694;g245c3e89da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5" name="Google Shape;8695;g245c3e89da6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PT">
                <a:solidFill>
                  <a:schemeClr val="dk1"/>
                </a:solidFill>
              </a:rPr>
              <a:t>Explain filters.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0" name="Shape 8450"/>
        <p:cNvGrpSpPr/>
        <p:nvPr/>
      </p:nvGrpSpPr>
      <p:grpSpPr>
        <a:xfrm>
          <a:off x="0" y="0"/>
          <a:ext cx="0" cy="0"/>
          <a:chOff x="0" y="0"/>
          <a:chExt cx="0" cy="0"/>
        </a:xfrm>
      </p:grpSpPr>
      <p:sp>
        <p:nvSpPr>
          <p:cNvPr id="8451" name="Google Shape;8451;g23b264b0474_9_4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2" name="Google Shape;8452;g23b264b0474_9_48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Before anything else, allow us to remind you on some needed things.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1" name="Shape 8701"/>
        <p:cNvGrpSpPr/>
        <p:nvPr/>
      </p:nvGrpSpPr>
      <p:grpSpPr>
        <a:xfrm>
          <a:off x="0" y="0"/>
          <a:ext cx="0" cy="0"/>
          <a:chOff x="0" y="0"/>
          <a:chExt cx="0" cy="0"/>
        </a:xfrm>
      </p:grpSpPr>
      <p:sp>
        <p:nvSpPr>
          <p:cNvPr id="8702" name="Google Shape;8702;g244e9c95d38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3" name="Google Shape;8703;g244e9c95d38_0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5" name="Shape 8715"/>
        <p:cNvGrpSpPr/>
        <p:nvPr/>
      </p:nvGrpSpPr>
      <p:grpSpPr>
        <a:xfrm>
          <a:off x="0" y="0"/>
          <a:ext cx="0" cy="0"/>
          <a:chOff x="0" y="0"/>
          <a:chExt cx="0" cy="0"/>
        </a:xfrm>
      </p:grpSpPr>
      <p:sp>
        <p:nvSpPr>
          <p:cNvPr id="8716" name="Google Shape;8716;g245c3e89da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7" name="Google Shape;8717;g245c3e89da6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6" name="Shape 8466"/>
        <p:cNvGrpSpPr/>
        <p:nvPr/>
      </p:nvGrpSpPr>
      <p:grpSpPr>
        <a:xfrm>
          <a:off x="0" y="0"/>
          <a:ext cx="0" cy="0"/>
          <a:chOff x="0" y="0"/>
          <a:chExt cx="0" cy="0"/>
        </a:xfrm>
      </p:grpSpPr>
      <p:sp>
        <p:nvSpPr>
          <p:cNvPr id="8467" name="Google Shape;8467;g2459c31d36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8" name="Google Shape;8468;g2459c31d36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To start: what is a multigraph? Simply put, it’s a graph that allows pairs of nodes to have more than one edge connecting them. And edges in a multigraph can behave just like in a simple graph.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1" name="Shape 8481"/>
        <p:cNvGrpSpPr/>
        <p:nvPr/>
      </p:nvGrpSpPr>
      <p:grpSpPr>
        <a:xfrm>
          <a:off x="0" y="0"/>
          <a:ext cx="0" cy="0"/>
          <a:chOff x="0" y="0"/>
          <a:chExt cx="0" cy="0"/>
        </a:xfrm>
      </p:grpSpPr>
      <p:sp>
        <p:nvSpPr>
          <p:cNvPr id="8482" name="Google Shape;8482;g244e9c95d3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3" name="Google Shape;8483;g244e9c95d38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Moving on, our problem focused on national airports and flights in the US. We have a data set that we found to be of quality, but even before we started the implementation, we did some work on it, namely to add more data, like the distance covered by a flight and the period of time it takes to start and finish.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3" name="Shape 8503"/>
        <p:cNvGrpSpPr/>
        <p:nvPr/>
      </p:nvGrpSpPr>
      <p:grpSpPr>
        <a:xfrm>
          <a:off x="0" y="0"/>
          <a:ext cx="0" cy="0"/>
          <a:chOff x="0" y="0"/>
          <a:chExt cx="0" cy="0"/>
        </a:xfrm>
      </p:grpSpPr>
      <p:sp>
        <p:nvSpPr>
          <p:cNvPr id="8504" name="Google Shape;8504;g244e9c95d3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5" name="Google Shape;8505;g244e9c95d38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We proposed three problems to take advantage of our multigraph implementation: Path-Finding, where we simply find the shortest path of edges (that is, flights) that connect two airports. Then we had a Spanning Tree problem, to try and connect all airports using the existing flights and, finally, we had an Erdos Number problem, which is just a specialization of our path-finding problem: it’s the number of flights needed to go from one airport to another.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5" name="Shape 8525"/>
        <p:cNvGrpSpPr/>
        <p:nvPr/>
      </p:nvGrpSpPr>
      <p:grpSpPr>
        <a:xfrm>
          <a:off x="0" y="0"/>
          <a:ext cx="0" cy="0"/>
          <a:chOff x="0" y="0"/>
          <a:chExt cx="0" cy="0"/>
        </a:xfrm>
      </p:grpSpPr>
      <p:sp>
        <p:nvSpPr>
          <p:cNvPr id="8526" name="Google Shape;8526;g244e9c95d3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7" name="Google Shape;8527;g244e9c95d38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Here is the updated version of our pipeline diagram, which I’ll go over, mentioning its important details. Our original data set came from Kaggle, and we complemented it with more informations on the </a:t>
            </a:r>
            <a:r>
              <a:rPr lang="pt-PT"/>
              <a:t>airports. We did data preparation and processing taking advantage of Python libraries, we used the results of that in C++, where we implemented our data structure and solved our problems and from its output we were able to do our GUI, going back to old-faithful, Python.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7" name="Shape 8537"/>
        <p:cNvGrpSpPr/>
        <p:nvPr/>
      </p:nvGrpSpPr>
      <p:grpSpPr>
        <a:xfrm>
          <a:off x="0" y="0"/>
          <a:ext cx="0" cy="0"/>
          <a:chOff x="0" y="0"/>
          <a:chExt cx="0" cy="0"/>
        </a:xfrm>
      </p:grpSpPr>
      <p:sp>
        <p:nvSpPr>
          <p:cNvPr id="8538" name="Google Shape;8538;g244e9c95d3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9" name="Google Shape;8539;g244e9c95d38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1" name="Shape 8551"/>
        <p:cNvGrpSpPr/>
        <p:nvPr/>
      </p:nvGrpSpPr>
      <p:grpSpPr>
        <a:xfrm>
          <a:off x="0" y="0"/>
          <a:ext cx="0" cy="0"/>
          <a:chOff x="0" y="0"/>
          <a:chExt cx="0" cy="0"/>
        </a:xfrm>
      </p:grpSpPr>
      <p:sp>
        <p:nvSpPr>
          <p:cNvPr id="8552" name="Google Shape;8552;g244e9c95d38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3" name="Google Shape;8553;g244e9c95d38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PT"/>
              <a:t>Explain the “by node” thing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2" name="Shape 8562"/>
        <p:cNvGrpSpPr/>
        <p:nvPr/>
      </p:nvGrpSpPr>
      <p:grpSpPr>
        <a:xfrm>
          <a:off x="0" y="0"/>
          <a:ext cx="0" cy="0"/>
          <a:chOff x="0" y="0"/>
          <a:chExt cx="0" cy="0"/>
        </a:xfrm>
      </p:grpSpPr>
      <p:sp>
        <p:nvSpPr>
          <p:cNvPr id="8563" name="Google Shape;8563;g244e9c95d38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4" name="Google Shape;8564;g244e9c95d38_0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0" name="Shape 50"/>
        <p:cNvGrpSpPr/>
        <p:nvPr/>
      </p:nvGrpSpPr>
      <p:grpSpPr>
        <a:xfrm>
          <a:off x="0" y="0"/>
          <a:ext cx="0" cy="0"/>
          <a:chOff x="0" y="0"/>
          <a:chExt cx="0" cy="0"/>
        </a:xfrm>
      </p:grpSpPr>
      <p:sp>
        <p:nvSpPr>
          <p:cNvPr id="51" name="Google Shape;51;p13"/>
          <p:cNvSpPr/>
          <p:nvPr/>
        </p:nvSpPr>
        <p:spPr>
          <a:xfrm>
            <a:off x="-301350" y="2418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3"/>
          <p:cNvSpPr/>
          <p:nvPr/>
        </p:nvSpPr>
        <p:spPr>
          <a:xfrm>
            <a:off x="8729500" y="13608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 name="Google Shape;53;p13"/>
          <p:cNvGrpSpPr/>
          <p:nvPr/>
        </p:nvGrpSpPr>
        <p:grpSpPr>
          <a:xfrm>
            <a:off x="3276675" y="4340850"/>
            <a:ext cx="7141649" cy="2247459"/>
            <a:chOff x="3025400" y="1754925"/>
            <a:chExt cx="7141649" cy="2247459"/>
          </a:xfrm>
        </p:grpSpPr>
        <p:sp>
          <p:nvSpPr>
            <p:cNvPr id="54" name="Google Shape;54;p13"/>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3"/>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3"/>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3"/>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3"/>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3"/>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3"/>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3"/>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3"/>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3"/>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3"/>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3"/>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3"/>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3"/>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3"/>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3"/>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3"/>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3"/>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3"/>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3"/>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3"/>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3"/>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3"/>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3"/>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3"/>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3"/>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3"/>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 name="Google Shape;81;p13"/>
          <p:cNvGrpSpPr/>
          <p:nvPr/>
        </p:nvGrpSpPr>
        <p:grpSpPr>
          <a:xfrm rot="-9787080">
            <a:off x="-2568209" y="4159542"/>
            <a:ext cx="7141613" cy="2247447"/>
            <a:chOff x="3025400" y="1754925"/>
            <a:chExt cx="7141649" cy="2247459"/>
          </a:xfrm>
        </p:grpSpPr>
        <p:sp>
          <p:nvSpPr>
            <p:cNvPr id="82" name="Google Shape;82;p13"/>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3"/>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3"/>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3"/>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3"/>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3"/>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3"/>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3"/>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3"/>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3"/>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3"/>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3"/>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3"/>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3"/>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3"/>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3"/>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3"/>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3"/>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3"/>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3"/>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3"/>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3"/>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3"/>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3"/>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3"/>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3"/>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3"/>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13"/>
          <p:cNvSpPr/>
          <p:nvPr/>
        </p:nvSpPr>
        <p:spPr>
          <a:xfrm>
            <a:off x="-895000" y="42501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3"/>
          <p:cNvSpPr/>
          <p:nvPr/>
        </p:nvSpPr>
        <p:spPr>
          <a:xfrm>
            <a:off x="3214375" y="45431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3"/>
          <p:cNvSpPr/>
          <p:nvPr/>
        </p:nvSpPr>
        <p:spPr>
          <a:xfrm>
            <a:off x="794850" y="43622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3"/>
          <p:cNvSpPr/>
          <p:nvPr/>
        </p:nvSpPr>
        <p:spPr>
          <a:xfrm>
            <a:off x="5990238" y="45431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3"/>
          <p:cNvSpPr/>
          <p:nvPr/>
        </p:nvSpPr>
        <p:spPr>
          <a:xfrm>
            <a:off x="7872200" y="37819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3"/>
          <p:cNvSpPr/>
          <p:nvPr/>
        </p:nvSpPr>
        <p:spPr>
          <a:xfrm>
            <a:off x="1448925" y="45478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3"/>
          <p:cNvSpPr/>
          <p:nvPr/>
        </p:nvSpPr>
        <p:spPr>
          <a:xfrm>
            <a:off x="4175563" y="4662225"/>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3"/>
          <p:cNvSpPr/>
          <p:nvPr/>
        </p:nvSpPr>
        <p:spPr>
          <a:xfrm>
            <a:off x="88088" y="4452250"/>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 name="Google Shape;117;p13"/>
          <p:cNvGrpSpPr/>
          <p:nvPr/>
        </p:nvGrpSpPr>
        <p:grpSpPr>
          <a:xfrm>
            <a:off x="367100" y="3091113"/>
            <a:ext cx="37200" cy="2435125"/>
            <a:chOff x="367100" y="2392375"/>
            <a:chExt cx="37200" cy="2435125"/>
          </a:xfrm>
        </p:grpSpPr>
        <p:sp>
          <p:nvSpPr>
            <p:cNvPr id="118" name="Google Shape;118;p1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 name="Google Shape;120;p13"/>
          <p:cNvGrpSpPr/>
          <p:nvPr/>
        </p:nvGrpSpPr>
        <p:grpSpPr>
          <a:xfrm>
            <a:off x="881275" y="4986413"/>
            <a:ext cx="37200" cy="833425"/>
            <a:chOff x="367100" y="2392375"/>
            <a:chExt cx="37200" cy="833425"/>
          </a:xfrm>
        </p:grpSpPr>
        <p:sp>
          <p:nvSpPr>
            <p:cNvPr id="121" name="Google Shape;121;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13"/>
          <p:cNvGrpSpPr/>
          <p:nvPr/>
        </p:nvGrpSpPr>
        <p:grpSpPr>
          <a:xfrm>
            <a:off x="2579388" y="4753675"/>
            <a:ext cx="37200" cy="1232425"/>
            <a:chOff x="367100" y="2392375"/>
            <a:chExt cx="37200" cy="1232425"/>
          </a:xfrm>
        </p:grpSpPr>
        <p:sp>
          <p:nvSpPr>
            <p:cNvPr id="124" name="Google Shape;124;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 name="Google Shape;126;p13"/>
          <p:cNvGrpSpPr/>
          <p:nvPr/>
        </p:nvGrpSpPr>
        <p:grpSpPr>
          <a:xfrm>
            <a:off x="1123750" y="4543113"/>
            <a:ext cx="37200" cy="833425"/>
            <a:chOff x="367100" y="2392375"/>
            <a:chExt cx="37200" cy="833425"/>
          </a:xfrm>
        </p:grpSpPr>
        <p:sp>
          <p:nvSpPr>
            <p:cNvPr id="127" name="Google Shape;127;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 name="Google Shape;129;p13"/>
          <p:cNvGrpSpPr/>
          <p:nvPr/>
        </p:nvGrpSpPr>
        <p:grpSpPr>
          <a:xfrm>
            <a:off x="8663900" y="2917463"/>
            <a:ext cx="37200" cy="2435125"/>
            <a:chOff x="367100" y="2392375"/>
            <a:chExt cx="37200" cy="2435125"/>
          </a:xfrm>
        </p:grpSpPr>
        <p:sp>
          <p:nvSpPr>
            <p:cNvPr id="130" name="Google Shape;130;p1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 name="Google Shape;132;p13"/>
          <p:cNvGrpSpPr/>
          <p:nvPr/>
        </p:nvGrpSpPr>
        <p:grpSpPr>
          <a:xfrm>
            <a:off x="658425" y="4271275"/>
            <a:ext cx="37200" cy="1232425"/>
            <a:chOff x="367100" y="2392375"/>
            <a:chExt cx="37200" cy="1232425"/>
          </a:xfrm>
        </p:grpSpPr>
        <p:sp>
          <p:nvSpPr>
            <p:cNvPr id="133" name="Google Shape;133;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 name="Google Shape;135;p13"/>
          <p:cNvGrpSpPr/>
          <p:nvPr/>
        </p:nvGrpSpPr>
        <p:grpSpPr>
          <a:xfrm>
            <a:off x="3451700" y="4543125"/>
            <a:ext cx="37200" cy="833425"/>
            <a:chOff x="367100" y="2392375"/>
            <a:chExt cx="37200" cy="833425"/>
          </a:xfrm>
        </p:grpSpPr>
        <p:sp>
          <p:nvSpPr>
            <p:cNvPr id="136" name="Google Shape;136;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 name="Google Shape;138;p13"/>
          <p:cNvGrpSpPr/>
          <p:nvPr/>
        </p:nvGrpSpPr>
        <p:grpSpPr>
          <a:xfrm>
            <a:off x="4418513" y="4333125"/>
            <a:ext cx="37200" cy="833425"/>
            <a:chOff x="367100" y="2392375"/>
            <a:chExt cx="37200" cy="833425"/>
          </a:xfrm>
        </p:grpSpPr>
        <p:sp>
          <p:nvSpPr>
            <p:cNvPr id="139" name="Google Shape;139;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 name="Google Shape;141;p13"/>
          <p:cNvGrpSpPr/>
          <p:nvPr/>
        </p:nvGrpSpPr>
        <p:grpSpPr>
          <a:xfrm>
            <a:off x="2119200" y="4683913"/>
            <a:ext cx="37200" cy="833425"/>
            <a:chOff x="367100" y="2392375"/>
            <a:chExt cx="37200" cy="833425"/>
          </a:xfrm>
        </p:grpSpPr>
        <p:sp>
          <p:nvSpPr>
            <p:cNvPr id="142" name="Google Shape;142;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 name="Google Shape;144;p13"/>
          <p:cNvGrpSpPr/>
          <p:nvPr/>
        </p:nvGrpSpPr>
        <p:grpSpPr>
          <a:xfrm>
            <a:off x="7713288" y="4866550"/>
            <a:ext cx="37200" cy="833425"/>
            <a:chOff x="367100" y="2392375"/>
            <a:chExt cx="37200" cy="833425"/>
          </a:xfrm>
        </p:grpSpPr>
        <p:sp>
          <p:nvSpPr>
            <p:cNvPr id="145" name="Google Shape;145;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 name="Google Shape;147;p13"/>
          <p:cNvGrpSpPr/>
          <p:nvPr/>
        </p:nvGrpSpPr>
        <p:grpSpPr>
          <a:xfrm>
            <a:off x="5876450" y="4720788"/>
            <a:ext cx="37200" cy="833425"/>
            <a:chOff x="367100" y="2392375"/>
            <a:chExt cx="37200" cy="833425"/>
          </a:xfrm>
        </p:grpSpPr>
        <p:sp>
          <p:nvSpPr>
            <p:cNvPr id="148" name="Google Shape;148;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 name="Google Shape;150;p13"/>
          <p:cNvGrpSpPr/>
          <p:nvPr/>
        </p:nvGrpSpPr>
        <p:grpSpPr>
          <a:xfrm>
            <a:off x="4500363" y="2941413"/>
            <a:ext cx="37200" cy="2435125"/>
            <a:chOff x="367100" y="2392375"/>
            <a:chExt cx="37200" cy="2435125"/>
          </a:xfrm>
        </p:grpSpPr>
        <p:sp>
          <p:nvSpPr>
            <p:cNvPr id="151" name="Google Shape;151;p1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 name="Google Shape;153;p13"/>
          <p:cNvGrpSpPr/>
          <p:nvPr/>
        </p:nvGrpSpPr>
        <p:grpSpPr>
          <a:xfrm>
            <a:off x="5316300" y="4543113"/>
            <a:ext cx="37200" cy="833425"/>
            <a:chOff x="367100" y="2392375"/>
            <a:chExt cx="37200" cy="833425"/>
          </a:xfrm>
        </p:grpSpPr>
        <p:sp>
          <p:nvSpPr>
            <p:cNvPr id="154" name="Google Shape;154;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 name="Google Shape;156;p13"/>
          <p:cNvGrpSpPr/>
          <p:nvPr/>
        </p:nvGrpSpPr>
        <p:grpSpPr>
          <a:xfrm>
            <a:off x="6646700" y="4622300"/>
            <a:ext cx="37200" cy="1232425"/>
            <a:chOff x="367100" y="2392375"/>
            <a:chExt cx="37200" cy="1232425"/>
          </a:xfrm>
        </p:grpSpPr>
        <p:sp>
          <p:nvSpPr>
            <p:cNvPr id="157" name="Google Shape;157;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 name="Google Shape;159;p13"/>
          <p:cNvGrpSpPr/>
          <p:nvPr/>
        </p:nvGrpSpPr>
        <p:grpSpPr>
          <a:xfrm>
            <a:off x="8766100" y="4428750"/>
            <a:ext cx="37200" cy="833425"/>
            <a:chOff x="367100" y="2392375"/>
            <a:chExt cx="37200" cy="833425"/>
          </a:xfrm>
        </p:grpSpPr>
        <p:sp>
          <p:nvSpPr>
            <p:cNvPr id="160" name="Google Shape;160;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 name="Google Shape;162;p13"/>
          <p:cNvGrpSpPr/>
          <p:nvPr/>
        </p:nvGrpSpPr>
        <p:grpSpPr>
          <a:xfrm>
            <a:off x="8333088" y="4546963"/>
            <a:ext cx="37200" cy="833425"/>
            <a:chOff x="367100" y="2392375"/>
            <a:chExt cx="37200" cy="833425"/>
          </a:xfrm>
        </p:grpSpPr>
        <p:sp>
          <p:nvSpPr>
            <p:cNvPr id="163" name="Google Shape;163;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 name="Google Shape;165;p13"/>
          <p:cNvGrpSpPr/>
          <p:nvPr/>
        </p:nvGrpSpPr>
        <p:grpSpPr>
          <a:xfrm>
            <a:off x="9008488" y="3926850"/>
            <a:ext cx="37200" cy="1232425"/>
            <a:chOff x="367100" y="2392375"/>
            <a:chExt cx="37200" cy="1232425"/>
          </a:xfrm>
        </p:grpSpPr>
        <p:sp>
          <p:nvSpPr>
            <p:cNvPr id="166" name="Google Shape;166;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8" name="Google Shape;168;p13"/>
          <p:cNvSpPr/>
          <p:nvPr/>
        </p:nvSpPr>
        <p:spPr>
          <a:xfrm>
            <a:off x="7556900" y="4776200"/>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3"/>
          <p:cNvSpPr/>
          <p:nvPr/>
        </p:nvSpPr>
        <p:spPr>
          <a:xfrm>
            <a:off x="6807341" y="48213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0" name="Google Shape;170;p13"/>
          <p:cNvGrpSpPr/>
          <p:nvPr/>
        </p:nvGrpSpPr>
        <p:grpSpPr>
          <a:xfrm>
            <a:off x="179163" y="3853625"/>
            <a:ext cx="37200" cy="1232425"/>
            <a:chOff x="367100" y="2392375"/>
            <a:chExt cx="37200" cy="1232425"/>
          </a:xfrm>
        </p:grpSpPr>
        <p:sp>
          <p:nvSpPr>
            <p:cNvPr id="171" name="Google Shape;171;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 name="Google Shape;173;p13"/>
          <p:cNvGrpSpPr/>
          <p:nvPr/>
        </p:nvGrpSpPr>
        <p:grpSpPr>
          <a:xfrm>
            <a:off x="4664063" y="4543100"/>
            <a:ext cx="37200" cy="833425"/>
            <a:chOff x="367100" y="2392375"/>
            <a:chExt cx="37200" cy="833425"/>
          </a:xfrm>
        </p:grpSpPr>
        <p:sp>
          <p:nvSpPr>
            <p:cNvPr id="174" name="Google Shape;174;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 name="Google Shape;176;p13"/>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77" name="Google Shape;177;p13"/>
          <p:cNvSpPr txBox="1"/>
          <p:nvPr>
            <p:ph idx="2" type="title"/>
          </p:nvPr>
        </p:nvSpPr>
        <p:spPr>
          <a:xfrm>
            <a:off x="1957350" y="1436200"/>
            <a:ext cx="2416500" cy="28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78" name="Google Shape;178;p13"/>
          <p:cNvSpPr txBox="1"/>
          <p:nvPr>
            <p:ph idx="1" type="subTitle"/>
          </p:nvPr>
        </p:nvSpPr>
        <p:spPr>
          <a:xfrm>
            <a:off x="1957350" y="1696970"/>
            <a:ext cx="2416500" cy="52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79" name="Google Shape;179;p13"/>
          <p:cNvSpPr txBox="1"/>
          <p:nvPr>
            <p:ph idx="3" type="title"/>
          </p:nvPr>
        </p:nvSpPr>
        <p:spPr>
          <a:xfrm>
            <a:off x="1064566" y="1495488"/>
            <a:ext cx="809700" cy="65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0" name="Google Shape;180;p13"/>
          <p:cNvSpPr txBox="1"/>
          <p:nvPr>
            <p:ph idx="4" type="title"/>
          </p:nvPr>
        </p:nvSpPr>
        <p:spPr>
          <a:xfrm>
            <a:off x="1957350" y="2506199"/>
            <a:ext cx="2416500" cy="28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1" name="Google Shape;181;p13"/>
          <p:cNvSpPr txBox="1"/>
          <p:nvPr>
            <p:ph idx="5" type="subTitle"/>
          </p:nvPr>
        </p:nvSpPr>
        <p:spPr>
          <a:xfrm>
            <a:off x="1957350" y="2766955"/>
            <a:ext cx="2416500" cy="52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82" name="Google Shape;182;p13"/>
          <p:cNvSpPr txBox="1"/>
          <p:nvPr>
            <p:ph idx="6" type="title"/>
          </p:nvPr>
        </p:nvSpPr>
        <p:spPr>
          <a:xfrm>
            <a:off x="1064566" y="2565482"/>
            <a:ext cx="809700" cy="65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3" name="Google Shape;183;p13"/>
          <p:cNvSpPr txBox="1"/>
          <p:nvPr>
            <p:ph idx="7" type="title"/>
          </p:nvPr>
        </p:nvSpPr>
        <p:spPr>
          <a:xfrm>
            <a:off x="1957350" y="3576175"/>
            <a:ext cx="2416500" cy="28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4" name="Google Shape;184;p13"/>
          <p:cNvSpPr txBox="1"/>
          <p:nvPr>
            <p:ph idx="8" type="subTitle"/>
          </p:nvPr>
        </p:nvSpPr>
        <p:spPr>
          <a:xfrm>
            <a:off x="1957350" y="3836916"/>
            <a:ext cx="2416500" cy="52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85" name="Google Shape;185;p13"/>
          <p:cNvSpPr txBox="1"/>
          <p:nvPr>
            <p:ph idx="9" type="title"/>
          </p:nvPr>
        </p:nvSpPr>
        <p:spPr>
          <a:xfrm>
            <a:off x="1064566" y="3635463"/>
            <a:ext cx="809700" cy="65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6" name="Google Shape;186;p13"/>
          <p:cNvSpPr txBox="1"/>
          <p:nvPr>
            <p:ph idx="13" type="title"/>
          </p:nvPr>
        </p:nvSpPr>
        <p:spPr>
          <a:xfrm>
            <a:off x="5721700" y="1436200"/>
            <a:ext cx="2416500" cy="28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7" name="Google Shape;187;p13"/>
          <p:cNvSpPr txBox="1"/>
          <p:nvPr>
            <p:ph idx="14" type="subTitle"/>
          </p:nvPr>
        </p:nvSpPr>
        <p:spPr>
          <a:xfrm>
            <a:off x="5721700" y="1696970"/>
            <a:ext cx="2416500" cy="52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88" name="Google Shape;188;p13"/>
          <p:cNvSpPr txBox="1"/>
          <p:nvPr>
            <p:ph idx="15" type="title"/>
          </p:nvPr>
        </p:nvSpPr>
        <p:spPr>
          <a:xfrm>
            <a:off x="4828916" y="1495475"/>
            <a:ext cx="809700" cy="65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9" name="Google Shape;189;p13"/>
          <p:cNvSpPr txBox="1"/>
          <p:nvPr>
            <p:ph idx="16" type="title"/>
          </p:nvPr>
        </p:nvSpPr>
        <p:spPr>
          <a:xfrm>
            <a:off x="5721700" y="2506199"/>
            <a:ext cx="2416500" cy="28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0" name="Google Shape;190;p13"/>
          <p:cNvSpPr txBox="1"/>
          <p:nvPr>
            <p:ph idx="17" type="subTitle"/>
          </p:nvPr>
        </p:nvSpPr>
        <p:spPr>
          <a:xfrm>
            <a:off x="5721700" y="2766955"/>
            <a:ext cx="2416500" cy="52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91" name="Google Shape;191;p13"/>
          <p:cNvSpPr txBox="1"/>
          <p:nvPr>
            <p:ph idx="18" type="title"/>
          </p:nvPr>
        </p:nvSpPr>
        <p:spPr>
          <a:xfrm>
            <a:off x="4828916" y="2565469"/>
            <a:ext cx="809700" cy="65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2" name="Google Shape;192;p13"/>
          <p:cNvSpPr txBox="1"/>
          <p:nvPr>
            <p:ph idx="19" type="title"/>
          </p:nvPr>
        </p:nvSpPr>
        <p:spPr>
          <a:xfrm>
            <a:off x="5721700" y="3576175"/>
            <a:ext cx="2416500" cy="28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3" name="Google Shape;193;p13"/>
          <p:cNvSpPr txBox="1"/>
          <p:nvPr>
            <p:ph idx="20" type="subTitle"/>
          </p:nvPr>
        </p:nvSpPr>
        <p:spPr>
          <a:xfrm>
            <a:off x="5721700" y="3836916"/>
            <a:ext cx="2416500" cy="52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94" name="Google Shape;194;p13"/>
          <p:cNvSpPr txBox="1"/>
          <p:nvPr>
            <p:ph idx="21" type="title"/>
          </p:nvPr>
        </p:nvSpPr>
        <p:spPr>
          <a:xfrm>
            <a:off x="4828916" y="3635463"/>
            <a:ext cx="809700" cy="65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195" name="Shape 195"/>
        <p:cNvGrpSpPr/>
        <p:nvPr/>
      </p:nvGrpSpPr>
      <p:grpSpPr>
        <a:xfrm>
          <a:off x="0" y="0"/>
          <a:ext cx="0" cy="0"/>
          <a:chOff x="0" y="0"/>
          <a:chExt cx="0" cy="0"/>
        </a:xfrm>
      </p:grpSpPr>
      <p:sp>
        <p:nvSpPr>
          <p:cNvPr id="196" name="Google Shape;196;p14"/>
          <p:cNvSpPr txBox="1"/>
          <p:nvPr>
            <p:ph type="title"/>
          </p:nvPr>
        </p:nvSpPr>
        <p:spPr>
          <a:xfrm>
            <a:off x="2241450" y="1423117"/>
            <a:ext cx="46611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7" name="Google Shape;197;p14"/>
          <p:cNvSpPr txBox="1"/>
          <p:nvPr>
            <p:ph idx="1" type="subTitle"/>
          </p:nvPr>
        </p:nvSpPr>
        <p:spPr>
          <a:xfrm>
            <a:off x="2502650" y="2264917"/>
            <a:ext cx="4138800" cy="144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198" name="Google Shape;198;p14"/>
          <p:cNvGrpSpPr/>
          <p:nvPr/>
        </p:nvGrpSpPr>
        <p:grpSpPr>
          <a:xfrm>
            <a:off x="-2002207" y="3097671"/>
            <a:ext cx="12528867" cy="3405915"/>
            <a:chOff x="5171575" y="1460000"/>
            <a:chExt cx="1813675" cy="493025"/>
          </a:xfrm>
        </p:grpSpPr>
        <p:sp>
          <p:nvSpPr>
            <p:cNvPr id="199" name="Google Shape;199;p14"/>
            <p:cNvSpPr/>
            <p:nvPr/>
          </p:nvSpPr>
          <p:spPr>
            <a:xfrm>
              <a:off x="5268600" y="1460000"/>
              <a:ext cx="1716650" cy="394450"/>
            </a:xfrm>
            <a:custGeom>
              <a:rect b="b" l="l" r="r" t="t"/>
              <a:pathLst>
                <a:path extrusionOk="0" h="15778" w="68666">
                  <a:moveTo>
                    <a:pt x="11229" y="1"/>
                  </a:moveTo>
                  <a:cubicBezTo>
                    <a:pt x="5339" y="1"/>
                    <a:pt x="67" y="3484"/>
                    <a:pt x="0" y="3529"/>
                  </a:cubicBezTo>
                  <a:lnTo>
                    <a:pt x="62" y="3618"/>
                  </a:lnTo>
                  <a:cubicBezTo>
                    <a:pt x="122" y="3573"/>
                    <a:pt x="5374" y="104"/>
                    <a:pt x="11234" y="104"/>
                  </a:cubicBezTo>
                  <a:cubicBezTo>
                    <a:pt x="12364" y="104"/>
                    <a:pt x="13516" y="233"/>
                    <a:pt x="14657" y="540"/>
                  </a:cubicBezTo>
                  <a:cubicBezTo>
                    <a:pt x="18583" y="1602"/>
                    <a:pt x="20804" y="4831"/>
                    <a:pt x="22954" y="7954"/>
                  </a:cubicBezTo>
                  <a:cubicBezTo>
                    <a:pt x="24711" y="10514"/>
                    <a:pt x="26380" y="12931"/>
                    <a:pt x="28860" y="14002"/>
                  </a:cubicBezTo>
                  <a:cubicBezTo>
                    <a:pt x="31598" y="15180"/>
                    <a:pt x="34114" y="15777"/>
                    <a:pt x="36443" y="15777"/>
                  </a:cubicBezTo>
                  <a:cubicBezTo>
                    <a:pt x="38396" y="15777"/>
                    <a:pt x="40216" y="15358"/>
                    <a:pt x="41938" y="14528"/>
                  </a:cubicBezTo>
                  <a:cubicBezTo>
                    <a:pt x="45257" y="12931"/>
                    <a:pt x="47737" y="10068"/>
                    <a:pt x="50136" y="7293"/>
                  </a:cubicBezTo>
                  <a:cubicBezTo>
                    <a:pt x="53169" y="3787"/>
                    <a:pt x="56033" y="478"/>
                    <a:pt x="60137" y="451"/>
                  </a:cubicBezTo>
                  <a:lnTo>
                    <a:pt x="60235" y="451"/>
                  </a:lnTo>
                  <a:cubicBezTo>
                    <a:pt x="63295" y="451"/>
                    <a:pt x="65507" y="1147"/>
                    <a:pt x="66837" y="2512"/>
                  </a:cubicBezTo>
                  <a:cubicBezTo>
                    <a:pt x="68558" y="4296"/>
                    <a:pt x="68460" y="6874"/>
                    <a:pt x="68398" y="8587"/>
                  </a:cubicBezTo>
                  <a:cubicBezTo>
                    <a:pt x="68380" y="9247"/>
                    <a:pt x="68353" y="9765"/>
                    <a:pt x="68442" y="10095"/>
                  </a:cubicBezTo>
                  <a:lnTo>
                    <a:pt x="68540" y="10077"/>
                  </a:lnTo>
                  <a:cubicBezTo>
                    <a:pt x="68460" y="9756"/>
                    <a:pt x="68478" y="9238"/>
                    <a:pt x="68505" y="8587"/>
                  </a:cubicBezTo>
                  <a:cubicBezTo>
                    <a:pt x="68567" y="6865"/>
                    <a:pt x="68665" y="4251"/>
                    <a:pt x="66908" y="2440"/>
                  </a:cubicBezTo>
                  <a:cubicBezTo>
                    <a:pt x="65570" y="1049"/>
                    <a:pt x="63322" y="353"/>
                    <a:pt x="60235" y="353"/>
                  </a:cubicBezTo>
                  <a:lnTo>
                    <a:pt x="60137" y="353"/>
                  </a:lnTo>
                  <a:cubicBezTo>
                    <a:pt x="55989" y="371"/>
                    <a:pt x="53107" y="3698"/>
                    <a:pt x="50056" y="7222"/>
                  </a:cubicBezTo>
                  <a:cubicBezTo>
                    <a:pt x="46576" y="11240"/>
                    <a:pt x="42754" y="15659"/>
                    <a:pt x="36408" y="15659"/>
                  </a:cubicBezTo>
                  <a:cubicBezTo>
                    <a:pt x="34230" y="15659"/>
                    <a:pt x="31756" y="15139"/>
                    <a:pt x="28895" y="13904"/>
                  </a:cubicBezTo>
                  <a:cubicBezTo>
                    <a:pt x="26442" y="12842"/>
                    <a:pt x="24792" y="10443"/>
                    <a:pt x="23043" y="7891"/>
                  </a:cubicBezTo>
                  <a:cubicBezTo>
                    <a:pt x="20884" y="4751"/>
                    <a:pt x="18645" y="1504"/>
                    <a:pt x="14684" y="442"/>
                  </a:cubicBezTo>
                  <a:cubicBezTo>
                    <a:pt x="13531" y="131"/>
                    <a:pt x="12369" y="1"/>
                    <a:pt x="1122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4"/>
            <p:cNvSpPr/>
            <p:nvPr/>
          </p:nvSpPr>
          <p:spPr>
            <a:xfrm>
              <a:off x="5264575" y="1467800"/>
              <a:ext cx="1717325" cy="382175"/>
            </a:xfrm>
            <a:custGeom>
              <a:rect b="b" l="l" r="r" t="t"/>
              <a:pathLst>
                <a:path extrusionOk="0" h="15287" w="68693">
                  <a:moveTo>
                    <a:pt x="11153" y="0"/>
                  </a:moveTo>
                  <a:cubicBezTo>
                    <a:pt x="6400" y="0"/>
                    <a:pt x="2154" y="2227"/>
                    <a:pt x="589" y="3047"/>
                  </a:cubicBezTo>
                  <a:cubicBezTo>
                    <a:pt x="322" y="3181"/>
                    <a:pt x="90" y="3306"/>
                    <a:pt x="54" y="3306"/>
                  </a:cubicBezTo>
                  <a:cubicBezTo>
                    <a:pt x="54" y="3306"/>
                    <a:pt x="81" y="3315"/>
                    <a:pt x="90" y="3333"/>
                  </a:cubicBezTo>
                  <a:lnTo>
                    <a:pt x="0" y="3386"/>
                  </a:lnTo>
                  <a:cubicBezTo>
                    <a:pt x="11" y="3404"/>
                    <a:pt x="22" y="3416"/>
                    <a:pt x="45" y="3416"/>
                  </a:cubicBezTo>
                  <a:cubicBezTo>
                    <a:pt x="104" y="3416"/>
                    <a:pt x="240" y="3346"/>
                    <a:pt x="634" y="3136"/>
                  </a:cubicBezTo>
                  <a:cubicBezTo>
                    <a:pt x="2192" y="2324"/>
                    <a:pt x="6429" y="101"/>
                    <a:pt x="11161" y="101"/>
                  </a:cubicBezTo>
                  <a:cubicBezTo>
                    <a:pt x="12038" y="101"/>
                    <a:pt x="12931" y="177"/>
                    <a:pt x="13828" y="353"/>
                  </a:cubicBezTo>
                  <a:cubicBezTo>
                    <a:pt x="14122" y="416"/>
                    <a:pt x="14417" y="478"/>
                    <a:pt x="14693" y="558"/>
                  </a:cubicBezTo>
                  <a:cubicBezTo>
                    <a:pt x="18208" y="1531"/>
                    <a:pt x="20055" y="4198"/>
                    <a:pt x="22009" y="7026"/>
                  </a:cubicBezTo>
                  <a:cubicBezTo>
                    <a:pt x="22499" y="7731"/>
                    <a:pt x="22999" y="8453"/>
                    <a:pt x="23525" y="9149"/>
                  </a:cubicBezTo>
                  <a:cubicBezTo>
                    <a:pt x="24970" y="11040"/>
                    <a:pt x="26567" y="12958"/>
                    <a:pt x="28744" y="13806"/>
                  </a:cubicBezTo>
                  <a:cubicBezTo>
                    <a:pt x="31411" y="14850"/>
                    <a:pt x="33731" y="15287"/>
                    <a:pt x="35792" y="15287"/>
                  </a:cubicBezTo>
                  <a:cubicBezTo>
                    <a:pt x="40422" y="15287"/>
                    <a:pt x="43714" y="13057"/>
                    <a:pt x="46577" y="10470"/>
                  </a:cubicBezTo>
                  <a:cubicBezTo>
                    <a:pt x="47826" y="9337"/>
                    <a:pt x="48977" y="8105"/>
                    <a:pt x="50083" y="6919"/>
                  </a:cubicBezTo>
                  <a:cubicBezTo>
                    <a:pt x="53116" y="3672"/>
                    <a:pt x="55980" y="603"/>
                    <a:pt x="60102" y="558"/>
                  </a:cubicBezTo>
                  <a:lnTo>
                    <a:pt x="60262" y="558"/>
                  </a:lnTo>
                  <a:cubicBezTo>
                    <a:pt x="63269" y="558"/>
                    <a:pt x="65472" y="1245"/>
                    <a:pt x="66810" y="2592"/>
                  </a:cubicBezTo>
                  <a:cubicBezTo>
                    <a:pt x="68568" y="4350"/>
                    <a:pt x="68541" y="6901"/>
                    <a:pt x="68523" y="8596"/>
                  </a:cubicBezTo>
                  <a:cubicBezTo>
                    <a:pt x="68514" y="9230"/>
                    <a:pt x="68505" y="9738"/>
                    <a:pt x="68594" y="10059"/>
                  </a:cubicBezTo>
                  <a:lnTo>
                    <a:pt x="68693" y="10032"/>
                  </a:lnTo>
                  <a:cubicBezTo>
                    <a:pt x="68612" y="9720"/>
                    <a:pt x="68621" y="9221"/>
                    <a:pt x="68621" y="8596"/>
                  </a:cubicBezTo>
                  <a:cubicBezTo>
                    <a:pt x="68648" y="6892"/>
                    <a:pt x="68675" y="4314"/>
                    <a:pt x="66890" y="2521"/>
                  </a:cubicBezTo>
                  <a:cubicBezTo>
                    <a:pt x="65526" y="1147"/>
                    <a:pt x="63295" y="460"/>
                    <a:pt x="60253" y="460"/>
                  </a:cubicBezTo>
                  <a:lnTo>
                    <a:pt x="60102" y="460"/>
                  </a:lnTo>
                  <a:cubicBezTo>
                    <a:pt x="55935" y="496"/>
                    <a:pt x="53054" y="3583"/>
                    <a:pt x="50012" y="6848"/>
                  </a:cubicBezTo>
                  <a:cubicBezTo>
                    <a:pt x="48897" y="8034"/>
                    <a:pt x="47755" y="9265"/>
                    <a:pt x="46515" y="10389"/>
                  </a:cubicBezTo>
                  <a:cubicBezTo>
                    <a:pt x="43667" y="12965"/>
                    <a:pt x="40396" y="15186"/>
                    <a:pt x="35789" y="15186"/>
                  </a:cubicBezTo>
                  <a:cubicBezTo>
                    <a:pt x="33743" y="15186"/>
                    <a:pt x="31433" y="14748"/>
                    <a:pt x="28780" y="13708"/>
                  </a:cubicBezTo>
                  <a:cubicBezTo>
                    <a:pt x="26630" y="12869"/>
                    <a:pt x="25051" y="10960"/>
                    <a:pt x="23614" y="9087"/>
                  </a:cubicBezTo>
                  <a:cubicBezTo>
                    <a:pt x="23088" y="8391"/>
                    <a:pt x="22580" y="7668"/>
                    <a:pt x="22098" y="6964"/>
                  </a:cubicBezTo>
                  <a:cubicBezTo>
                    <a:pt x="20216" y="4252"/>
                    <a:pt x="18280" y="1441"/>
                    <a:pt x="14720" y="460"/>
                  </a:cubicBezTo>
                  <a:cubicBezTo>
                    <a:pt x="14435" y="380"/>
                    <a:pt x="14140" y="309"/>
                    <a:pt x="13846" y="255"/>
                  </a:cubicBezTo>
                  <a:cubicBezTo>
                    <a:pt x="12940" y="77"/>
                    <a:pt x="12038" y="0"/>
                    <a:pt x="1115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4"/>
            <p:cNvSpPr/>
            <p:nvPr/>
          </p:nvSpPr>
          <p:spPr>
            <a:xfrm>
              <a:off x="5260775" y="1475575"/>
              <a:ext cx="1720900" cy="370175"/>
            </a:xfrm>
            <a:custGeom>
              <a:rect b="b" l="l" r="r" t="t"/>
              <a:pathLst>
                <a:path extrusionOk="0" h="14807" w="68836">
                  <a:moveTo>
                    <a:pt x="81" y="3111"/>
                  </a:moveTo>
                  <a:lnTo>
                    <a:pt x="81" y="3111"/>
                  </a:lnTo>
                  <a:cubicBezTo>
                    <a:pt x="82" y="3111"/>
                    <a:pt x="83" y="3111"/>
                    <a:pt x="84" y="3112"/>
                  </a:cubicBezTo>
                  <a:lnTo>
                    <a:pt x="84" y="3112"/>
                  </a:lnTo>
                  <a:cubicBezTo>
                    <a:pt x="83" y="3111"/>
                    <a:pt x="81" y="3111"/>
                    <a:pt x="81" y="3111"/>
                  </a:cubicBezTo>
                  <a:close/>
                  <a:moveTo>
                    <a:pt x="11123" y="0"/>
                  </a:moveTo>
                  <a:cubicBezTo>
                    <a:pt x="6789" y="0"/>
                    <a:pt x="2898" y="1830"/>
                    <a:pt x="1053" y="2701"/>
                  </a:cubicBezTo>
                  <a:cubicBezTo>
                    <a:pt x="591" y="2915"/>
                    <a:pt x="187" y="3112"/>
                    <a:pt x="92" y="3112"/>
                  </a:cubicBezTo>
                  <a:cubicBezTo>
                    <a:pt x="89" y="3112"/>
                    <a:pt x="87" y="3112"/>
                    <a:pt x="84" y="3112"/>
                  </a:cubicBezTo>
                  <a:lnTo>
                    <a:pt x="84" y="3112"/>
                  </a:lnTo>
                  <a:cubicBezTo>
                    <a:pt x="87" y="3112"/>
                    <a:pt x="90" y="3115"/>
                    <a:pt x="90" y="3120"/>
                  </a:cubicBezTo>
                  <a:lnTo>
                    <a:pt x="1" y="3173"/>
                  </a:lnTo>
                  <a:cubicBezTo>
                    <a:pt x="16" y="3197"/>
                    <a:pt x="40" y="3210"/>
                    <a:pt x="79" y="3210"/>
                  </a:cubicBezTo>
                  <a:cubicBezTo>
                    <a:pt x="200" y="3210"/>
                    <a:pt x="471" y="3087"/>
                    <a:pt x="1098" y="2790"/>
                  </a:cubicBezTo>
                  <a:cubicBezTo>
                    <a:pt x="2935" y="1927"/>
                    <a:pt x="6801" y="107"/>
                    <a:pt x="11111" y="107"/>
                  </a:cubicBezTo>
                  <a:cubicBezTo>
                    <a:pt x="12014" y="107"/>
                    <a:pt x="12937" y="187"/>
                    <a:pt x="13864" y="372"/>
                  </a:cubicBezTo>
                  <a:cubicBezTo>
                    <a:pt x="14159" y="426"/>
                    <a:pt x="14444" y="497"/>
                    <a:pt x="14729" y="577"/>
                  </a:cubicBezTo>
                  <a:cubicBezTo>
                    <a:pt x="17977" y="1505"/>
                    <a:pt x="19591" y="3896"/>
                    <a:pt x="21304" y="6438"/>
                  </a:cubicBezTo>
                  <a:cubicBezTo>
                    <a:pt x="21938" y="7375"/>
                    <a:pt x="22589" y="8339"/>
                    <a:pt x="23338" y="9240"/>
                  </a:cubicBezTo>
                  <a:cubicBezTo>
                    <a:pt x="24882" y="11113"/>
                    <a:pt x="26452" y="12853"/>
                    <a:pt x="28611" y="13611"/>
                  </a:cubicBezTo>
                  <a:cubicBezTo>
                    <a:pt x="31010" y="14450"/>
                    <a:pt x="33134" y="14806"/>
                    <a:pt x="35034" y="14806"/>
                  </a:cubicBezTo>
                  <a:cubicBezTo>
                    <a:pt x="40003" y="14806"/>
                    <a:pt x="43455" y="12389"/>
                    <a:pt x="46390" y="9953"/>
                  </a:cubicBezTo>
                  <a:cubicBezTo>
                    <a:pt x="47693" y="8865"/>
                    <a:pt x="48879" y="7696"/>
                    <a:pt x="50030" y="6554"/>
                  </a:cubicBezTo>
                  <a:cubicBezTo>
                    <a:pt x="53054" y="3557"/>
                    <a:pt x="55918" y="720"/>
                    <a:pt x="60066" y="676"/>
                  </a:cubicBezTo>
                  <a:cubicBezTo>
                    <a:pt x="60147" y="667"/>
                    <a:pt x="60227" y="667"/>
                    <a:pt x="60307" y="667"/>
                  </a:cubicBezTo>
                  <a:cubicBezTo>
                    <a:pt x="68514" y="667"/>
                    <a:pt x="68595" y="5823"/>
                    <a:pt x="68630" y="8606"/>
                  </a:cubicBezTo>
                  <a:cubicBezTo>
                    <a:pt x="68639" y="9222"/>
                    <a:pt x="68648" y="9704"/>
                    <a:pt x="68737" y="10025"/>
                  </a:cubicBezTo>
                  <a:lnTo>
                    <a:pt x="68836" y="9998"/>
                  </a:lnTo>
                  <a:cubicBezTo>
                    <a:pt x="68755" y="9695"/>
                    <a:pt x="68746" y="9186"/>
                    <a:pt x="68737" y="8606"/>
                  </a:cubicBezTo>
                  <a:cubicBezTo>
                    <a:pt x="68693" y="5787"/>
                    <a:pt x="68622" y="568"/>
                    <a:pt x="60316" y="568"/>
                  </a:cubicBezTo>
                  <a:lnTo>
                    <a:pt x="60066" y="568"/>
                  </a:lnTo>
                  <a:cubicBezTo>
                    <a:pt x="55873" y="622"/>
                    <a:pt x="52992" y="3468"/>
                    <a:pt x="49950" y="6483"/>
                  </a:cubicBezTo>
                  <a:cubicBezTo>
                    <a:pt x="48808" y="7616"/>
                    <a:pt x="47621" y="8794"/>
                    <a:pt x="46319" y="9873"/>
                  </a:cubicBezTo>
                  <a:cubicBezTo>
                    <a:pt x="43408" y="12294"/>
                    <a:pt x="39974" y="14700"/>
                    <a:pt x="35029" y="14700"/>
                  </a:cubicBezTo>
                  <a:cubicBezTo>
                    <a:pt x="33140" y="14700"/>
                    <a:pt x="31031" y="14349"/>
                    <a:pt x="28646" y="13513"/>
                  </a:cubicBezTo>
                  <a:cubicBezTo>
                    <a:pt x="26505" y="12763"/>
                    <a:pt x="24953" y="11033"/>
                    <a:pt x="23419" y="9177"/>
                  </a:cubicBezTo>
                  <a:cubicBezTo>
                    <a:pt x="22669" y="8276"/>
                    <a:pt x="22018" y="7313"/>
                    <a:pt x="21393" y="6376"/>
                  </a:cubicBezTo>
                  <a:cubicBezTo>
                    <a:pt x="19663" y="3825"/>
                    <a:pt x="18039" y="1407"/>
                    <a:pt x="14756" y="479"/>
                  </a:cubicBezTo>
                  <a:cubicBezTo>
                    <a:pt x="14471" y="399"/>
                    <a:pt x="14176" y="328"/>
                    <a:pt x="13882" y="265"/>
                  </a:cubicBezTo>
                  <a:cubicBezTo>
                    <a:pt x="12953" y="80"/>
                    <a:pt x="12028" y="0"/>
                    <a:pt x="1112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4"/>
            <p:cNvSpPr/>
            <p:nvPr/>
          </p:nvSpPr>
          <p:spPr>
            <a:xfrm>
              <a:off x="5257000" y="1483550"/>
              <a:ext cx="1724450" cy="358850"/>
            </a:xfrm>
            <a:custGeom>
              <a:rect b="b" l="l" r="r" t="t"/>
              <a:pathLst>
                <a:path extrusionOk="0" h="14354" w="68978">
                  <a:moveTo>
                    <a:pt x="11083" y="0"/>
                  </a:moveTo>
                  <a:cubicBezTo>
                    <a:pt x="7041" y="0"/>
                    <a:pt x="3400" y="1567"/>
                    <a:pt x="1463" y="2408"/>
                  </a:cubicBezTo>
                  <a:cubicBezTo>
                    <a:pt x="867" y="2663"/>
                    <a:pt x="298" y="2910"/>
                    <a:pt x="132" y="2910"/>
                  </a:cubicBezTo>
                  <a:cubicBezTo>
                    <a:pt x="111" y="2910"/>
                    <a:pt x="97" y="2907"/>
                    <a:pt x="89" y="2899"/>
                  </a:cubicBezTo>
                  <a:lnTo>
                    <a:pt x="0" y="2953"/>
                  </a:lnTo>
                  <a:cubicBezTo>
                    <a:pt x="25" y="2991"/>
                    <a:pt x="66" y="3011"/>
                    <a:pt x="130" y="3011"/>
                  </a:cubicBezTo>
                  <a:cubicBezTo>
                    <a:pt x="318" y="3011"/>
                    <a:pt x="710" y="2843"/>
                    <a:pt x="1508" y="2498"/>
                  </a:cubicBezTo>
                  <a:cubicBezTo>
                    <a:pt x="3440" y="1670"/>
                    <a:pt x="7069" y="102"/>
                    <a:pt x="11091" y="102"/>
                  </a:cubicBezTo>
                  <a:cubicBezTo>
                    <a:pt x="12009" y="102"/>
                    <a:pt x="12947" y="184"/>
                    <a:pt x="13890" y="374"/>
                  </a:cubicBezTo>
                  <a:cubicBezTo>
                    <a:pt x="14194" y="437"/>
                    <a:pt x="14488" y="508"/>
                    <a:pt x="14756" y="588"/>
                  </a:cubicBezTo>
                  <a:cubicBezTo>
                    <a:pt x="17807" y="1472"/>
                    <a:pt x="19234" y="3684"/>
                    <a:pt x="20751" y="6030"/>
                  </a:cubicBezTo>
                  <a:cubicBezTo>
                    <a:pt x="21464" y="7136"/>
                    <a:pt x="22196" y="8278"/>
                    <a:pt x="23141" y="9331"/>
                  </a:cubicBezTo>
                  <a:cubicBezTo>
                    <a:pt x="24720" y="11097"/>
                    <a:pt x="26317" y="12739"/>
                    <a:pt x="28485" y="13408"/>
                  </a:cubicBezTo>
                  <a:cubicBezTo>
                    <a:pt x="30617" y="14068"/>
                    <a:pt x="32526" y="14354"/>
                    <a:pt x="34266" y="14354"/>
                  </a:cubicBezTo>
                  <a:cubicBezTo>
                    <a:pt x="39190" y="14354"/>
                    <a:pt x="42750" y="12052"/>
                    <a:pt x="46193" y="9429"/>
                  </a:cubicBezTo>
                  <a:cubicBezTo>
                    <a:pt x="47558" y="8394"/>
                    <a:pt x="48780" y="7279"/>
                    <a:pt x="49967" y="6200"/>
                  </a:cubicBezTo>
                  <a:cubicBezTo>
                    <a:pt x="53116" y="3327"/>
                    <a:pt x="55846" y="838"/>
                    <a:pt x="60021" y="776"/>
                  </a:cubicBezTo>
                  <a:cubicBezTo>
                    <a:pt x="60128" y="774"/>
                    <a:pt x="60233" y="773"/>
                    <a:pt x="60337" y="773"/>
                  </a:cubicBezTo>
                  <a:cubicBezTo>
                    <a:pt x="68430" y="773"/>
                    <a:pt x="68631" y="5860"/>
                    <a:pt x="68746" y="8608"/>
                  </a:cubicBezTo>
                  <a:cubicBezTo>
                    <a:pt x="68773" y="9206"/>
                    <a:pt x="68790" y="9670"/>
                    <a:pt x="68880" y="9982"/>
                  </a:cubicBezTo>
                  <a:lnTo>
                    <a:pt x="68978" y="9956"/>
                  </a:lnTo>
                  <a:cubicBezTo>
                    <a:pt x="68897" y="9652"/>
                    <a:pt x="68871" y="9170"/>
                    <a:pt x="68853" y="8608"/>
                  </a:cubicBezTo>
                  <a:cubicBezTo>
                    <a:pt x="68738" y="5827"/>
                    <a:pt x="68528" y="666"/>
                    <a:pt x="60357" y="666"/>
                  </a:cubicBezTo>
                  <a:cubicBezTo>
                    <a:pt x="60246" y="666"/>
                    <a:pt x="60134" y="667"/>
                    <a:pt x="60021" y="669"/>
                  </a:cubicBezTo>
                  <a:cubicBezTo>
                    <a:pt x="55801" y="731"/>
                    <a:pt x="53063" y="3229"/>
                    <a:pt x="49896" y="6128"/>
                  </a:cubicBezTo>
                  <a:cubicBezTo>
                    <a:pt x="48709" y="7199"/>
                    <a:pt x="47487" y="8314"/>
                    <a:pt x="46131" y="9349"/>
                  </a:cubicBezTo>
                  <a:cubicBezTo>
                    <a:pt x="42700" y="11955"/>
                    <a:pt x="39166" y="14249"/>
                    <a:pt x="34263" y="14249"/>
                  </a:cubicBezTo>
                  <a:cubicBezTo>
                    <a:pt x="32537" y="14249"/>
                    <a:pt x="30641" y="13965"/>
                    <a:pt x="28521" y="13310"/>
                  </a:cubicBezTo>
                  <a:cubicBezTo>
                    <a:pt x="26371" y="12650"/>
                    <a:pt x="24783" y="11017"/>
                    <a:pt x="23213" y="9260"/>
                  </a:cubicBezTo>
                  <a:cubicBezTo>
                    <a:pt x="22285" y="8216"/>
                    <a:pt x="21544" y="7074"/>
                    <a:pt x="20831" y="5968"/>
                  </a:cubicBezTo>
                  <a:cubicBezTo>
                    <a:pt x="19314" y="3613"/>
                    <a:pt x="17878" y="1382"/>
                    <a:pt x="14791" y="490"/>
                  </a:cubicBezTo>
                  <a:cubicBezTo>
                    <a:pt x="14515" y="410"/>
                    <a:pt x="14220" y="339"/>
                    <a:pt x="13917" y="276"/>
                  </a:cubicBezTo>
                  <a:cubicBezTo>
                    <a:pt x="12962" y="83"/>
                    <a:pt x="12012" y="0"/>
                    <a:pt x="1108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4"/>
            <p:cNvSpPr/>
            <p:nvPr/>
          </p:nvSpPr>
          <p:spPr>
            <a:xfrm>
              <a:off x="5253425" y="1491325"/>
              <a:ext cx="1727800" cy="347950"/>
            </a:xfrm>
            <a:custGeom>
              <a:rect b="b" l="l" r="r" t="t"/>
              <a:pathLst>
                <a:path extrusionOk="0" h="13918" w="69112">
                  <a:moveTo>
                    <a:pt x="11029" y="1"/>
                  </a:moveTo>
                  <a:cubicBezTo>
                    <a:pt x="7245" y="1"/>
                    <a:pt x="3847" y="1354"/>
                    <a:pt x="1829" y="2160"/>
                  </a:cubicBezTo>
                  <a:cubicBezTo>
                    <a:pt x="1084" y="2458"/>
                    <a:pt x="427" y="2718"/>
                    <a:pt x="183" y="2718"/>
                  </a:cubicBezTo>
                  <a:cubicBezTo>
                    <a:pt x="135" y="2718"/>
                    <a:pt x="103" y="2708"/>
                    <a:pt x="90" y="2686"/>
                  </a:cubicBezTo>
                  <a:lnTo>
                    <a:pt x="0" y="2740"/>
                  </a:lnTo>
                  <a:cubicBezTo>
                    <a:pt x="34" y="2794"/>
                    <a:pt x="94" y="2820"/>
                    <a:pt x="187" y="2820"/>
                  </a:cubicBezTo>
                  <a:cubicBezTo>
                    <a:pt x="445" y="2820"/>
                    <a:pt x="960" y="2619"/>
                    <a:pt x="1865" y="2258"/>
                  </a:cubicBezTo>
                  <a:cubicBezTo>
                    <a:pt x="3876" y="1459"/>
                    <a:pt x="7266" y="108"/>
                    <a:pt x="11029" y="108"/>
                  </a:cubicBezTo>
                  <a:cubicBezTo>
                    <a:pt x="11973" y="108"/>
                    <a:pt x="12942" y="193"/>
                    <a:pt x="13917" y="393"/>
                  </a:cubicBezTo>
                  <a:cubicBezTo>
                    <a:pt x="14229" y="456"/>
                    <a:pt x="14506" y="527"/>
                    <a:pt x="14783" y="608"/>
                  </a:cubicBezTo>
                  <a:cubicBezTo>
                    <a:pt x="17691" y="1464"/>
                    <a:pt x="18949" y="3543"/>
                    <a:pt x="20287" y="5746"/>
                  </a:cubicBezTo>
                  <a:cubicBezTo>
                    <a:pt x="21036" y="6986"/>
                    <a:pt x="21821" y="8271"/>
                    <a:pt x="22936" y="9430"/>
                  </a:cubicBezTo>
                  <a:cubicBezTo>
                    <a:pt x="24533" y="11090"/>
                    <a:pt x="26157" y="12633"/>
                    <a:pt x="28352" y="13222"/>
                  </a:cubicBezTo>
                  <a:cubicBezTo>
                    <a:pt x="30180" y="13704"/>
                    <a:pt x="31849" y="13918"/>
                    <a:pt x="33392" y="13918"/>
                  </a:cubicBezTo>
                  <a:cubicBezTo>
                    <a:pt x="38771" y="13918"/>
                    <a:pt x="42527" y="11322"/>
                    <a:pt x="45926" y="8967"/>
                  </a:cubicBezTo>
                  <a:lnTo>
                    <a:pt x="45988" y="8922"/>
                  </a:lnTo>
                  <a:cubicBezTo>
                    <a:pt x="47416" y="7932"/>
                    <a:pt x="48674" y="6888"/>
                    <a:pt x="49887" y="5871"/>
                  </a:cubicBezTo>
                  <a:cubicBezTo>
                    <a:pt x="53045" y="3239"/>
                    <a:pt x="55766" y="964"/>
                    <a:pt x="59977" y="884"/>
                  </a:cubicBezTo>
                  <a:cubicBezTo>
                    <a:pt x="60102" y="884"/>
                    <a:pt x="60226" y="875"/>
                    <a:pt x="60351" y="875"/>
                  </a:cubicBezTo>
                  <a:cubicBezTo>
                    <a:pt x="68327" y="875"/>
                    <a:pt x="68675" y="5907"/>
                    <a:pt x="68853" y="8628"/>
                  </a:cubicBezTo>
                  <a:cubicBezTo>
                    <a:pt x="68889" y="9198"/>
                    <a:pt x="68924" y="9645"/>
                    <a:pt x="69014" y="9948"/>
                  </a:cubicBezTo>
                  <a:lnTo>
                    <a:pt x="69112" y="9921"/>
                  </a:lnTo>
                  <a:cubicBezTo>
                    <a:pt x="69023" y="9627"/>
                    <a:pt x="68996" y="9163"/>
                    <a:pt x="68960" y="8628"/>
                  </a:cubicBezTo>
                  <a:cubicBezTo>
                    <a:pt x="68776" y="5871"/>
                    <a:pt x="68427" y="773"/>
                    <a:pt x="60365" y="773"/>
                  </a:cubicBezTo>
                  <a:cubicBezTo>
                    <a:pt x="60235" y="773"/>
                    <a:pt x="60102" y="774"/>
                    <a:pt x="59968" y="777"/>
                  </a:cubicBezTo>
                  <a:cubicBezTo>
                    <a:pt x="55721" y="857"/>
                    <a:pt x="52991" y="3141"/>
                    <a:pt x="49816" y="5791"/>
                  </a:cubicBezTo>
                  <a:cubicBezTo>
                    <a:pt x="48602" y="6799"/>
                    <a:pt x="47344" y="7851"/>
                    <a:pt x="45926" y="8833"/>
                  </a:cubicBezTo>
                  <a:lnTo>
                    <a:pt x="45864" y="8877"/>
                  </a:lnTo>
                  <a:cubicBezTo>
                    <a:pt x="42483" y="11223"/>
                    <a:pt x="38746" y="13813"/>
                    <a:pt x="33388" y="13813"/>
                  </a:cubicBezTo>
                  <a:cubicBezTo>
                    <a:pt x="31860" y="13813"/>
                    <a:pt x="30200" y="13602"/>
                    <a:pt x="28378" y="13115"/>
                  </a:cubicBezTo>
                  <a:cubicBezTo>
                    <a:pt x="26210" y="12535"/>
                    <a:pt x="24605" y="11009"/>
                    <a:pt x="23008" y="9359"/>
                  </a:cubicBezTo>
                  <a:cubicBezTo>
                    <a:pt x="21902" y="8208"/>
                    <a:pt x="21125" y="6933"/>
                    <a:pt x="20376" y="5693"/>
                  </a:cubicBezTo>
                  <a:cubicBezTo>
                    <a:pt x="19029" y="3471"/>
                    <a:pt x="17753" y="1375"/>
                    <a:pt x="14809" y="509"/>
                  </a:cubicBezTo>
                  <a:cubicBezTo>
                    <a:pt x="14533" y="420"/>
                    <a:pt x="14247" y="358"/>
                    <a:pt x="13935" y="286"/>
                  </a:cubicBezTo>
                  <a:cubicBezTo>
                    <a:pt x="12953" y="86"/>
                    <a:pt x="11979" y="1"/>
                    <a:pt x="1102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4"/>
            <p:cNvSpPr/>
            <p:nvPr/>
          </p:nvSpPr>
          <p:spPr>
            <a:xfrm>
              <a:off x="5249625" y="1499175"/>
              <a:ext cx="1731375" cy="337875"/>
            </a:xfrm>
            <a:custGeom>
              <a:rect b="b" l="l" r="r" t="t"/>
              <a:pathLst>
                <a:path extrusionOk="0" h="13515" w="69255">
                  <a:moveTo>
                    <a:pt x="10963" y="1"/>
                  </a:moveTo>
                  <a:cubicBezTo>
                    <a:pt x="7417" y="1"/>
                    <a:pt x="4245" y="1175"/>
                    <a:pt x="2169" y="1944"/>
                  </a:cubicBezTo>
                  <a:cubicBezTo>
                    <a:pt x="1313" y="2267"/>
                    <a:pt x="595" y="2534"/>
                    <a:pt x="267" y="2534"/>
                  </a:cubicBezTo>
                  <a:cubicBezTo>
                    <a:pt x="177" y="2534"/>
                    <a:pt x="117" y="2514"/>
                    <a:pt x="90" y="2470"/>
                  </a:cubicBezTo>
                  <a:lnTo>
                    <a:pt x="1" y="2524"/>
                  </a:lnTo>
                  <a:cubicBezTo>
                    <a:pt x="48" y="2600"/>
                    <a:pt x="137" y="2635"/>
                    <a:pt x="269" y="2635"/>
                  </a:cubicBezTo>
                  <a:cubicBezTo>
                    <a:pt x="615" y="2635"/>
                    <a:pt x="1256" y="2397"/>
                    <a:pt x="2204" y="2042"/>
                  </a:cubicBezTo>
                  <a:cubicBezTo>
                    <a:pt x="4275" y="1272"/>
                    <a:pt x="7438" y="102"/>
                    <a:pt x="10966" y="102"/>
                  </a:cubicBezTo>
                  <a:cubicBezTo>
                    <a:pt x="11936" y="102"/>
                    <a:pt x="12934" y="191"/>
                    <a:pt x="13944" y="401"/>
                  </a:cubicBezTo>
                  <a:cubicBezTo>
                    <a:pt x="14266" y="472"/>
                    <a:pt x="14542" y="543"/>
                    <a:pt x="14819" y="624"/>
                  </a:cubicBezTo>
                  <a:cubicBezTo>
                    <a:pt x="17611" y="1471"/>
                    <a:pt x="18726" y="3443"/>
                    <a:pt x="19904" y="5539"/>
                  </a:cubicBezTo>
                  <a:cubicBezTo>
                    <a:pt x="20671" y="6886"/>
                    <a:pt x="21456" y="8287"/>
                    <a:pt x="22741" y="9527"/>
                  </a:cubicBezTo>
                  <a:cubicBezTo>
                    <a:pt x="24293" y="11017"/>
                    <a:pt x="25997" y="12524"/>
                    <a:pt x="28227" y="13024"/>
                  </a:cubicBezTo>
                  <a:cubicBezTo>
                    <a:pt x="29761" y="13363"/>
                    <a:pt x="31180" y="13514"/>
                    <a:pt x="32500" y="13514"/>
                  </a:cubicBezTo>
                  <a:cubicBezTo>
                    <a:pt x="37764" y="13514"/>
                    <a:pt x="41501" y="11133"/>
                    <a:pt x="44891" y="8974"/>
                  </a:cubicBezTo>
                  <a:cubicBezTo>
                    <a:pt x="45195" y="8786"/>
                    <a:pt x="45498" y="8590"/>
                    <a:pt x="45792" y="8403"/>
                  </a:cubicBezTo>
                  <a:cubicBezTo>
                    <a:pt x="47273" y="7475"/>
                    <a:pt x="48567" y="6494"/>
                    <a:pt x="49816" y="5548"/>
                  </a:cubicBezTo>
                  <a:cubicBezTo>
                    <a:pt x="52965" y="3148"/>
                    <a:pt x="55695" y="1088"/>
                    <a:pt x="59932" y="989"/>
                  </a:cubicBezTo>
                  <a:cubicBezTo>
                    <a:pt x="60081" y="986"/>
                    <a:pt x="60228" y="984"/>
                    <a:pt x="60372" y="984"/>
                  </a:cubicBezTo>
                  <a:cubicBezTo>
                    <a:pt x="68255" y="984"/>
                    <a:pt x="68715" y="5954"/>
                    <a:pt x="68978" y="8653"/>
                  </a:cubicBezTo>
                  <a:cubicBezTo>
                    <a:pt x="69023" y="9170"/>
                    <a:pt x="69068" y="9616"/>
                    <a:pt x="69157" y="9910"/>
                  </a:cubicBezTo>
                  <a:lnTo>
                    <a:pt x="69255" y="9884"/>
                  </a:lnTo>
                  <a:cubicBezTo>
                    <a:pt x="69166" y="9598"/>
                    <a:pt x="69130" y="9152"/>
                    <a:pt x="69076" y="8635"/>
                  </a:cubicBezTo>
                  <a:cubicBezTo>
                    <a:pt x="68822" y="5909"/>
                    <a:pt x="68344" y="877"/>
                    <a:pt x="60371" y="877"/>
                  </a:cubicBezTo>
                  <a:cubicBezTo>
                    <a:pt x="60227" y="877"/>
                    <a:pt x="60081" y="879"/>
                    <a:pt x="59932" y="882"/>
                  </a:cubicBezTo>
                  <a:cubicBezTo>
                    <a:pt x="55659" y="980"/>
                    <a:pt x="52920" y="3059"/>
                    <a:pt x="49753" y="5459"/>
                  </a:cubicBezTo>
                  <a:cubicBezTo>
                    <a:pt x="48504" y="6404"/>
                    <a:pt x="47220" y="7386"/>
                    <a:pt x="45739" y="8314"/>
                  </a:cubicBezTo>
                  <a:cubicBezTo>
                    <a:pt x="45445" y="8501"/>
                    <a:pt x="45141" y="8697"/>
                    <a:pt x="44838" y="8893"/>
                  </a:cubicBezTo>
                  <a:cubicBezTo>
                    <a:pt x="41468" y="11038"/>
                    <a:pt x="37733" y="13410"/>
                    <a:pt x="32507" y="13410"/>
                  </a:cubicBezTo>
                  <a:cubicBezTo>
                    <a:pt x="31190" y="13410"/>
                    <a:pt x="29778" y="13260"/>
                    <a:pt x="28254" y="12917"/>
                  </a:cubicBezTo>
                  <a:cubicBezTo>
                    <a:pt x="26041" y="12426"/>
                    <a:pt x="24355" y="10936"/>
                    <a:pt x="22812" y="9446"/>
                  </a:cubicBezTo>
                  <a:cubicBezTo>
                    <a:pt x="21545" y="8224"/>
                    <a:pt x="20760" y="6833"/>
                    <a:pt x="19993" y="5486"/>
                  </a:cubicBezTo>
                  <a:cubicBezTo>
                    <a:pt x="18806" y="3371"/>
                    <a:pt x="17673" y="1382"/>
                    <a:pt x="14845" y="525"/>
                  </a:cubicBezTo>
                  <a:cubicBezTo>
                    <a:pt x="14569" y="436"/>
                    <a:pt x="14283" y="365"/>
                    <a:pt x="13971" y="302"/>
                  </a:cubicBezTo>
                  <a:cubicBezTo>
                    <a:pt x="12950" y="90"/>
                    <a:pt x="11942" y="1"/>
                    <a:pt x="1096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4"/>
            <p:cNvSpPr/>
            <p:nvPr/>
          </p:nvSpPr>
          <p:spPr>
            <a:xfrm>
              <a:off x="5245850" y="1507000"/>
              <a:ext cx="1734925" cy="328700"/>
            </a:xfrm>
            <a:custGeom>
              <a:rect b="b" l="l" r="r" t="t"/>
              <a:pathLst>
                <a:path extrusionOk="0" h="13148" w="69397">
                  <a:moveTo>
                    <a:pt x="10942" y="1"/>
                  </a:moveTo>
                  <a:cubicBezTo>
                    <a:pt x="7552" y="1"/>
                    <a:pt x="4496" y="1059"/>
                    <a:pt x="2489" y="1756"/>
                  </a:cubicBezTo>
                  <a:cubicBezTo>
                    <a:pt x="1522" y="2089"/>
                    <a:pt x="754" y="2353"/>
                    <a:pt x="358" y="2353"/>
                  </a:cubicBezTo>
                  <a:cubicBezTo>
                    <a:pt x="224" y="2353"/>
                    <a:pt x="132" y="2323"/>
                    <a:pt x="89" y="2255"/>
                  </a:cubicBezTo>
                  <a:lnTo>
                    <a:pt x="0" y="2309"/>
                  </a:lnTo>
                  <a:cubicBezTo>
                    <a:pt x="64" y="2413"/>
                    <a:pt x="186" y="2459"/>
                    <a:pt x="365" y="2459"/>
                  </a:cubicBezTo>
                  <a:cubicBezTo>
                    <a:pt x="786" y="2459"/>
                    <a:pt x="1517" y="2205"/>
                    <a:pt x="2525" y="1854"/>
                  </a:cubicBezTo>
                  <a:cubicBezTo>
                    <a:pt x="4522" y="1158"/>
                    <a:pt x="7562" y="106"/>
                    <a:pt x="10929" y="106"/>
                  </a:cubicBezTo>
                  <a:cubicBezTo>
                    <a:pt x="11924" y="106"/>
                    <a:pt x="12946" y="198"/>
                    <a:pt x="13979" y="418"/>
                  </a:cubicBezTo>
                  <a:cubicBezTo>
                    <a:pt x="14292" y="480"/>
                    <a:pt x="14577" y="560"/>
                    <a:pt x="14845" y="641"/>
                  </a:cubicBezTo>
                  <a:cubicBezTo>
                    <a:pt x="17548" y="1479"/>
                    <a:pt x="18529" y="3379"/>
                    <a:pt x="19573" y="5387"/>
                  </a:cubicBezTo>
                  <a:cubicBezTo>
                    <a:pt x="20322" y="6832"/>
                    <a:pt x="21098" y="8322"/>
                    <a:pt x="22544" y="9615"/>
                  </a:cubicBezTo>
                  <a:cubicBezTo>
                    <a:pt x="24444" y="11319"/>
                    <a:pt x="26032" y="12452"/>
                    <a:pt x="28101" y="12827"/>
                  </a:cubicBezTo>
                  <a:cubicBezTo>
                    <a:pt x="29324" y="13050"/>
                    <a:pt x="30483" y="13148"/>
                    <a:pt x="31572" y="13148"/>
                  </a:cubicBezTo>
                  <a:cubicBezTo>
                    <a:pt x="36737" y="13148"/>
                    <a:pt x="40493" y="10918"/>
                    <a:pt x="43874" y="8902"/>
                  </a:cubicBezTo>
                  <a:cubicBezTo>
                    <a:pt x="44472" y="8545"/>
                    <a:pt x="45034" y="8206"/>
                    <a:pt x="45604" y="7885"/>
                  </a:cubicBezTo>
                  <a:cubicBezTo>
                    <a:pt x="47139" y="7019"/>
                    <a:pt x="48459" y="6109"/>
                    <a:pt x="49735" y="5235"/>
                  </a:cubicBezTo>
                  <a:cubicBezTo>
                    <a:pt x="52893" y="3076"/>
                    <a:pt x="55614" y="1212"/>
                    <a:pt x="59896" y="1096"/>
                  </a:cubicBezTo>
                  <a:cubicBezTo>
                    <a:pt x="60072" y="1091"/>
                    <a:pt x="60245" y="1089"/>
                    <a:pt x="60415" y="1089"/>
                  </a:cubicBezTo>
                  <a:cubicBezTo>
                    <a:pt x="68174" y="1089"/>
                    <a:pt x="68771" y="6007"/>
                    <a:pt x="69094" y="8670"/>
                  </a:cubicBezTo>
                  <a:cubicBezTo>
                    <a:pt x="69156" y="9160"/>
                    <a:pt x="69210" y="9588"/>
                    <a:pt x="69299" y="9874"/>
                  </a:cubicBezTo>
                  <a:lnTo>
                    <a:pt x="69397" y="9847"/>
                  </a:lnTo>
                  <a:cubicBezTo>
                    <a:pt x="69308" y="9562"/>
                    <a:pt x="69263" y="9142"/>
                    <a:pt x="69201" y="8661"/>
                  </a:cubicBezTo>
                  <a:cubicBezTo>
                    <a:pt x="68869" y="5960"/>
                    <a:pt x="68262" y="982"/>
                    <a:pt x="60387" y="982"/>
                  </a:cubicBezTo>
                  <a:cubicBezTo>
                    <a:pt x="60223" y="982"/>
                    <a:pt x="60057" y="984"/>
                    <a:pt x="59887" y="989"/>
                  </a:cubicBezTo>
                  <a:cubicBezTo>
                    <a:pt x="55578" y="1105"/>
                    <a:pt x="52848" y="2978"/>
                    <a:pt x="49681" y="5146"/>
                  </a:cubicBezTo>
                  <a:cubicBezTo>
                    <a:pt x="48406" y="6020"/>
                    <a:pt x="47076" y="6930"/>
                    <a:pt x="45551" y="7795"/>
                  </a:cubicBezTo>
                  <a:cubicBezTo>
                    <a:pt x="44980" y="8116"/>
                    <a:pt x="44418" y="8455"/>
                    <a:pt x="43820" y="8812"/>
                  </a:cubicBezTo>
                  <a:cubicBezTo>
                    <a:pt x="40444" y="10817"/>
                    <a:pt x="36703" y="13047"/>
                    <a:pt x="31560" y="13047"/>
                  </a:cubicBezTo>
                  <a:cubicBezTo>
                    <a:pt x="30478" y="13047"/>
                    <a:pt x="29335" y="12949"/>
                    <a:pt x="28119" y="12729"/>
                  </a:cubicBezTo>
                  <a:cubicBezTo>
                    <a:pt x="26076" y="12354"/>
                    <a:pt x="24497" y="11230"/>
                    <a:pt x="22615" y="9544"/>
                  </a:cubicBezTo>
                  <a:cubicBezTo>
                    <a:pt x="21188" y="8259"/>
                    <a:pt x="20411" y="6778"/>
                    <a:pt x="19671" y="5342"/>
                  </a:cubicBezTo>
                  <a:cubicBezTo>
                    <a:pt x="18618" y="3308"/>
                    <a:pt x="17619" y="1390"/>
                    <a:pt x="14880" y="543"/>
                  </a:cubicBezTo>
                  <a:cubicBezTo>
                    <a:pt x="14604" y="453"/>
                    <a:pt x="14318" y="382"/>
                    <a:pt x="13997" y="311"/>
                  </a:cubicBezTo>
                  <a:cubicBezTo>
                    <a:pt x="12962" y="92"/>
                    <a:pt x="11938" y="1"/>
                    <a:pt x="1094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4"/>
            <p:cNvSpPr/>
            <p:nvPr/>
          </p:nvSpPr>
          <p:spPr>
            <a:xfrm>
              <a:off x="5242275" y="1514925"/>
              <a:ext cx="1738275" cy="320350"/>
            </a:xfrm>
            <a:custGeom>
              <a:rect b="b" l="l" r="r" t="t"/>
              <a:pathLst>
                <a:path extrusionOk="0" h="12814" w="69531">
                  <a:moveTo>
                    <a:pt x="10890" y="0"/>
                  </a:moveTo>
                  <a:cubicBezTo>
                    <a:pt x="7650" y="0"/>
                    <a:pt x="4715" y="951"/>
                    <a:pt x="2775" y="1582"/>
                  </a:cubicBezTo>
                  <a:cubicBezTo>
                    <a:pt x="1751" y="1912"/>
                    <a:pt x="931" y="2180"/>
                    <a:pt x="467" y="2180"/>
                  </a:cubicBezTo>
                  <a:cubicBezTo>
                    <a:pt x="280" y="2180"/>
                    <a:pt x="151" y="2136"/>
                    <a:pt x="90" y="2037"/>
                  </a:cubicBezTo>
                  <a:lnTo>
                    <a:pt x="0" y="2090"/>
                  </a:lnTo>
                  <a:cubicBezTo>
                    <a:pt x="84" y="2226"/>
                    <a:pt x="242" y="2285"/>
                    <a:pt x="470" y="2285"/>
                  </a:cubicBezTo>
                  <a:cubicBezTo>
                    <a:pt x="946" y="2285"/>
                    <a:pt x="1732" y="2029"/>
                    <a:pt x="2810" y="1680"/>
                  </a:cubicBezTo>
                  <a:cubicBezTo>
                    <a:pt x="4857" y="1018"/>
                    <a:pt x="7697" y="100"/>
                    <a:pt x="10868" y="100"/>
                  </a:cubicBezTo>
                  <a:cubicBezTo>
                    <a:pt x="11885" y="100"/>
                    <a:pt x="12936" y="194"/>
                    <a:pt x="14006" y="422"/>
                  </a:cubicBezTo>
                  <a:cubicBezTo>
                    <a:pt x="14319" y="493"/>
                    <a:pt x="14604" y="565"/>
                    <a:pt x="14872" y="654"/>
                  </a:cubicBezTo>
                  <a:cubicBezTo>
                    <a:pt x="17495" y="1483"/>
                    <a:pt x="18360" y="3321"/>
                    <a:pt x="19279" y="5275"/>
                  </a:cubicBezTo>
                  <a:cubicBezTo>
                    <a:pt x="19992" y="6791"/>
                    <a:pt x="20733" y="8370"/>
                    <a:pt x="22339" y="9709"/>
                  </a:cubicBezTo>
                  <a:cubicBezTo>
                    <a:pt x="24185" y="11252"/>
                    <a:pt x="25845" y="12331"/>
                    <a:pt x="27968" y="12626"/>
                  </a:cubicBezTo>
                  <a:cubicBezTo>
                    <a:pt x="28887" y="12760"/>
                    <a:pt x="29761" y="12813"/>
                    <a:pt x="30608" y="12813"/>
                  </a:cubicBezTo>
                  <a:cubicBezTo>
                    <a:pt x="35711" y="12813"/>
                    <a:pt x="39485" y="10672"/>
                    <a:pt x="42875" y="8754"/>
                  </a:cubicBezTo>
                  <a:cubicBezTo>
                    <a:pt x="43749" y="8254"/>
                    <a:pt x="44570" y="7791"/>
                    <a:pt x="45400" y="7371"/>
                  </a:cubicBezTo>
                  <a:cubicBezTo>
                    <a:pt x="46988" y="6559"/>
                    <a:pt x="48335" y="5739"/>
                    <a:pt x="49646" y="4936"/>
                  </a:cubicBezTo>
                  <a:cubicBezTo>
                    <a:pt x="52804" y="3000"/>
                    <a:pt x="55525" y="1332"/>
                    <a:pt x="59843" y="1198"/>
                  </a:cubicBezTo>
                  <a:cubicBezTo>
                    <a:pt x="60033" y="1192"/>
                    <a:pt x="60220" y="1190"/>
                    <a:pt x="60403" y="1190"/>
                  </a:cubicBezTo>
                  <a:cubicBezTo>
                    <a:pt x="68085" y="1190"/>
                    <a:pt x="68818" y="6051"/>
                    <a:pt x="69219" y="8692"/>
                  </a:cubicBezTo>
                  <a:cubicBezTo>
                    <a:pt x="69281" y="9155"/>
                    <a:pt x="69344" y="9557"/>
                    <a:pt x="69433" y="9833"/>
                  </a:cubicBezTo>
                  <a:lnTo>
                    <a:pt x="69531" y="9798"/>
                  </a:lnTo>
                  <a:cubicBezTo>
                    <a:pt x="69442" y="9530"/>
                    <a:pt x="69388" y="9138"/>
                    <a:pt x="69317" y="8683"/>
                  </a:cubicBezTo>
                  <a:cubicBezTo>
                    <a:pt x="69121" y="7371"/>
                    <a:pt x="68826" y="5391"/>
                    <a:pt x="67542" y="3794"/>
                  </a:cubicBezTo>
                  <a:cubicBezTo>
                    <a:pt x="66096" y="1994"/>
                    <a:pt x="63699" y="1082"/>
                    <a:pt x="60401" y="1082"/>
                  </a:cubicBezTo>
                  <a:cubicBezTo>
                    <a:pt x="60218" y="1082"/>
                    <a:pt x="60032" y="1085"/>
                    <a:pt x="59843" y="1091"/>
                  </a:cubicBezTo>
                  <a:cubicBezTo>
                    <a:pt x="55489" y="1225"/>
                    <a:pt x="52759" y="2902"/>
                    <a:pt x="49592" y="4847"/>
                  </a:cubicBezTo>
                  <a:cubicBezTo>
                    <a:pt x="48281" y="5641"/>
                    <a:pt x="46934" y="6470"/>
                    <a:pt x="45346" y="7273"/>
                  </a:cubicBezTo>
                  <a:cubicBezTo>
                    <a:pt x="44525" y="7692"/>
                    <a:pt x="43696" y="8165"/>
                    <a:pt x="42821" y="8665"/>
                  </a:cubicBezTo>
                  <a:cubicBezTo>
                    <a:pt x="39444" y="10580"/>
                    <a:pt x="35678" y="12712"/>
                    <a:pt x="30598" y="12712"/>
                  </a:cubicBezTo>
                  <a:cubicBezTo>
                    <a:pt x="29761" y="12712"/>
                    <a:pt x="28889" y="12654"/>
                    <a:pt x="27977" y="12528"/>
                  </a:cubicBezTo>
                  <a:cubicBezTo>
                    <a:pt x="25889" y="12233"/>
                    <a:pt x="24239" y="11154"/>
                    <a:pt x="22410" y="9628"/>
                  </a:cubicBezTo>
                  <a:cubicBezTo>
                    <a:pt x="20822" y="8308"/>
                    <a:pt x="20082" y="6738"/>
                    <a:pt x="19377" y="5230"/>
                  </a:cubicBezTo>
                  <a:cubicBezTo>
                    <a:pt x="18449" y="3259"/>
                    <a:pt x="17575" y="1394"/>
                    <a:pt x="14907" y="556"/>
                  </a:cubicBezTo>
                  <a:cubicBezTo>
                    <a:pt x="14631" y="466"/>
                    <a:pt x="14345" y="395"/>
                    <a:pt x="14024" y="324"/>
                  </a:cubicBezTo>
                  <a:cubicBezTo>
                    <a:pt x="12963" y="95"/>
                    <a:pt x="11911" y="0"/>
                    <a:pt x="108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4"/>
            <p:cNvSpPr/>
            <p:nvPr/>
          </p:nvSpPr>
          <p:spPr>
            <a:xfrm>
              <a:off x="5238475" y="1522575"/>
              <a:ext cx="1741875" cy="313125"/>
            </a:xfrm>
            <a:custGeom>
              <a:rect b="b" l="l" r="r" t="t"/>
              <a:pathLst>
                <a:path extrusionOk="0" h="12525" w="69675">
                  <a:moveTo>
                    <a:pt x="10823" y="1"/>
                  </a:moveTo>
                  <a:cubicBezTo>
                    <a:pt x="7776" y="1"/>
                    <a:pt x="5038" y="830"/>
                    <a:pt x="3061" y="1427"/>
                  </a:cubicBezTo>
                  <a:cubicBezTo>
                    <a:pt x="1989" y="1756"/>
                    <a:pt x="1117" y="2018"/>
                    <a:pt x="589" y="2018"/>
                  </a:cubicBezTo>
                  <a:cubicBezTo>
                    <a:pt x="343" y="2018"/>
                    <a:pt x="172" y="1962"/>
                    <a:pt x="90" y="1829"/>
                  </a:cubicBezTo>
                  <a:lnTo>
                    <a:pt x="1" y="1882"/>
                  </a:lnTo>
                  <a:cubicBezTo>
                    <a:pt x="105" y="2051"/>
                    <a:pt x="303" y="2121"/>
                    <a:pt x="587" y="2121"/>
                  </a:cubicBezTo>
                  <a:cubicBezTo>
                    <a:pt x="1131" y="2121"/>
                    <a:pt x="1986" y="1862"/>
                    <a:pt x="3087" y="1534"/>
                  </a:cubicBezTo>
                  <a:cubicBezTo>
                    <a:pt x="5066" y="937"/>
                    <a:pt x="7792" y="112"/>
                    <a:pt x="10822" y="112"/>
                  </a:cubicBezTo>
                  <a:cubicBezTo>
                    <a:pt x="11863" y="112"/>
                    <a:pt x="12939" y="209"/>
                    <a:pt x="14034" y="446"/>
                  </a:cubicBezTo>
                  <a:cubicBezTo>
                    <a:pt x="14355" y="517"/>
                    <a:pt x="14640" y="589"/>
                    <a:pt x="14908" y="678"/>
                  </a:cubicBezTo>
                  <a:cubicBezTo>
                    <a:pt x="17468" y="1508"/>
                    <a:pt x="18226" y="3301"/>
                    <a:pt x="19020" y="5201"/>
                  </a:cubicBezTo>
                  <a:cubicBezTo>
                    <a:pt x="19689" y="6789"/>
                    <a:pt x="20385" y="8439"/>
                    <a:pt x="22143" y="9813"/>
                  </a:cubicBezTo>
                  <a:cubicBezTo>
                    <a:pt x="23980" y="11240"/>
                    <a:pt x="25649" y="12231"/>
                    <a:pt x="27843" y="12436"/>
                  </a:cubicBezTo>
                  <a:cubicBezTo>
                    <a:pt x="28450" y="12498"/>
                    <a:pt x="29048" y="12525"/>
                    <a:pt x="29628" y="12525"/>
                  </a:cubicBezTo>
                  <a:cubicBezTo>
                    <a:pt x="34695" y="12525"/>
                    <a:pt x="38504" y="10437"/>
                    <a:pt x="41912" y="8564"/>
                  </a:cubicBezTo>
                  <a:cubicBezTo>
                    <a:pt x="43054" y="7940"/>
                    <a:pt x="44133" y="7342"/>
                    <a:pt x="45204" y="6860"/>
                  </a:cubicBezTo>
                  <a:cubicBezTo>
                    <a:pt x="46845" y="6120"/>
                    <a:pt x="48219" y="5379"/>
                    <a:pt x="49548" y="4657"/>
                  </a:cubicBezTo>
                  <a:cubicBezTo>
                    <a:pt x="52706" y="2944"/>
                    <a:pt x="55436" y="1463"/>
                    <a:pt x="59807" y="1311"/>
                  </a:cubicBezTo>
                  <a:cubicBezTo>
                    <a:pt x="60019" y="1304"/>
                    <a:pt x="60225" y="1301"/>
                    <a:pt x="60427" y="1301"/>
                  </a:cubicBezTo>
                  <a:cubicBezTo>
                    <a:pt x="68025" y="1301"/>
                    <a:pt x="68883" y="6118"/>
                    <a:pt x="69344" y="8734"/>
                  </a:cubicBezTo>
                  <a:cubicBezTo>
                    <a:pt x="69424" y="9162"/>
                    <a:pt x="69487" y="9536"/>
                    <a:pt x="69576" y="9804"/>
                  </a:cubicBezTo>
                  <a:lnTo>
                    <a:pt x="69674" y="9768"/>
                  </a:lnTo>
                  <a:cubicBezTo>
                    <a:pt x="69594" y="9510"/>
                    <a:pt x="69522" y="9144"/>
                    <a:pt x="69451" y="8716"/>
                  </a:cubicBezTo>
                  <a:cubicBezTo>
                    <a:pt x="69219" y="7422"/>
                    <a:pt x="68871" y="5460"/>
                    <a:pt x="67551" y="3872"/>
                  </a:cubicBezTo>
                  <a:cubicBezTo>
                    <a:pt x="66068" y="2104"/>
                    <a:pt x="63681" y="1202"/>
                    <a:pt x="60440" y="1202"/>
                  </a:cubicBezTo>
                  <a:cubicBezTo>
                    <a:pt x="60230" y="1202"/>
                    <a:pt x="60016" y="1205"/>
                    <a:pt x="59798" y="1213"/>
                  </a:cubicBezTo>
                  <a:cubicBezTo>
                    <a:pt x="55409" y="1356"/>
                    <a:pt x="52671" y="2846"/>
                    <a:pt x="49504" y="4558"/>
                  </a:cubicBezTo>
                  <a:cubicBezTo>
                    <a:pt x="48174" y="5281"/>
                    <a:pt x="46792" y="6030"/>
                    <a:pt x="45159" y="6762"/>
                  </a:cubicBezTo>
                  <a:cubicBezTo>
                    <a:pt x="44089" y="7253"/>
                    <a:pt x="43000" y="7841"/>
                    <a:pt x="41858" y="8475"/>
                  </a:cubicBezTo>
                  <a:cubicBezTo>
                    <a:pt x="38462" y="10333"/>
                    <a:pt x="34662" y="12422"/>
                    <a:pt x="29621" y="12422"/>
                  </a:cubicBezTo>
                  <a:cubicBezTo>
                    <a:pt x="29048" y="12422"/>
                    <a:pt x="28459" y="12395"/>
                    <a:pt x="27852" y="12338"/>
                  </a:cubicBezTo>
                  <a:cubicBezTo>
                    <a:pt x="25684" y="12132"/>
                    <a:pt x="24034" y="11142"/>
                    <a:pt x="22205" y="9724"/>
                  </a:cubicBezTo>
                  <a:cubicBezTo>
                    <a:pt x="20475" y="8377"/>
                    <a:pt x="19788" y="6744"/>
                    <a:pt x="19119" y="5156"/>
                  </a:cubicBezTo>
                  <a:cubicBezTo>
                    <a:pt x="18316" y="3238"/>
                    <a:pt x="17548" y="1418"/>
                    <a:pt x="14935" y="580"/>
                  </a:cubicBezTo>
                  <a:cubicBezTo>
                    <a:pt x="14667" y="491"/>
                    <a:pt x="14381" y="410"/>
                    <a:pt x="14060" y="339"/>
                  </a:cubicBezTo>
                  <a:cubicBezTo>
                    <a:pt x="12957" y="99"/>
                    <a:pt x="11871" y="1"/>
                    <a:pt x="1082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4"/>
            <p:cNvSpPr/>
            <p:nvPr/>
          </p:nvSpPr>
          <p:spPr>
            <a:xfrm>
              <a:off x="5234700" y="1530475"/>
              <a:ext cx="1745425" cy="306575"/>
            </a:xfrm>
            <a:custGeom>
              <a:rect b="b" l="l" r="r" t="t"/>
              <a:pathLst>
                <a:path extrusionOk="0" h="12263" w="69817">
                  <a:moveTo>
                    <a:pt x="10757" y="1"/>
                  </a:moveTo>
                  <a:cubicBezTo>
                    <a:pt x="7850" y="1"/>
                    <a:pt x="5235" y="740"/>
                    <a:pt x="3328" y="1281"/>
                  </a:cubicBezTo>
                  <a:cubicBezTo>
                    <a:pt x="2217" y="1596"/>
                    <a:pt x="1306" y="1855"/>
                    <a:pt x="721" y="1855"/>
                  </a:cubicBezTo>
                  <a:cubicBezTo>
                    <a:pt x="414" y="1855"/>
                    <a:pt x="197" y="1783"/>
                    <a:pt x="89" y="1611"/>
                  </a:cubicBezTo>
                  <a:lnTo>
                    <a:pt x="0" y="1664"/>
                  </a:lnTo>
                  <a:cubicBezTo>
                    <a:pt x="132" y="1875"/>
                    <a:pt x="378" y="1962"/>
                    <a:pt x="726" y="1962"/>
                  </a:cubicBezTo>
                  <a:cubicBezTo>
                    <a:pt x="1322" y="1962"/>
                    <a:pt x="2218" y="1709"/>
                    <a:pt x="3354" y="1388"/>
                  </a:cubicBezTo>
                  <a:cubicBezTo>
                    <a:pt x="5260" y="846"/>
                    <a:pt x="7876" y="104"/>
                    <a:pt x="10778" y="104"/>
                  </a:cubicBezTo>
                  <a:cubicBezTo>
                    <a:pt x="11843" y="104"/>
                    <a:pt x="12947" y="204"/>
                    <a:pt x="14069" y="451"/>
                  </a:cubicBezTo>
                  <a:cubicBezTo>
                    <a:pt x="14390" y="522"/>
                    <a:pt x="14675" y="603"/>
                    <a:pt x="14934" y="692"/>
                  </a:cubicBezTo>
                  <a:cubicBezTo>
                    <a:pt x="17450" y="1522"/>
                    <a:pt x="18101" y="3279"/>
                    <a:pt x="18788" y="5144"/>
                  </a:cubicBezTo>
                  <a:cubicBezTo>
                    <a:pt x="19403" y="6803"/>
                    <a:pt x="20037" y="8516"/>
                    <a:pt x="21946" y="9898"/>
                  </a:cubicBezTo>
                  <a:cubicBezTo>
                    <a:pt x="24105" y="11468"/>
                    <a:pt x="25773" y="12146"/>
                    <a:pt x="27709" y="12245"/>
                  </a:cubicBezTo>
                  <a:cubicBezTo>
                    <a:pt x="28030" y="12254"/>
                    <a:pt x="28342" y="12262"/>
                    <a:pt x="28654" y="12262"/>
                  </a:cubicBezTo>
                  <a:cubicBezTo>
                    <a:pt x="33695" y="12262"/>
                    <a:pt x="37549" y="10184"/>
                    <a:pt x="40974" y="8337"/>
                  </a:cubicBezTo>
                  <a:cubicBezTo>
                    <a:pt x="42384" y="7579"/>
                    <a:pt x="43704" y="6856"/>
                    <a:pt x="45007" y="6339"/>
                  </a:cubicBezTo>
                  <a:cubicBezTo>
                    <a:pt x="46693" y="5679"/>
                    <a:pt x="48084" y="5019"/>
                    <a:pt x="49432" y="4376"/>
                  </a:cubicBezTo>
                  <a:cubicBezTo>
                    <a:pt x="52732" y="2815"/>
                    <a:pt x="55337" y="1584"/>
                    <a:pt x="59762" y="1415"/>
                  </a:cubicBezTo>
                  <a:cubicBezTo>
                    <a:pt x="59986" y="1406"/>
                    <a:pt x="60205" y="1402"/>
                    <a:pt x="60419" y="1402"/>
                  </a:cubicBezTo>
                  <a:cubicBezTo>
                    <a:pt x="67965" y="1402"/>
                    <a:pt x="68983" y="6354"/>
                    <a:pt x="69477" y="8765"/>
                  </a:cubicBezTo>
                  <a:cubicBezTo>
                    <a:pt x="69557" y="9167"/>
                    <a:pt x="69629" y="9515"/>
                    <a:pt x="69718" y="9765"/>
                  </a:cubicBezTo>
                  <a:lnTo>
                    <a:pt x="69816" y="9729"/>
                  </a:lnTo>
                  <a:cubicBezTo>
                    <a:pt x="69736" y="9488"/>
                    <a:pt x="69665" y="9140"/>
                    <a:pt x="69584" y="8748"/>
                  </a:cubicBezTo>
                  <a:cubicBezTo>
                    <a:pt x="69081" y="6302"/>
                    <a:pt x="68064" y="1304"/>
                    <a:pt x="60439" y="1304"/>
                  </a:cubicBezTo>
                  <a:cubicBezTo>
                    <a:pt x="60219" y="1304"/>
                    <a:pt x="59993" y="1308"/>
                    <a:pt x="59762" y="1316"/>
                  </a:cubicBezTo>
                  <a:cubicBezTo>
                    <a:pt x="55319" y="1477"/>
                    <a:pt x="52697" y="2717"/>
                    <a:pt x="49387" y="4287"/>
                  </a:cubicBezTo>
                  <a:cubicBezTo>
                    <a:pt x="48040" y="4920"/>
                    <a:pt x="46648" y="5581"/>
                    <a:pt x="44971" y="6250"/>
                  </a:cubicBezTo>
                  <a:cubicBezTo>
                    <a:pt x="43660" y="6767"/>
                    <a:pt x="42330" y="7481"/>
                    <a:pt x="40930" y="8239"/>
                  </a:cubicBezTo>
                  <a:cubicBezTo>
                    <a:pt x="37516" y="10089"/>
                    <a:pt x="33665" y="12161"/>
                    <a:pt x="28647" y="12161"/>
                  </a:cubicBezTo>
                  <a:cubicBezTo>
                    <a:pt x="28342" y="12161"/>
                    <a:pt x="28032" y="12153"/>
                    <a:pt x="27718" y="12138"/>
                  </a:cubicBezTo>
                  <a:cubicBezTo>
                    <a:pt x="25800" y="12039"/>
                    <a:pt x="24149" y="11370"/>
                    <a:pt x="22008" y="9818"/>
                  </a:cubicBezTo>
                  <a:cubicBezTo>
                    <a:pt x="20126" y="8444"/>
                    <a:pt x="19493" y="6749"/>
                    <a:pt x="18886" y="5108"/>
                  </a:cubicBezTo>
                  <a:cubicBezTo>
                    <a:pt x="18190" y="3217"/>
                    <a:pt x="17530" y="1432"/>
                    <a:pt x="14970" y="594"/>
                  </a:cubicBezTo>
                  <a:cubicBezTo>
                    <a:pt x="14702" y="505"/>
                    <a:pt x="14416" y="424"/>
                    <a:pt x="14086" y="353"/>
                  </a:cubicBezTo>
                  <a:cubicBezTo>
                    <a:pt x="12951" y="102"/>
                    <a:pt x="11834" y="1"/>
                    <a:pt x="1075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4"/>
            <p:cNvSpPr/>
            <p:nvPr/>
          </p:nvSpPr>
          <p:spPr>
            <a:xfrm>
              <a:off x="5231125" y="1538325"/>
              <a:ext cx="1748775" cy="301175"/>
            </a:xfrm>
            <a:custGeom>
              <a:rect b="b" l="l" r="r" t="t"/>
              <a:pathLst>
                <a:path extrusionOk="0" h="12047" w="69951">
                  <a:moveTo>
                    <a:pt x="10722" y="1"/>
                  </a:moveTo>
                  <a:cubicBezTo>
                    <a:pt x="7930" y="1"/>
                    <a:pt x="5414" y="667"/>
                    <a:pt x="3569" y="1154"/>
                  </a:cubicBezTo>
                  <a:cubicBezTo>
                    <a:pt x="2432" y="1451"/>
                    <a:pt x="1493" y="1698"/>
                    <a:pt x="862" y="1698"/>
                  </a:cubicBezTo>
                  <a:cubicBezTo>
                    <a:pt x="488" y="1698"/>
                    <a:pt x="222" y="1611"/>
                    <a:pt x="90" y="1395"/>
                  </a:cubicBezTo>
                  <a:lnTo>
                    <a:pt x="0" y="1448"/>
                  </a:lnTo>
                  <a:cubicBezTo>
                    <a:pt x="158" y="1704"/>
                    <a:pt x="449" y="1807"/>
                    <a:pt x="861" y="1807"/>
                  </a:cubicBezTo>
                  <a:cubicBezTo>
                    <a:pt x="1499" y="1807"/>
                    <a:pt x="2425" y="1561"/>
                    <a:pt x="3595" y="1252"/>
                  </a:cubicBezTo>
                  <a:cubicBezTo>
                    <a:pt x="5424" y="766"/>
                    <a:pt x="7931" y="106"/>
                    <a:pt x="10702" y="106"/>
                  </a:cubicBezTo>
                  <a:cubicBezTo>
                    <a:pt x="11797" y="106"/>
                    <a:pt x="12934" y="209"/>
                    <a:pt x="14087" y="467"/>
                  </a:cubicBezTo>
                  <a:cubicBezTo>
                    <a:pt x="14408" y="539"/>
                    <a:pt x="14693" y="619"/>
                    <a:pt x="14961" y="708"/>
                  </a:cubicBezTo>
                  <a:cubicBezTo>
                    <a:pt x="17432" y="1538"/>
                    <a:pt x="17985" y="3268"/>
                    <a:pt x="18565" y="5106"/>
                  </a:cubicBezTo>
                  <a:cubicBezTo>
                    <a:pt x="19109" y="6819"/>
                    <a:pt x="19680" y="8594"/>
                    <a:pt x="21741" y="9995"/>
                  </a:cubicBezTo>
                  <a:cubicBezTo>
                    <a:pt x="23882" y="11440"/>
                    <a:pt x="25568" y="12029"/>
                    <a:pt x="27575" y="12047"/>
                  </a:cubicBezTo>
                  <a:lnTo>
                    <a:pt x="27691" y="12047"/>
                  </a:lnTo>
                  <a:cubicBezTo>
                    <a:pt x="32714" y="12047"/>
                    <a:pt x="36621" y="9941"/>
                    <a:pt x="40074" y="8077"/>
                  </a:cubicBezTo>
                  <a:cubicBezTo>
                    <a:pt x="41724" y="7194"/>
                    <a:pt x="43285" y="6346"/>
                    <a:pt x="44802" y="5829"/>
                  </a:cubicBezTo>
                  <a:cubicBezTo>
                    <a:pt x="46515" y="5240"/>
                    <a:pt x="47924" y="4669"/>
                    <a:pt x="49280" y="4116"/>
                  </a:cubicBezTo>
                  <a:cubicBezTo>
                    <a:pt x="52599" y="2769"/>
                    <a:pt x="55222" y="1707"/>
                    <a:pt x="59718" y="1529"/>
                  </a:cubicBezTo>
                  <a:cubicBezTo>
                    <a:pt x="59969" y="1519"/>
                    <a:pt x="60213" y="1514"/>
                    <a:pt x="60451" y="1514"/>
                  </a:cubicBezTo>
                  <a:cubicBezTo>
                    <a:pt x="67918" y="1514"/>
                    <a:pt x="69049" y="6413"/>
                    <a:pt x="69611" y="8808"/>
                  </a:cubicBezTo>
                  <a:cubicBezTo>
                    <a:pt x="69692" y="9174"/>
                    <a:pt x="69772" y="9486"/>
                    <a:pt x="69852" y="9727"/>
                  </a:cubicBezTo>
                  <a:lnTo>
                    <a:pt x="69950" y="9691"/>
                  </a:lnTo>
                  <a:cubicBezTo>
                    <a:pt x="69870" y="9460"/>
                    <a:pt x="69799" y="9147"/>
                    <a:pt x="69709" y="8782"/>
                  </a:cubicBezTo>
                  <a:cubicBezTo>
                    <a:pt x="69147" y="6360"/>
                    <a:pt x="67990" y="1407"/>
                    <a:pt x="60442" y="1407"/>
                  </a:cubicBezTo>
                  <a:cubicBezTo>
                    <a:pt x="60204" y="1407"/>
                    <a:pt x="59960" y="1412"/>
                    <a:pt x="59709" y="1422"/>
                  </a:cubicBezTo>
                  <a:cubicBezTo>
                    <a:pt x="55204" y="1600"/>
                    <a:pt x="52572" y="2671"/>
                    <a:pt x="49244" y="4018"/>
                  </a:cubicBezTo>
                  <a:cubicBezTo>
                    <a:pt x="47888" y="4571"/>
                    <a:pt x="46479" y="5142"/>
                    <a:pt x="44775" y="5731"/>
                  </a:cubicBezTo>
                  <a:cubicBezTo>
                    <a:pt x="43241" y="6257"/>
                    <a:pt x="41679" y="7095"/>
                    <a:pt x="40020" y="7988"/>
                  </a:cubicBezTo>
                  <a:cubicBezTo>
                    <a:pt x="36586" y="9843"/>
                    <a:pt x="32687" y="11940"/>
                    <a:pt x="27691" y="11940"/>
                  </a:cubicBezTo>
                  <a:lnTo>
                    <a:pt x="27575" y="11940"/>
                  </a:lnTo>
                  <a:cubicBezTo>
                    <a:pt x="25595" y="11931"/>
                    <a:pt x="23918" y="11342"/>
                    <a:pt x="21803" y="9906"/>
                  </a:cubicBezTo>
                  <a:cubicBezTo>
                    <a:pt x="19769" y="8532"/>
                    <a:pt x="19207" y="6774"/>
                    <a:pt x="18663" y="5070"/>
                  </a:cubicBezTo>
                  <a:cubicBezTo>
                    <a:pt x="18074" y="3215"/>
                    <a:pt x="17521" y="1457"/>
                    <a:pt x="14997" y="610"/>
                  </a:cubicBezTo>
                  <a:cubicBezTo>
                    <a:pt x="14729" y="512"/>
                    <a:pt x="14435" y="440"/>
                    <a:pt x="14113" y="360"/>
                  </a:cubicBezTo>
                  <a:cubicBezTo>
                    <a:pt x="12957" y="104"/>
                    <a:pt x="11818" y="1"/>
                    <a:pt x="1072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4"/>
            <p:cNvSpPr/>
            <p:nvPr/>
          </p:nvSpPr>
          <p:spPr>
            <a:xfrm>
              <a:off x="5227325" y="1545925"/>
              <a:ext cx="1752350" cy="296700"/>
            </a:xfrm>
            <a:custGeom>
              <a:rect b="b" l="l" r="r" t="t"/>
              <a:pathLst>
                <a:path extrusionOk="0" h="11868" w="70094">
                  <a:moveTo>
                    <a:pt x="10612" y="1"/>
                  </a:moveTo>
                  <a:cubicBezTo>
                    <a:pt x="8007" y="1"/>
                    <a:pt x="5668" y="578"/>
                    <a:pt x="3810" y="1037"/>
                  </a:cubicBezTo>
                  <a:cubicBezTo>
                    <a:pt x="2657" y="1322"/>
                    <a:pt x="1697" y="1561"/>
                    <a:pt x="1024" y="1561"/>
                  </a:cubicBezTo>
                  <a:cubicBezTo>
                    <a:pt x="577" y="1561"/>
                    <a:pt x="257" y="1456"/>
                    <a:pt x="90" y="1189"/>
                  </a:cubicBezTo>
                  <a:lnTo>
                    <a:pt x="1" y="1243"/>
                  </a:lnTo>
                  <a:cubicBezTo>
                    <a:pt x="191" y="1548"/>
                    <a:pt x="537" y="1669"/>
                    <a:pt x="1024" y="1669"/>
                  </a:cubicBezTo>
                  <a:cubicBezTo>
                    <a:pt x="1702" y="1669"/>
                    <a:pt x="2653" y="1435"/>
                    <a:pt x="3837" y="1144"/>
                  </a:cubicBezTo>
                  <a:cubicBezTo>
                    <a:pt x="5694" y="683"/>
                    <a:pt x="8029" y="105"/>
                    <a:pt x="10628" y="105"/>
                  </a:cubicBezTo>
                  <a:cubicBezTo>
                    <a:pt x="11749" y="105"/>
                    <a:pt x="12920" y="213"/>
                    <a:pt x="14123" y="484"/>
                  </a:cubicBezTo>
                  <a:cubicBezTo>
                    <a:pt x="14444" y="565"/>
                    <a:pt x="14729" y="645"/>
                    <a:pt x="14997" y="734"/>
                  </a:cubicBezTo>
                  <a:cubicBezTo>
                    <a:pt x="17432" y="1573"/>
                    <a:pt x="17887" y="3285"/>
                    <a:pt x="18369" y="5096"/>
                  </a:cubicBezTo>
                  <a:cubicBezTo>
                    <a:pt x="18842" y="6863"/>
                    <a:pt x="19333" y="8701"/>
                    <a:pt x="21554" y="10101"/>
                  </a:cubicBezTo>
                  <a:cubicBezTo>
                    <a:pt x="23499" y="11323"/>
                    <a:pt x="25167" y="11867"/>
                    <a:pt x="27058" y="11867"/>
                  </a:cubicBezTo>
                  <a:cubicBezTo>
                    <a:pt x="27183" y="11867"/>
                    <a:pt x="27317" y="11867"/>
                    <a:pt x="27451" y="11859"/>
                  </a:cubicBezTo>
                  <a:cubicBezTo>
                    <a:pt x="32134" y="11680"/>
                    <a:pt x="35899" y="9628"/>
                    <a:pt x="39218" y="7826"/>
                  </a:cubicBezTo>
                  <a:cubicBezTo>
                    <a:pt x="41100" y="6800"/>
                    <a:pt x="42875" y="5828"/>
                    <a:pt x="44615" y="5319"/>
                  </a:cubicBezTo>
                  <a:cubicBezTo>
                    <a:pt x="46328" y="4820"/>
                    <a:pt x="47791" y="4320"/>
                    <a:pt x="49093" y="3883"/>
                  </a:cubicBezTo>
                  <a:cubicBezTo>
                    <a:pt x="52439" y="2741"/>
                    <a:pt x="55088" y="1840"/>
                    <a:pt x="59674" y="1644"/>
                  </a:cubicBezTo>
                  <a:cubicBezTo>
                    <a:pt x="59944" y="1632"/>
                    <a:pt x="60208" y="1626"/>
                    <a:pt x="60464" y="1626"/>
                  </a:cubicBezTo>
                  <a:cubicBezTo>
                    <a:pt x="67871" y="1626"/>
                    <a:pt x="69133" y="6490"/>
                    <a:pt x="69754" y="8861"/>
                  </a:cubicBezTo>
                  <a:cubicBezTo>
                    <a:pt x="69844" y="9191"/>
                    <a:pt x="69915" y="9477"/>
                    <a:pt x="69995" y="9700"/>
                  </a:cubicBezTo>
                  <a:lnTo>
                    <a:pt x="70093" y="9664"/>
                  </a:lnTo>
                  <a:cubicBezTo>
                    <a:pt x="70013" y="9450"/>
                    <a:pt x="69942" y="9164"/>
                    <a:pt x="69861" y="8834"/>
                  </a:cubicBezTo>
                  <a:cubicBezTo>
                    <a:pt x="69232" y="6436"/>
                    <a:pt x="67960" y="1519"/>
                    <a:pt x="60457" y="1519"/>
                  </a:cubicBezTo>
                  <a:cubicBezTo>
                    <a:pt x="60200" y="1519"/>
                    <a:pt x="59936" y="1525"/>
                    <a:pt x="59665" y="1537"/>
                  </a:cubicBezTo>
                  <a:cubicBezTo>
                    <a:pt x="55070" y="1733"/>
                    <a:pt x="52412" y="2643"/>
                    <a:pt x="49057" y="3785"/>
                  </a:cubicBezTo>
                  <a:cubicBezTo>
                    <a:pt x="47764" y="4222"/>
                    <a:pt x="46301" y="4722"/>
                    <a:pt x="44579" y="5221"/>
                  </a:cubicBezTo>
                  <a:cubicBezTo>
                    <a:pt x="42840" y="5730"/>
                    <a:pt x="41055" y="6702"/>
                    <a:pt x="39164" y="7728"/>
                  </a:cubicBezTo>
                  <a:cubicBezTo>
                    <a:pt x="35854" y="9530"/>
                    <a:pt x="32108" y="11573"/>
                    <a:pt x="27451" y="11752"/>
                  </a:cubicBezTo>
                  <a:cubicBezTo>
                    <a:pt x="27310" y="11757"/>
                    <a:pt x="27171" y="11760"/>
                    <a:pt x="27034" y="11760"/>
                  </a:cubicBezTo>
                  <a:cubicBezTo>
                    <a:pt x="25157" y="11760"/>
                    <a:pt x="23552" y="11242"/>
                    <a:pt x="21607" y="10012"/>
                  </a:cubicBezTo>
                  <a:cubicBezTo>
                    <a:pt x="19422" y="8629"/>
                    <a:pt x="18940" y="6818"/>
                    <a:pt x="18476" y="5070"/>
                  </a:cubicBezTo>
                  <a:cubicBezTo>
                    <a:pt x="17985" y="3223"/>
                    <a:pt x="17522" y="1483"/>
                    <a:pt x="15024" y="636"/>
                  </a:cubicBezTo>
                  <a:cubicBezTo>
                    <a:pt x="14765" y="538"/>
                    <a:pt x="14471" y="458"/>
                    <a:pt x="14149" y="386"/>
                  </a:cubicBezTo>
                  <a:cubicBezTo>
                    <a:pt x="12932" y="110"/>
                    <a:pt x="11747" y="1"/>
                    <a:pt x="1061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4"/>
            <p:cNvSpPr/>
            <p:nvPr/>
          </p:nvSpPr>
          <p:spPr>
            <a:xfrm>
              <a:off x="5223550" y="1553750"/>
              <a:ext cx="1755900" cy="292450"/>
            </a:xfrm>
            <a:custGeom>
              <a:rect b="b" l="l" r="r" t="t"/>
              <a:pathLst>
                <a:path extrusionOk="0" h="11698" w="70236">
                  <a:moveTo>
                    <a:pt x="10566" y="1"/>
                  </a:moveTo>
                  <a:cubicBezTo>
                    <a:pt x="8074" y="1"/>
                    <a:pt x="5833" y="515"/>
                    <a:pt x="4041" y="930"/>
                  </a:cubicBezTo>
                  <a:cubicBezTo>
                    <a:pt x="2884" y="1196"/>
                    <a:pt x="1909" y="1421"/>
                    <a:pt x="1198" y="1421"/>
                  </a:cubicBezTo>
                  <a:cubicBezTo>
                    <a:pt x="672" y="1421"/>
                    <a:pt x="291" y="1297"/>
                    <a:pt x="89" y="974"/>
                  </a:cubicBezTo>
                  <a:lnTo>
                    <a:pt x="0" y="1037"/>
                  </a:lnTo>
                  <a:cubicBezTo>
                    <a:pt x="226" y="1391"/>
                    <a:pt x="636" y="1526"/>
                    <a:pt x="1198" y="1526"/>
                  </a:cubicBezTo>
                  <a:cubicBezTo>
                    <a:pt x="1925" y="1526"/>
                    <a:pt x="2906" y="1299"/>
                    <a:pt x="4068" y="1028"/>
                  </a:cubicBezTo>
                  <a:cubicBezTo>
                    <a:pt x="5846" y="620"/>
                    <a:pt x="8078" y="108"/>
                    <a:pt x="10558" y="108"/>
                  </a:cubicBezTo>
                  <a:cubicBezTo>
                    <a:pt x="11711" y="108"/>
                    <a:pt x="12918" y="218"/>
                    <a:pt x="14158" y="501"/>
                  </a:cubicBezTo>
                  <a:cubicBezTo>
                    <a:pt x="14479" y="573"/>
                    <a:pt x="14764" y="653"/>
                    <a:pt x="15023" y="751"/>
                  </a:cubicBezTo>
                  <a:cubicBezTo>
                    <a:pt x="17441" y="1590"/>
                    <a:pt x="17797" y="3294"/>
                    <a:pt x="18190" y="5096"/>
                  </a:cubicBezTo>
                  <a:cubicBezTo>
                    <a:pt x="18574" y="6916"/>
                    <a:pt x="18975" y="8798"/>
                    <a:pt x="21357" y="10190"/>
                  </a:cubicBezTo>
                  <a:cubicBezTo>
                    <a:pt x="23123" y="11233"/>
                    <a:pt x="24685" y="11697"/>
                    <a:pt x="26433" y="11697"/>
                  </a:cubicBezTo>
                  <a:cubicBezTo>
                    <a:pt x="26727" y="11697"/>
                    <a:pt x="27022" y="11688"/>
                    <a:pt x="27325" y="11662"/>
                  </a:cubicBezTo>
                  <a:cubicBezTo>
                    <a:pt x="31643" y="11296"/>
                    <a:pt x="35229" y="9306"/>
                    <a:pt x="38396" y="7549"/>
                  </a:cubicBezTo>
                  <a:cubicBezTo>
                    <a:pt x="40502" y="6380"/>
                    <a:pt x="42491" y="5274"/>
                    <a:pt x="44418" y="4801"/>
                  </a:cubicBezTo>
                  <a:cubicBezTo>
                    <a:pt x="46095" y="4400"/>
                    <a:pt x="47522" y="3998"/>
                    <a:pt x="48789" y="3659"/>
                  </a:cubicBezTo>
                  <a:cubicBezTo>
                    <a:pt x="52340" y="2678"/>
                    <a:pt x="54909" y="1973"/>
                    <a:pt x="59628" y="1750"/>
                  </a:cubicBezTo>
                  <a:cubicBezTo>
                    <a:pt x="59919" y="1737"/>
                    <a:pt x="60202" y="1730"/>
                    <a:pt x="60476" y="1730"/>
                  </a:cubicBezTo>
                  <a:cubicBezTo>
                    <a:pt x="67833" y="1730"/>
                    <a:pt x="69226" y="6557"/>
                    <a:pt x="69905" y="8914"/>
                  </a:cubicBezTo>
                  <a:cubicBezTo>
                    <a:pt x="69995" y="9208"/>
                    <a:pt x="70066" y="9458"/>
                    <a:pt x="70137" y="9663"/>
                  </a:cubicBezTo>
                  <a:lnTo>
                    <a:pt x="70235" y="9628"/>
                  </a:lnTo>
                  <a:cubicBezTo>
                    <a:pt x="70164" y="9431"/>
                    <a:pt x="70093" y="9181"/>
                    <a:pt x="70012" y="8887"/>
                  </a:cubicBezTo>
                  <a:cubicBezTo>
                    <a:pt x="69324" y="6504"/>
                    <a:pt x="67922" y="1623"/>
                    <a:pt x="60477" y="1623"/>
                  </a:cubicBezTo>
                  <a:cubicBezTo>
                    <a:pt x="60202" y="1623"/>
                    <a:pt x="59919" y="1630"/>
                    <a:pt x="59628" y="1643"/>
                  </a:cubicBezTo>
                  <a:cubicBezTo>
                    <a:pt x="54891" y="1866"/>
                    <a:pt x="52322" y="2571"/>
                    <a:pt x="48762" y="3552"/>
                  </a:cubicBezTo>
                  <a:cubicBezTo>
                    <a:pt x="47496" y="3900"/>
                    <a:pt x="46068" y="4293"/>
                    <a:pt x="44391" y="4703"/>
                  </a:cubicBezTo>
                  <a:cubicBezTo>
                    <a:pt x="42446" y="5176"/>
                    <a:pt x="40457" y="6282"/>
                    <a:pt x="38343" y="7460"/>
                  </a:cubicBezTo>
                  <a:cubicBezTo>
                    <a:pt x="35185" y="9208"/>
                    <a:pt x="31616" y="11198"/>
                    <a:pt x="27316" y="11554"/>
                  </a:cubicBezTo>
                  <a:cubicBezTo>
                    <a:pt x="27016" y="11580"/>
                    <a:pt x="26723" y="11593"/>
                    <a:pt x="26435" y="11593"/>
                  </a:cubicBezTo>
                  <a:cubicBezTo>
                    <a:pt x="24702" y="11593"/>
                    <a:pt x="23155" y="11125"/>
                    <a:pt x="21411" y="10100"/>
                  </a:cubicBezTo>
                  <a:cubicBezTo>
                    <a:pt x="19073" y="8735"/>
                    <a:pt x="18672" y="6871"/>
                    <a:pt x="18288" y="5069"/>
                  </a:cubicBezTo>
                  <a:cubicBezTo>
                    <a:pt x="17896" y="3240"/>
                    <a:pt x="17530" y="1509"/>
                    <a:pt x="15059" y="653"/>
                  </a:cubicBezTo>
                  <a:cubicBezTo>
                    <a:pt x="14791" y="555"/>
                    <a:pt x="14506" y="475"/>
                    <a:pt x="14176" y="394"/>
                  </a:cubicBezTo>
                  <a:cubicBezTo>
                    <a:pt x="12932" y="112"/>
                    <a:pt x="11722" y="1"/>
                    <a:pt x="1056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4"/>
            <p:cNvSpPr/>
            <p:nvPr/>
          </p:nvSpPr>
          <p:spPr>
            <a:xfrm>
              <a:off x="5219975" y="1561575"/>
              <a:ext cx="1759250" cy="289075"/>
            </a:xfrm>
            <a:custGeom>
              <a:rect b="b" l="l" r="r" t="t"/>
              <a:pathLst>
                <a:path extrusionOk="0" h="11563" w="70370">
                  <a:moveTo>
                    <a:pt x="10493" y="0"/>
                  </a:moveTo>
                  <a:cubicBezTo>
                    <a:pt x="8117" y="0"/>
                    <a:pt x="5976" y="459"/>
                    <a:pt x="4256" y="822"/>
                  </a:cubicBezTo>
                  <a:cubicBezTo>
                    <a:pt x="3094" y="1072"/>
                    <a:pt x="2110" y="1284"/>
                    <a:pt x="1372" y="1284"/>
                  </a:cubicBezTo>
                  <a:cubicBezTo>
                    <a:pt x="767" y="1284"/>
                    <a:pt x="327" y="1141"/>
                    <a:pt x="89" y="759"/>
                  </a:cubicBezTo>
                  <a:lnTo>
                    <a:pt x="0" y="822"/>
                  </a:lnTo>
                  <a:cubicBezTo>
                    <a:pt x="259" y="1237"/>
                    <a:pt x="730" y="1390"/>
                    <a:pt x="1373" y="1390"/>
                  </a:cubicBezTo>
                  <a:cubicBezTo>
                    <a:pt x="2127" y="1390"/>
                    <a:pt x="3117" y="1179"/>
                    <a:pt x="4282" y="929"/>
                  </a:cubicBezTo>
                  <a:cubicBezTo>
                    <a:pt x="5992" y="560"/>
                    <a:pt x="8127" y="103"/>
                    <a:pt x="10493" y="103"/>
                  </a:cubicBezTo>
                  <a:cubicBezTo>
                    <a:pt x="11671" y="103"/>
                    <a:pt x="12907" y="216"/>
                    <a:pt x="14176" y="510"/>
                  </a:cubicBezTo>
                  <a:cubicBezTo>
                    <a:pt x="14506" y="590"/>
                    <a:pt x="14791" y="670"/>
                    <a:pt x="15050" y="768"/>
                  </a:cubicBezTo>
                  <a:cubicBezTo>
                    <a:pt x="17441" y="1616"/>
                    <a:pt x="17717" y="3311"/>
                    <a:pt x="18003" y="5104"/>
                  </a:cubicBezTo>
                  <a:cubicBezTo>
                    <a:pt x="18306" y="6977"/>
                    <a:pt x="18618" y="8904"/>
                    <a:pt x="21152" y="10287"/>
                  </a:cubicBezTo>
                  <a:cubicBezTo>
                    <a:pt x="22740" y="11152"/>
                    <a:pt x="24185" y="11563"/>
                    <a:pt x="25791" y="11563"/>
                  </a:cubicBezTo>
                  <a:cubicBezTo>
                    <a:pt x="26246" y="11563"/>
                    <a:pt x="26710" y="11527"/>
                    <a:pt x="27192" y="11465"/>
                  </a:cubicBezTo>
                  <a:cubicBezTo>
                    <a:pt x="31179" y="10947"/>
                    <a:pt x="34587" y="8993"/>
                    <a:pt x="37602" y="7281"/>
                  </a:cubicBezTo>
                  <a:cubicBezTo>
                    <a:pt x="39913" y="5951"/>
                    <a:pt x="42099" y="4702"/>
                    <a:pt x="44213" y="4292"/>
                  </a:cubicBezTo>
                  <a:cubicBezTo>
                    <a:pt x="45730" y="3989"/>
                    <a:pt x="47041" y="3712"/>
                    <a:pt x="48201" y="3462"/>
                  </a:cubicBezTo>
                  <a:cubicBezTo>
                    <a:pt x="52055" y="2651"/>
                    <a:pt x="54597" y="2106"/>
                    <a:pt x="59584" y="1857"/>
                  </a:cubicBezTo>
                  <a:cubicBezTo>
                    <a:pt x="59896" y="1841"/>
                    <a:pt x="60198" y="1833"/>
                    <a:pt x="60490" y="1833"/>
                  </a:cubicBezTo>
                  <a:cubicBezTo>
                    <a:pt x="67815" y="1833"/>
                    <a:pt x="69320" y="6625"/>
                    <a:pt x="70057" y="8984"/>
                  </a:cubicBezTo>
                  <a:cubicBezTo>
                    <a:pt x="70138" y="9234"/>
                    <a:pt x="70200" y="9448"/>
                    <a:pt x="70271" y="9627"/>
                  </a:cubicBezTo>
                  <a:lnTo>
                    <a:pt x="70369" y="9582"/>
                  </a:lnTo>
                  <a:cubicBezTo>
                    <a:pt x="70307" y="9413"/>
                    <a:pt x="70236" y="9199"/>
                    <a:pt x="70155" y="8949"/>
                  </a:cubicBezTo>
                  <a:cubicBezTo>
                    <a:pt x="69799" y="7798"/>
                    <a:pt x="69192" y="5862"/>
                    <a:pt x="67657" y="4310"/>
                  </a:cubicBezTo>
                  <a:cubicBezTo>
                    <a:pt x="65977" y="2597"/>
                    <a:pt x="63558" y="1727"/>
                    <a:pt x="60462" y="1727"/>
                  </a:cubicBezTo>
                  <a:cubicBezTo>
                    <a:pt x="60172" y="1727"/>
                    <a:pt x="59877" y="1734"/>
                    <a:pt x="59575" y="1750"/>
                  </a:cubicBezTo>
                  <a:cubicBezTo>
                    <a:pt x="54588" y="1999"/>
                    <a:pt x="52037" y="2544"/>
                    <a:pt x="48174" y="3364"/>
                  </a:cubicBezTo>
                  <a:cubicBezTo>
                    <a:pt x="47023" y="3614"/>
                    <a:pt x="45712" y="3891"/>
                    <a:pt x="44195" y="4185"/>
                  </a:cubicBezTo>
                  <a:cubicBezTo>
                    <a:pt x="42063" y="4604"/>
                    <a:pt x="39868" y="5862"/>
                    <a:pt x="37549" y="7182"/>
                  </a:cubicBezTo>
                  <a:cubicBezTo>
                    <a:pt x="34551" y="8904"/>
                    <a:pt x="31144" y="10840"/>
                    <a:pt x="27174" y="11366"/>
                  </a:cubicBezTo>
                  <a:cubicBezTo>
                    <a:pt x="26704" y="11426"/>
                    <a:pt x="26252" y="11457"/>
                    <a:pt x="25811" y="11457"/>
                  </a:cubicBezTo>
                  <a:cubicBezTo>
                    <a:pt x="24218" y="11457"/>
                    <a:pt x="22776" y="11057"/>
                    <a:pt x="21197" y="10198"/>
                  </a:cubicBezTo>
                  <a:cubicBezTo>
                    <a:pt x="18717" y="8842"/>
                    <a:pt x="18404" y="6933"/>
                    <a:pt x="18110" y="5086"/>
                  </a:cubicBezTo>
                  <a:cubicBezTo>
                    <a:pt x="17816" y="3266"/>
                    <a:pt x="17530" y="1535"/>
                    <a:pt x="15086" y="670"/>
                  </a:cubicBezTo>
                  <a:cubicBezTo>
                    <a:pt x="14818" y="572"/>
                    <a:pt x="14533" y="492"/>
                    <a:pt x="14203" y="411"/>
                  </a:cubicBezTo>
                  <a:cubicBezTo>
                    <a:pt x="12923" y="114"/>
                    <a:pt x="11679" y="0"/>
                    <a:pt x="104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4"/>
            <p:cNvSpPr/>
            <p:nvPr/>
          </p:nvSpPr>
          <p:spPr>
            <a:xfrm>
              <a:off x="5216175" y="1569250"/>
              <a:ext cx="1762825" cy="286300"/>
            </a:xfrm>
            <a:custGeom>
              <a:rect b="b" l="l" r="r" t="t"/>
              <a:pathLst>
                <a:path extrusionOk="0" h="11452" w="70513">
                  <a:moveTo>
                    <a:pt x="10424" y="0"/>
                  </a:moveTo>
                  <a:cubicBezTo>
                    <a:pt x="8161" y="0"/>
                    <a:pt x="6119" y="407"/>
                    <a:pt x="4470" y="738"/>
                  </a:cubicBezTo>
                  <a:cubicBezTo>
                    <a:pt x="3319" y="966"/>
                    <a:pt x="2334" y="1160"/>
                    <a:pt x="1572" y="1160"/>
                  </a:cubicBezTo>
                  <a:cubicBezTo>
                    <a:pt x="876" y="1160"/>
                    <a:pt x="367" y="998"/>
                    <a:pt x="90" y="550"/>
                  </a:cubicBezTo>
                  <a:lnTo>
                    <a:pt x="1" y="613"/>
                  </a:lnTo>
                  <a:cubicBezTo>
                    <a:pt x="302" y="1091"/>
                    <a:pt x="837" y="1264"/>
                    <a:pt x="1562" y="1264"/>
                  </a:cubicBezTo>
                  <a:cubicBezTo>
                    <a:pt x="2338" y="1264"/>
                    <a:pt x="3331" y="1066"/>
                    <a:pt x="4488" y="836"/>
                  </a:cubicBezTo>
                  <a:cubicBezTo>
                    <a:pt x="6130" y="511"/>
                    <a:pt x="8164" y="107"/>
                    <a:pt x="10416" y="107"/>
                  </a:cubicBezTo>
                  <a:cubicBezTo>
                    <a:pt x="11627" y="107"/>
                    <a:pt x="12902" y="224"/>
                    <a:pt x="14212" y="533"/>
                  </a:cubicBezTo>
                  <a:cubicBezTo>
                    <a:pt x="14533" y="613"/>
                    <a:pt x="14818" y="693"/>
                    <a:pt x="15086" y="791"/>
                  </a:cubicBezTo>
                  <a:cubicBezTo>
                    <a:pt x="17450" y="1648"/>
                    <a:pt x="17638" y="3343"/>
                    <a:pt x="17843" y="5136"/>
                  </a:cubicBezTo>
                  <a:cubicBezTo>
                    <a:pt x="18057" y="7045"/>
                    <a:pt x="18280" y="9025"/>
                    <a:pt x="20956" y="10390"/>
                  </a:cubicBezTo>
                  <a:cubicBezTo>
                    <a:pt x="22375" y="11113"/>
                    <a:pt x="23704" y="11452"/>
                    <a:pt x="25158" y="11452"/>
                  </a:cubicBezTo>
                  <a:cubicBezTo>
                    <a:pt x="25765" y="11452"/>
                    <a:pt x="26398" y="11398"/>
                    <a:pt x="27067" y="11273"/>
                  </a:cubicBezTo>
                  <a:cubicBezTo>
                    <a:pt x="30751" y="10622"/>
                    <a:pt x="33990" y="8704"/>
                    <a:pt x="36853" y="7009"/>
                  </a:cubicBezTo>
                  <a:cubicBezTo>
                    <a:pt x="39360" y="5528"/>
                    <a:pt x="41724" y="4128"/>
                    <a:pt x="44017" y="3780"/>
                  </a:cubicBezTo>
                  <a:cubicBezTo>
                    <a:pt x="44882" y="3646"/>
                    <a:pt x="45676" y="3530"/>
                    <a:pt x="46408" y="3414"/>
                  </a:cubicBezTo>
                  <a:cubicBezTo>
                    <a:pt x="51341" y="2656"/>
                    <a:pt x="53812" y="2281"/>
                    <a:pt x="59540" y="1969"/>
                  </a:cubicBezTo>
                  <a:cubicBezTo>
                    <a:pt x="59860" y="1952"/>
                    <a:pt x="60171" y="1943"/>
                    <a:pt x="60473" y="1943"/>
                  </a:cubicBezTo>
                  <a:cubicBezTo>
                    <a:pt x="67807" y="1943"/>
                    <a:pt x="69490" y="6893"/>
                    <a:pt x="70227" y="9061"/>
                  </a:cubicBezTo>
                  <a:cubicBezTo>
                    <a:pt x="70298" y="9266"/>
                    <a:pt x="70352" y="9445"/>
                    <a:pt x="70414" y="9587"/>
                  </a:cubicBezTo>
                  <a:lnTo>
                    <a:pt x="70513" y="9552"/>
                  </a:lnTo>
                  <a:cubicBezTo>
                    <a:pt x="70450" y="9409"/>
                    <a:pt x="70397" y="9231"/>
                    <a:pt x="70325" y="9025"/>
                  </a:cubicBezTo>
                  <a:cubicBezTo>
                    <a:pt x="69580" y="6841"/>
                    <a:pt x="67881" y="1835"/>
                    <a:pt x="60488" y="1835"/>
                  </a:cubicBezTo>
                  <a:cubicBezTo>
                    <a:pt x="60182" y="1835"/>
                    <a:pt x="59866" y="1844"/>
                    <a:pt x="59540" y="1862"/>
                  </a:cubicBezTo>
                  <a:cubicBezTo>
                    <a:pt x="53803" y="2174"/>
                    <a:pt x="51323" y="2558"/>
                    <a:pt x="46399" y="3307"/>
                  </a:cubicBezTo>
                  <a:cubicBezTo>
                    <a:pt x="45659" y="3423"/>
                    <a:pt x="44865" y="3548"/>
                    <a:pt x="43999" y="3673"/>
                  </a:cubicBezTo>
                  <a:cubicBezTo>
                    <a:pt x="41689" y="4030"/>
                    <a:pt x="39316" y="5430"/>
                    <a:pt x="36800" y="6920"/>
                  </a:cubicBezTo>
                  <a:cubicBezTo>
                    <a:pt x="33945" y="8606"/>
                    <a:pt x="30716" y="10524"/>
                    <a:pt x="27049" y="11175"/>
                  </a:cubicBezTo>
                  <a:cubicBezTo>
                    <a:pt x="26390" y="11291"/>
                    <a:pt x="25769" y="11350"/>
                    <a:pt x="25168" y="11350"/>
                  </a:cubicBezTo>
                  <a:cubicBezTo>
                    <a:pt x="23728" y="11350"/>
                    <a:pt x="22411" y="11010"/>
                    <a:pt x="21001" y="10292"/>
                  </a:cubicBezTo>
                  <a:cubicBezTo>
                    <a:pt x="18378" y="8954"/>
                    <a:pt x="18155" y="7009"/>
                    <a:pt x="17950" y="5118"/>
                  </a:cubicBezTo>
                  <a:cubicBezTo>
                    <a:pt x="17745" y="3298"/>
                    <a:pt x="17548" y="1567"/>
                    <a:pt x="15122" y="693"/>
                  </a:cubicBezTo>
                  <a:cubicBezTo>
                    <a:pt x="14854" y="595"/>
                    <a:pt x="14560" y="506"/>
                    <a:pt x="14230" y="426"/>
                  </a:cubicBezTo>
                  <a:cubicBezTo>
                    <a:pt x="12915" y="117"/>
                    <a:pt x="11638" y="0"/>
                    <a:pt x="1042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4"/>
            <p:cNvSpPr/>
            <p:nvPr/>
          </p:nvSpPr>
          <p:spPr>
            <a:xfrm>
              <a:off x="5212375" y="1577075"/>
              <a:ext cx="1766400" cy="284275"/>
            </a:xfrm>
            <a:custGeom>
              <a:rect b="b" l="l" r="r" t="t"/>
              <a:pathLst>
                <a:path extrusionOk="0" h="11371" w="70656">
                  <a:moveTo>
                    <a:pt x="10329" y="0"/>
                  </a:moveTo>
                  <a:cubicBezTo>
                    <a:pt x="8184" y="0"/>
                    <a:pt x="6247" y="352"/>
                    <a:pt x="4676" y="639"/>
                  </a:cubicBezTo>
                  <a:cubicBezTo>
                    <a:pt x="3534" y="853"/>
                    <a:pt x="2548" y="1036"/>
                    <a:pt x="1767" y="1036"/>
                  </a:cubicBezTo>
                  <a:cubicBezTo>
                    <a:pt x="987" y="1036"/>
                    <a:pt x="411" y="853"/>
                    <a:pt x="90" y="336"/>
                  </a:cubicBezTo>
                  <a:lnTo>
                    <a:pt x="1" y="398"/>
                  </a:lnTo>
                  <a:cubicBezTo>
                    <a:pt x="348" y="949"/>
                    <a:pt x="949" y="1141"/>
                    <a:pt x="1761" y="1141"/>
                  </a:cubicBezTo>
                  <a:cubicBezTo>
                    <a:pt x="2554" y="1141"/>
                    <a:pt x="3548" y="958"/>
                    <a:pt x="4702" y="746"/>
                  </a:cubicBezTo>
                  <a:cubicBezTo>
                    <a:pt x="6267" y="458"/>
                    <a:pt x="8204" y="105"/>
                    <a:pt x="10346" y="105"/>
                  </a:cubicBezTo>
                  <a:cubicBezTo>
                    <a:pt x="11586" y="105"/>
                    <a:pt x="12894" y="223"/>
                    <a:pt x="14239" y="541"/>
                  </a:cubicBezTo>
                  <a:cubicBezTo>
                    <a:pt x="14569" y="621"/>
                    <a:pt x="14854" y="710"/>
                    <a:pt x="15113" y="808"/>
                  </a:cubicBezTo>
                  <a:cubicBezTo>
                    <a:pt x="17468" y="1674"/>
                    <a:pt x="17575" y="3369"/>
                    <a:pt x="17682" y="5162"/>
                  </a:cubicBezTo>
                  <a:cubicBezTo>
                    <a:pt x="17807" y="7124"/>
                    <a:pt x="17932" y="9141"/>
                    <a:pt x="20760" y="10479"/>
                  </a:cubicBezTo>
                  <a:cubicBezTo>
                    <a:pt x="22027" y="11076"/>
                    <a:pt x="23231" y="11371"/>
                    <a:pt x="24534" y="11371"/>
                  </a:cubicBezTo>
                  <a:cubicBezTo>
                    <a:pt x="25292" y="11371"/>
                    <a:pt x="26086" y="11273"/>
                    <a:pt x="26943" y="11076"/>
                  </a:cubicBezTo>
                  <a:cubicBezTo>
                    <a:pt x="30350" y="10309"/>
                    <a:pt x="33294" y="8498"/>
                    <a:pt x="36140" y="6750"/>
                  </a:cubicBezTo>
                  <a:cubicBezTo>
                    <a:pt x="38825" y="5090"/>
                    <a:pt x="41368" y="3529"/>
                    <a:pt x="43821" y="3262"/>
                  </a:cubicBezTo>
                  <a:cubicBezTo>
                    <a:pt x="49754" y="2628"/>
                    <a:pt x="52260" y="2486"/>
                    <a:pt x="57265" y="2200"/>
                  </a:cubicBezTo>
                  <a:cubicBezTo>
                    <a:pt x="57952" y="2164"/>
                    <a:pt x="58693" y="2120"/>
                    <a:pt x="59504" y="2075"/>
                  </a:cubicBezTo>
                  <a:cubicBezTo>
                    <a:pt x="59845" y="2056"/>
                    <a:pt x="60175" y="2046"/>
                    <a:pt x="60495" y="2046"/>
                  </a:cubicBezTo>
                  <a:cubicBezTo>
                    <a:pt x="67825" y="2046"/>
                    <a:pt x="69619" y="6978"/>
                    <a:pt x="70406" y="9141"/>
                  </a:cubicBezTo>
                  <a:cubicBezTo>
                    <a:pt x="70459" y="9292"/>
                    <a:pt x="70513" y="9435"/>
                    <a:pt x="70558" y="9551"/>
                  </a:cubicBezTo>
                  <a:lnTo>
                    <a:pt x="70656" y="9515"/>
                  </a:lnTo>
                  <a:cubicBezTo>
                    <a:pt x="70611" y="9399"/>
                    <a:pt x="70558" y="9257"/>
                    <a:pt x="70504" y="9105"/>
                  </a:cubicBezTo>
                  <a:cubicBezTo>
                    <a:pt x="69709" y="6926"/>
                    <a:pt x="67899" y="1939"/>
                    <a:pt x="60502" y="1939"/>
                  </a:cubicBezTo>
                  <a:cubicBezTo>
                    <a:pt x="60178" y="1939"/>
                    <a:pt x="59842" y="1948"/>
                    <a:pt x="59495" y="1968"/>
                  </a:cubicBezTo>
                  <a:cubicBezTo>
                    <a:pt x="58693" y="2022"/>
                    <a:pt x="57952" y="2057"/>
                    <a:pt x="57256" y="2102"/>
                  </a:cubicBezTo>
                  <a:cubicBezTo>
                    <a:pt x="52260" y="2378"/>
                    <a:pt x="49745" y="2521"/>
                    <a:pt x="43812" y="3164"/>
                  </a:cubicBezTo>
                  <a:cubicBezTo>
                    <a:pt x="41332" y="3422"/>
                    <a:pt x="38781" y="4992"/>
                    <a:pt x="36087" y="6661"/>
                  </a:cubicBezTo>
                  <a:cubicBezTo>
                    <a:pt x="33250" y="8409"/>
                    <a:pt x="30315" y="10211"/>
                    <a:pt x="26916" y="10978"/>
                  </a:cubicBezTo>
                  <a:cubicBezTo>
                    <a:pt x="26072" y="11168"/>
                    <a:pt x="25292" y="11264"/>
                    <a:pt x="24544" y="11264"/>
                  </a:cubicBezTo>
                  <a:cubicBezTo>
                    <a:pt x="23253" y="11264"/>
                    <a:pt x="22059" y="10977"/>
                    <a:pt x="20805" y="10390"/>
                  </a:cubicBezTo>
                  <a:cubicBezTo>
                    <a:pt x="18030" y="9078"/>
                    <a:pt x="17905" y="7089"/>
                    <a:pt x="17790" y="5162"/>
                  </a:cubicBezTo>
                  <a:cubicBezTo>
                    <a:pt x="17674" y="3333"/>
                    <a:pt x="17575" y="1602"/>
                    <a:pt x="15149" y="710"/>
                  </a:cubicBezTo>
                  <a:cubicBezTo>
                    <a:pt x="14890" y="612"/>
                    <a:pt x="14596" y="523"/>
                    <a:pt x="14266" y="443"/>
                  </a:cubicBezTo>
                  <a:cubicBezTo>
                    <a:pt x="12904" y="120"/>
                    <a:pt x="11581" y="0"/>
                    <a:pt x="1032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4"/>
            <p:cNvSpPr/>
            <p:nvPr/>
          </p:nvSpPr>
          <p:spPr>
            <a:xfrm>
              <a:off x="5208825" y="1584650"/>
              <a:ext cx="1769725" cy="282950"/>
            </a:xfrm>
            <a:custGeom>
              <a:rect b="b" l="l" r="r" t="t"/>
              <a:pathLst>
                <a:path extrusionOk="0" h="11318" w="70789">
                  <a:moveTo>
                    <a:pt x="10223" y="1"/>
                  </a:moveTo>
                  <a:cubicBezTo>
                    <a:pt x="8237" y="1"/>
                    <a:pt x="6437" y="302"/>
                    <a:pt x="4871" y="568"/>
                  </a:cubicBezTo>
                  <a:cubicBezTo>
                    <a:pt x="3745" y="758"/>
                    <a:pt x="2767" y="923"/>
                    <a:pt x="1977" y="923"/>
                  </a:cubicBezTo>
                  <a:cubicBezTo>
                    <a:pt x="1101" y="923"/>
                    <a:pt x="455" y="721"/>
                    <a:pt x="89" y="131"/>
                  </a:cubicBezTo>
                  <a:lnTo>
                    <a:pt x="0" y="193"/>
                  </a:lnTo>
                  <a:cubicBezTo>
                    <a:pt x="388" y="818"/>
                    <a:pt x="1062" y="1028"/>
                    <a:pt x="1970" y="1028"/>
                  </a:cubicBezTo>
                  <a:cubicBezTo>
                    <a:pt x="2773" y="1028"/>
                    <a:pt x="3758" y="863"/>
                    <a:pt x="4889" y="675"/>
                  </a:cubicBezTo>
                  <a:cubicBezTo>
                    <a:pt x="6455" y="408"/>
                    <a:pt x="8256" y="106"/>
                    <a:pt x="10240" y="106"/>
                  </a:cubicBezTo>
                  <a:cubicBezTo>
                    <a:pt x="11511" y="106"/>
                    <a:pt x="12858" y="230"/>
                    <a:pt x="14265" y="568"/>
                  </a:cubicBezTo>
                  <a:cubicBezTo>
                    <a:pt x="14595" y="648"/>
                    <a:pt x="14881" y="737"/>
                    <a:pt x="15139" y="835"/>
                  </a:cubicBezTo>
                  <a:cubicBezTo>
                    <a:pt x="17485" y="1710"/>
                    <a:pt x="17503" y="3414"/>
                    <a:pt x="17530" y="5216"/>
                  </a:cubicBezTo>
                  <a:cubicBezTo>
                    <a:pt x="17548" y="7214"/>
                    <a:pt x="17575" y="9284"/>
                    <a:pt x="20554" y="10586"/>
                  </a:cubicBezTo>
                  <a:cubicBezTo>
                    <a:pt x="21678" y="11077"/>
                    <a:pt x="22767" y="11318"/>
                    <a:pt x="23935" y="11318"/>
                  </a:cubicBezTo>
                  <a:cubicBezTo>
                    <a:pt x="24827" y="11318"/>
                    <a:pt x="25764" y="11175"/>
                    <a:pt x="26808" y="10889"/>
                  </a:cubicBezTo>
                  <a:cubicBezTo>
                    <a:pt x="29966" y="10024"/>
                    <a:pt x="32758" y="8231"/>
                    <a:pt x="35452" y="6500"/>
                  </a:cubicBezTo>
                  <a:cubicBezTo>
                    <a:pt x="38307" y="4663"/>
                    <a:pt x="41001" y="2923"/>
                    <a:pt x="43615" y="2753"/>
                  </a:cubicBezTo>
                  <a:cubicBezTo>
                    <a:pt x="47157" y="2530"/>
                    <a:pt x="49503" y="2495"/>
                    <a:pt x="51760" y="2459"/>
                  </a:cubicBezTo>
                  <a:cubicBezTo>
                    <a:pt x="53928" y="2423"/>
                    <a:pt x="56158" y="2397"/>
                    <a:pt x="59450" y="2191"/>
                  </a:cubicBezTo>
                  <a:cubicBezTo>
                    <a:pt x="59805" y="2170"/>
                    <a:pt x="60149" y="2159"/>
                    <a:pt x="60482" y="2159"/>
                  </a:cubicBezTo>
                  <a:cubicBezTo>
                    <a:pt x="67855" y="2159"/>
                    <a:pt x="69824" y="7268"/>
                    <a:pt x="70584" y="9248"/>
                  </a:cubicBezTo>
                  <a:cubicBezTo>
                    <a:pt x="70619" y="9346"/>
                    <a:pt x="70655" y="9444"/>
                    <a:pt x="70691" y="9525"/>
                  </a:cubicBezTo>
                  <a:lnTo>
                    <a:pt x="70789" y="9489"/>
                  </a:lnTo>
                  <a:cubicBezTo>
                    <a:pt x="70753" y="9409"/>
                    <a:pt x="70717" y="9310"/>
                    <a:pt x="70682" y="9212"/>
                  </a:cubicBezTo>
                  <a:cubicBezTo>
                    <a:pt x="69913" y="7214"/>
                    <a:pt x="67927" y="2053"/>
                    <a:pt x="60482" y="2053"/>
                  </a:cubicBezTo>
                  <a:cubicBezTo>
                    <a:pt x="60149" y="2053"/>
                    <a:pt x="59805" y="2063"/>
                    <a:pt x="59450" y="2084"/>
                  </a:cubicBezTo>
                  <a:cubicBezTo>
                    <a:pt x="56158" y="2290"/>
                    <a:pt x="53919" y="2325"/>
                    <a:pt x="51760" y="2352"/>
                  </a:cubicBezTo>
                  <a:cubicBezTo>
                    <a:pt x="49494" y="2388"/>
                    <a:pt x="47157" y="2423"/>
                    <a:pt x="43615" y="2655"/>
                  </a:cubicBezTo>
                  <a:cubicBezTo>
                    <a:pt x="40966" y="2825"/>
                    <a:pt x="38263" y="4564"/>
                    <a:pt x="35390" y="6411"/>
                  </a:cubicBezTo>
                  <a:cubicBezTo>
                    <a:pt x="32705" y="8142"/>
                    <a:pt x="29921" y="9926"/>
                    <a:pt x="26781" y="10791"/>
                  </a:cubicBezTo>
                  <a:cubicBezTo>
                    <a:pt x="25748" y="11075"/>
                    <a:pt x="24815" y="11218"/>
                    <a:pt x="23929" y="11218"/>
                  </a:cubicBezTo>
                  <a:cubicBezTo>
                    <a:pt x="22779" y="11218"/>
                    <a:pt x="21707" y="10977"/>
                    <a:pt x="20599" y="10488"/>
                  </a:cubicBezTo>
                  <a:cubicBezTo>
                    <a:pt x="17682" y="9212"/>
                    <a:pt x="17655" y="7178"/>
                    <a:pt x="17628" y="5216"/>
                  </a:cubicBezTo>
                  <a:cubicBezTo>
                    <a:pt x="17610" y="3378"/>
                    <a:pt x="17584" y="1638"/>
                    <a:pt x="15175" y="737"/>
                  </a:cubicBezTo>
                  <a:cubicBezTo>
                    <a:pt x="14907" y="630"/>
                    <a:pt x="14622" y="550"/>
                    <a:pt x="14292" y="470"/>
                  </a:cubicBezTo>
                  <a:cubicBezTo>
                    <a:pt x="12867" y="127"/>
                    <a:pt x="11506" y="1"/>
                    <a:pt x="1022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4"/>
            <p:cNvSpPr/>
            <p:nvPr/>
          </p:nvSpPr>
          <p:spPr>
            <a:xfrm>
              <a:off x="5205025" y="1590575"/>
              <a:ext cx="1773300" cy="284175"/>
            </a:xfrm>
            <a:custGeom>
              <a:rect b="b" l="l" r="r" t="t"/>
              <a:pathLst>
                <a:path extrusionOk="0" h="11367" w="70932">
                  <a:moveTo>
                    <a:pt x="90" y="1"/>
                  </a:moveTo>
                  <a:lnTo>
                    <a:pt x="1" y="54"/>
                  </a:lnTo>
                  <a:cubicBezTo>
                    <a:pt x="445" y="760"/>
                    <a:pt x="1193" y="991"/>
                    <a:pt x="2194" y="991"/>
                  </a:cubicBezTo>
                  <a:cubicBezTo>
                    <a:pt x="3002" y="991"/>
                    <a:pt x="3974" y="841"/>
                    <a:pt x="5086" y="670"/>
                  </a:cubicBezTo>
                  <a:cubicBezTo>
                    <a:pt x="6577" y="438"/>
                    <a:pt x="8282" y="175"/>
                    <a:pt x="10159" y="175"/>
                  </a:cubicBezTo>
                  <a:cubicBezTo>
                    <a:pt x="11460" y="175"/>
                    <a:pt x="12842" y="301"/>
                    <a:pt x="14292" y="652"/>
                  </a:cubicBezTo>
                  <a:cubicBezTo>
                    <a:pt x="14622" y="732"/>
                    <a:pt x="14908" y="821"/>
                    <a:pt x="15175" y="920"/>
                  </a:cubicBezTo>
                  <a:cubicBezTo>
                    <a:pt x="17504" y="1821"/>
                    <a:pt x="17450" y="3533"/>
                    <a:pt x="17379" y="5344"/>
                  </a:cubicBezTo>
                  <a:cubicBezTo>
                    <a:pt x="17307" y="7378"/>
                    <a:pt x="17236" y="9484"/>
                    <a:pt x="20358" y="10759"/>
                  </a:cubicBezTo>
                  <a:cubicBezTo>
                    <a:pt x="21358" y="11161"/>
                    <a:pt x="22339" y="11366"/>
                    <a:pt x="23374" y="11366"/>
                  </a:cubicBezTo>
                  <a:cubicBezTo>
                    <a:pt x="24391" y="11366"/>
                    <a:pt x="25470" y="11170"/>
                    <a:pt x="26683" y="10777"/>
                  </a:cubicBezTo>
                  <a:cubicBezTo>
                    <a:pt x="29618" y="9823"/>
                    <a:pt x="32250" y="8047"/>
                    <a:pt x="34802" y="6326"/>
                  </a:cubicBezTo>
                  <a:cubicBezTo>
                    <a:pt x="37817" y="4301"/>
                    <a:pt x="40654" y="2383"/>
                    <a:pt x="43428" y="2320"/>
                  </a:cubicBezTo>
                  <a:cubicBezTo>
                    <a:pt x="44272" y="2301"/>
                    <a:pt x="45043" y="2293"/>
                    <a:pt x="45758" y="2293"/>
                  </a:cubicBezTo>
                  <a:cubicBezTo>
                    <a:pt x="47699" y="2293"/>
                    <a:pt x="49236" y="2353"/>
                    <a:pt x="50735" y="2418"/>
                  </a:cubicBezTo>
                  <a:cubicBezTo>
                    <a:pt x="52079" y="2476"/>
                    <a:pt x="53385" y="2531"/>
                    <a:pt x="54893" y="2531"/>
                  </a:cubicBezTo>
                  <a:cubicBezTo>
                    <a:pt x="56197" y="2531"/>
                    <a:pt x="57652" y="2490"/>
                    <a:pt x="59415" y="2374"/>
                  </a:cubicBezTo>
                  <a:cubicBezTo>
                    <a:pt x="59796" y="2349"/>
                    <a:pt x="60164" y="2337"/>
                    <a:pt x="60520" y="2337"/>
                  </a:cubicBezTo>
                  <a:cubicBezTo>
                    <a:pt x="67929" y="2337"/>
                    <a:pt x="69980" y="7456"/>
                    <a:pt x="70780" y="9439"/>
                  </a:cubicBezTo>
                  <a:lnTo>
                    <a:pt x="70834" y="9564"/>
                  </a:lnTo>
                  <a:lnTo>
                    <a:pt x="70932" y="9528"/>
                  </a:lnTo>
                  <a:lnTo>
                    <a:pt x="70878" y="9403"/>
                  </a:lnTo>
                  <a:cubicBezTo>
                    <a:pt x="70468" y="8386"/>
                    <a:pt x="69710" y="6486"/>
                    <a:pt x="67988" y="4889"/>
                  </a:cubicBezTo>
                  <a:cubicBezTo>
                    <a:pt x="66095" y="3125"/>
                    <a:pt x="63581" y="2239"/>
                    <a:pt x="60509" y="2239"/>
                  </a:cubicBezTo>
                  <a:cubicBezTo>
                    <a:pt x="60149" y="2239"/>
                    <a:pt x="59781" y="2251"/>
                    <a:pt x="59406" y="2276"/>
                  </a:cubicBezTo>
                  <a:cubicBezTo>
                    <a:pt x="57674" y="2386"/>
                    <a:pt x="56237" y="2425"/>
                    <a:pt x="54950" y="2425"/>
                  </a:cubicBezTo>
                  <a:cubicBezTo>
                    <a:pt x="53420" y="2425"/>
                    <a:pt x="52100" y="2369"/>
                    <a:pt x="50743" y="2311"/>
                  </a:cubicBezTo>
                  <a:cubicBezTo>
                    <a:pt x="49213" y="2252"/>
                    <a:pt x="47647" y="2187"/>
                    <a:pt x="45656" y="2187"/>
                  </a:cubicBezTo>
                  <a:cubicBezTo>
                    <a:pt x="44967" y="2187"/>
                    <a:pt x="44227" y="2195"/>
                    <a:pt x="43419" y="2213"/>
                  </a:cubicBezTo>
                  <a:cubicBezTo>
                    <a:pt x="40618" y="2276"/>
                    <a:pt x="37772" y="4203"/>
                    <a:pt x="34748" y="6237"/>
                  </a:cubicBezTo>
                  <a:cubicBezTo>
                    <a:pt x="32197" y="7949"/>
                    <a:pt x="29565" y="9725"/>
                    <a:pt x="26648" y="10670"/>
                  </a:cubicBezTo>
                  <a:cubicBezTo>
                    <a:pt x="25442" y="11062"/>
                    <a:pt x="24372" y="11258"/>
                    <a:pt x="23360" y="11258"/>
                  </a:cubicBezTo>
                  <a:cubicBezTo>
                    <a:pt x="22342" y="11258"/>
                    <a:pt x="21383" y="11059"/>
                    <a:pt x="20403" y="10661"/>
                  </a:cubicBezTo>
                  <a:cubicBezTo>
                    <a:pt x="17343" y="9421"/>
                    <a:pt x="17414" y="7352"/>
                    <a:pt x="17486" y="5344"/>
                  </a:cubicBezTo>
                  <a:cubicBezTo>
                    <a:pt x="17548" y="3498"/>
                    <a:pt x="17611" y="1749"/>
                    <a:pt x="15211" y="830"/>
                  </a:cubicBezTo>
                  <a:cubicBezTo>
                    <a:pt x="14943" y="723"/>
                    <a:pt x="14649" y="634"/>
                    <a:pt x="14319" y="554"/>
                  </a:cubicBezTo>
                  <a:cubicBezTo>
                    <a:pt x="12854" y="198"/>
                    <a:pt x="11458" y="70"/>
                    <a:pt x="10145" y="70"/>
                  </a:cubicBezTo>
                  <a:cubicBezTo>
                    <a:pt x="8266" y="70"/>
                    <a:pt x="6559" y="332"/>
                    <a:pt x="5068" y="563"/>
                  </a:cubicBezTo>
                  <a:cubicBezTo>
                    <a:pt x="3963" y="736"/>
                    <a:pt x="2995" y="886"/>
                    <a:pt x="2196" y="886"/>
                  </a:cubicBezTo>
                  <a:cubicBezTo>
                    <a:pt x="1226" y="886"/>
                    <a:pt x="505" y="666"/>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4"/>
            <p:cNvSpPr/>
            <p:nvPr/>
          </p:nvSpPr>
          <p:spPr>
            <a:xfrm>
              <a:off x="5201225" y="1593025"/>
              <a:ext cx="1776875" cy="289075"/>
            </a:xfrm>
            <a:custGeom>
              <a:rect b="b" l="l" r="r" t="t"/>
              <a:pathLst>
                <a:path extrusionOk="0" h="11563" w="71075">
                  <a:moveTo>
                    <a:pt x="90" y="1"/>
                  </a:moveTo>
                  <a:lnTo>
                    <a:pt x="1" y="54"/>
                  </a:lnTo>
                  <a:cubicBezTo>
                    <a:pt x="501" y="848"/>
                    <a:pt x="1328" y="1097"/>
                    <a:pt x="2430" y="1097"/>
                  </a:cubicBezTo>
                  <a:cubicBezTo>
                    <a:pt x="3237" y="1097"/>
                    <a:pt x="4191" y="963"/>
                    <a:pt x="5273" y="813"/>
                  </a:cubicBezTo>
                  <a:cubicBezTo>
                    <a:pt x="6683" y="610"/>
                    <a:pt x="8291" y="384"/>
                    <a:pt x="10055" y="384"/>
                  </a:cubicBezTo>
                  <a:cubicBezTo>
                    <a:pt x="11396" y="384"/>
                    <a:pt x="12826" y="514"/>
                    <a:pt x="14328" y="884"/>
                  </a:cubicBezTo>
                  <a:cubicBezTo>
                    <a:pt x="14658" y="964"/>
                    <a:pt x="14944" y="1054"/>
                    <a:pt x="15202" y="1152"/>
                  </a:cubicBezTo>
                  <a:cubicBezTo>
                    <a:pt x="17531" y="2062"/>
                    <a:pt x="17388" y="3792"/>
                    <a:pt x="17236" y="5621"/>
                  </a:cubicBezTo>
                  <a:cubicBezTo>
                    <a:pt x="17067" y="7691"/>
                    <a:pt x="16888" y="9841"/>
                    <a:pt x="20162" y="11063"/>
                  </a:cubicBezTo>
                  <a:cubicBezTo>
                    <a:pt x="21055" y="11393"/>
                    <a:pt x="21929" y="11563"/>
                    <a:pt x="22839" y="11563"/>
                  </a:cubicBezTo>
                  <a:cubicBezTo>
                    <a:pt x="23972" y="11563"/>
                    <a:pt x="25176" y="11304"/>
                    <a:pt x="26550" y="10795"/>
                  </a:cubicBezTo>
                  <a:cubicBezTo>
                    <a:pt x="29280" y="9769"/>
                    <a:pt x="31778" y="8003"/>
                    <a:pt x="34195" y="6299"/>
                  </a:cubicBezTo>
                  <a:cubicBezTo>
                    <a:pt x="37311" y="4092"/>
                    <a:pt x="40253" y="2016"/>
                    <a:pt x="43141" y="2016"/>
                  </a:cubicBezTo>
                  <a:cubicBezTo>
                    <a:pt x="43171" y="2016"/>
                    <a:pt x="43202" y="2017"/>
                    <a:pt x="43232" y="2017"/>
                  </a:cubicBezTo>
                  <a:cubicBezTo>
                    <a:pt x="46248" y="2071"/>
                    <a:pt x="48398" y="2276"/>
                    <a:pt x="50298" y="2472"/>
                  </a:cubicBezTo>
                  <a:cubicBezTo>
                    <a:pt x="52150" y="2654"/>
                    <a:pt x="53824" y="2820"/>
                    <a:pt x="55970" y="2820"/>
                  </a:cubicBezTo>
                  <a:cubicBezTo>
                    <a:pt x="56978" y="2820"/>
                    <a:pt x="58088" y="2783"/>
                    <a:pt x="59370" y="2695"/>
                  </a:cubicBezTo>
                  <a:cubicBezTo>
                    <a:pt x="59755" y="2669"/>
                    <a:pt x="60131" y="2657"/>
                    <a:pt x="60499" y="2657"/>
                  </a:cubicBezTo>
                  <a:cubicBezTo>
                    <a:pt x="65508" y="2657"/>
                    <a:pt x="69032" y="5031"/>
                    <a:pt x="70977" y="9743"/>
                  </a:cubicBezTo>
                  <a:lnTo>
                    <a:pt x="71075" y="9707"/>
                  </a:lnTo>
                  <a:cubicBezTo>
                    <a:pt x="70718" y="8859"/>
                    <a:pt x="69906" y="6879"/>
                    <a:pt x="68095" y="5238"/>
                  </a:cubicBezTo>
                  <a:cubicBezTo>
                    <a:pt x="66149" y="3458"/>
                    <a:pt x="63602" y="2556"/>
                    <a:pt x="60529" y="2556"/>
                  </a:cubicBezTo>
                  <a:cubicBezTo>
                    <a:pt x="60150" y="2556"/>
                    <a:pt x="59764" y="2570"/>
                    <a:pt x="59370" y="2597"/>
                  </a:cubicBezTo>
                  <a:cubicBezTo>
                    <a:pt x="58115" y="2681"/>
                    <a:pt x="57022" y="2716"/>
                    <a:pt x="56030" y="2716"/>
                  </a:cubicBezTo>
                  <a:cubicBezTo>
                    <a:pt x="53858" y="2716"/>
                    <a:pt x="52169" y="2549"/>
                    <a:pt x="50307" y="2365"/>
                  </a:cubicBezTo>
                  <a:cubicBezTo>
                    <a:pt x="48406" y="2178"/>
                    <a:pt x="46257" y="1964"/>
                    <a:pt x="43232" y="1910"/>
                  </a:cubicBezTo>
                  <a:lnTo>
                    <a:pt x="43134" y="1910"/>
                  </a:lnTo>
                  <a:cubicBezTo>
                    <a:pt x="40217" y="1910"/>
                    <a:pt x="37255" y="3997"/>
                    <a:pt x="34133" y="6210"/>
                  </a:cubicBezTo>
                  <a:cubicBezTo>
                    <a:pt x="31724" y="7914"/>
                    <a:pt x="29235" y="9680"/>
                    <a:pt x="26514" y="10697"/>
                  </a:cubicBezTo>
                  <a:cubicBezTo>
                    <a:pt x="25153" y="11205"/>
                    <a:pt x="23967" y="11457"/>
                    <a:pt x="22846" y="11457"/>
                  </a:cubicBezTo>
                  <a:cubicBezTo>
                    <a:pt x="21939" y="11457"/>
                    <a:pt x="21076" y="11292"/>
                    <a:pt x="20198" y="10965"/>
                  </a:cubicBezTo>
                  <a:cubicBezTo>
                    <a:pt x="17004" y="9769"/>
                    <a:pt x="17174" y="7664"/>
                    <a:pt x="17343" y="5630"/>
                  </a:cubicBezTo>
                  <a:cubicBezTo>
                    <a:pt x="17495" y="3757"/>
                    <a:pt x="17647" y="1990"/>
                    <a:pt x="15238" y="1062"/>
                  </a:cubicBezTo>
                  <a:cubicBezTo>
                    <a:pt x="14979" y="955"/>
                    <a:pt x="14685" y="866"/>
                    <a:pt x="14355" y="786"/>
                  </a:cubicBezTo>
                  <a:cubicBezTo>
                    <a:pt x="12841" y="412"/>
                    <a:pt x="11404" y="281"/>
                    <a:pt x="10058" y="281"/>
                  </a:cubicBezTo>
                  <a:cubicBezTo>
                    <a:pt x="8287" y="281"/>
                    <a:pt x="6675" y="508"/>
                    <a:pt x="5255" y="706"/>
                  </a:cubicBezTo>
                  <a:cubicBezTo>
                    <a:pt x="4181" y="858"/>
                    <a:pt x="3233" y="991"/>
                    <a:pt x="2435" y="991"/>
                  </a:cubicBezTo>
                  <a:cubicBezTo>
                    <a:pt x="1365" y="991"/>
                    <a:pt x="565" y="752"/>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4"/>
            <p:cNvSpPr/>
            <p:nvPr/>
          </p:nvSpPr>
          <p:spPr>
            <a:xfrm>
              <a:off x="5197675" y="1595500"/>
              <a:ext cx="1780200" cy="294625"/>
            </a:xfrm>
            <a:custGeom>
              <a:rect b="b" l="l" r="r" t="t"/>
              <a:pathLst>
                <a:path extrusionOk="0" h="11785" w="71208">
                  <a:moveTo>
                    <a:pt x="89" y="0"/>
                  </a:moveTo>
                  <a:lnTo>
                    <a:pt x="0" y="54"/>
                  </a:lnTo>
                  <a:cubicBezTo>
                    <a:pt x="552" y="938"/>
                    <a:pt x="1458" y="1204"/>
                    <a:pt x="2664" y="1204"/>
                  </a:cubicBezTo>
                  <a:cubicBezTo>
                    <a:pt x="3466" y="1204"/>
                    <a:pt x="4400" y="1086"/>
                    <a:pt x="5451" y="955"/>
                  </a:cubicBezTo>
                  <a:cubicBezTo>
                    <a:pt x="6779" y="784"/>
                    <a:pt x="8288" y="593"/>
                    <a:pt x="9941" y="593"/>
                  </a:cubicBezTo>
                  <a:cubicBezTo>
                    <a:pt x="11319" y="593"/>
                    <a:pt x="12797" y="726"/>
                    <a:pt x="14354" y="1115"/>
                  </a:cubicBezTo>
                  <a:cubicBezTo>
                    <a:pt x="14684" y="1195"/>
                    <a:pt x="14970" y="1285"/>
                    <a:pt x="15228" y="1383"/>
                  </a:cubicBezTo>
                  <a:cubicBezTo>
                    <a:pt x="17557" y="2311"/>
                    <a:pt x="17334" y="4050"/>
                    <a:pt x="17093" y="5897"/>
                  </a:cubicBezTo>
                  <a:cubicBezTo>
                    <a:pt x="16816" y="8011"/>
                    <a:pt x="16540" y="10197"/>
                    <a:pt x="19957" y="11374"/>
                  </a:cubicBezTo>
                  <a:cubicBezTo>
                    <a:pt x="20751" y="11642"/>
                    <a:pt x="21527" y="11785"/>
                    <a:pt x="22338" y="11785"/>
                  </a:cubicBezTo>
                  <a:cubicBezTo>
                    <a:pt x="23578" y="11785"/>
                    <a:pt x="24890" y="11464"/>
                    <a:pt x="26415" y="10812"/>
                  </a:cubicBezTo>
                  <a:cubicBezTo>
                    <a:pt x="28958" y="9724"/>
                    <a:pt x="31313" y="7975"/>
                    <a:pt x="33597" y="6280"/>
                  </a:cubicBezTo>
                  <a:cubicBezTo>
                    <a:pt x="36764" y="3925"/>
                    <a:pt x="39752" y="1704"/>
                    <a:pt x="42705" y="1704"/>
                  </a:cubicBezTo>
                  <a:cubicBezTo>
                    <a:pt x="42812" y="1704"/>
                    <a:pt x="42919" y="1713"/>
                    <a:pt x="43026" y="1713"/>
                  </a:cubicBezTo>
                  <a:cubicBezTo>
                    <a:pt x="46024" y="1882"/>
                    <a:pt x="48156" y="2212"/>
                    <a:pt x="50029" y="2507"/>
                  </a:cubicBezTo>
                  <a:cubicBezTo>
                    <a:pt x="52109" y="2836"/>
                    <a:pt x="53978" y="3129"/>
                    <a:pt x="56537" y="3129"/>
                  </a:cubicBezTo>
                  <a:cubicBezTo>
                    <a:pt x="57381" y="3129"/>
                    <a:pt x="58299" y="3097"/>
                    <a:pt x="59325" y="3024"/>
                  </a:cubicBezTo>
                  <a:cubicBezTo>
                    <a:pt x="59718" y="2996"/>
                    <a:pt x="60103" y="2982"/>
                    <a:pt x="60482" y="2982"/>
                  </a:cubicBezTo>
                  <a:cubicBezTo>
                    <a:pt x="65455" y="2982"/>
                    <a:pt x="69203" y="5419"/>
                    <a:pt x="71110" y="9920"/>
                  </a:cubicBezTo>
                  <a:lnTo>
                    <a:pt x="71208" y="9876"/>
                  </a:lnTo>
                  <a:cubicBezTo>
                    <a:pt x="70450" y="8082"/>
                    <a:pt x="69397" y="6602"/>
                    <a:pt x="68086" y="5469"/>
                  </a:cubicBezTo>
                  <a:cubicBezTo>
                    <a:pt x="66089" y="3748"/>
                    <a:pt x="63548" y="2872"/>
                    <a:pt x="60524" y="2872"/>
                  </a:cubicBezTo>
                  <a:cubicBezTo>
                    <a:pt x="60129" y="2872"/>
                    <a:pt x="59727" y="2887"/>
                    <a:pt x="59316" y="2917"/>
                  </a:cubicBezTo>
                  <a:cubicBezTo>
                    <a:pt x="58290" y="2990"/>
                    <a:pt x="57372" y="3022"/>
                    <a:pt x="56530" y="3022"/>
                  </a:cubicBezTo>
                  <a:cubicBezTo>
                    <a:pt x="53979" y="3022"/>
                    <a:pt x="52119" y="2731"/>
                    <a:pt x="50047" y="2409"/>
                  </a:cubicBezTo>
                  <a:cubicBezTo>
                    <a:pt x="48165" y="2114"/>
                    <a:pt x="46033" y="1775"/>
                    <a:pt x="43035" y="1606"/>
                  </a:cubicBezTo>
                  <a:cubicBezTo>
                    <a:pt x="42928" y="1600"/>
                    <a:pt x="42820" y="1597"/>
                    <a:pt x="42713" y="1597"/>
                  </a:cubicBezTo>
                  <a:cubicBezTo>
                    <a:pt x="39723" y="1597"/>
                    <a:pt x="36712" y="3832"/>
                    <a:pt x="33534" y="6191"/>
                  </a:cubicBezTo>
                  <a:cubicBezTo>
                    <a:pt x="31260" y="7886"/>
                    <a:pt x="28904" y="9635"/>
                    <a:pt x="26380" y="10714"/>
                  </a:cubicBezTo>
                  <a:cubicBezTo>
                    <a:pt x="24865" y="11361"/>
                    <a:pt x="23568" y="11676"/>
                    <a:pt x="22344" y="11676"/>
                  </a:cubicBezTo>
                  <a:cubicBezTo>
                    <a:pt x="21543" y="11676"/>
                    <a:pt x="20772" y="11541"/>
                    <a:pt x="19992" y="11276"/>
                  </a:cubicBezTo>
                  <a:cubicBezTo>
                    <a:pt x="16656" y="10125"/>
                    <a:pt x="16932" y="7984"/>
                    <a:pt x="17200" y="5915"/>
                  </a:cubicBezTo>
                  <a:cubicBezTo>
                    <a:pt x="17441" y="4023"/>
                    <a:pt x="17673" y="2239"/>
                    <a:pt x="15264" y="1294"/>
                  </a:cubicBezTo>
                  <a:cubicBezTo>
                    <a:pt x="14996" y="1187"/>
                    <a:pt x="14711" y="1097"/>
                    <a:pt x="14372" y="1008"/>
                  </a:cubicBezTo>
                  <a:cubicBezTo>
                    <a:pt x="12811" y="619"/>
                    <a:pt x="11328" y="486"/>
                    <a:pt x="9946" y="486"/>
                  </a:cubicBezTo>
                  <a:cubicBezTo>
                    <a:pt x="8287" y="486"/>
                    <a:pt x="6771" y="677"/>
                    <a:pt x="5433" y="848"/>
                  </a:cubicBezTo>
                  <a:cubicBezTo>
                    <a:pt x="4385" y="981"/>
                    <a:pt x="3454" y="1100"/>
                    <a:pt x="2658" y="1100"/>
                  </a:cubicBezTo>
                  <a:cubicBezTo>
                    <a:pt x="1490" y="1100"/>
                    <a:pt x="615" y="844"/>
                    <a:pt x="8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4"/>
            <p:cNvSpPr/>
            <p:nvPr/>
          </p:nvSpPr>
          <p:spPr>
            <a:xfrm>
              <a:off x="5193875" y="1597950"/>
              <a:ext cx="1783775" cy="300425"/>
            </a:xfrm>
            <a:custGeom>
              <a:rect b="b" l="l" r="r" t="t"/>
              <a:pathLst>
                <a:path extrusionOk="0" h="12017" w="71351">
                  <a:moveTo>
                    <a:pt x="90" y="0"/>
                  </a:moveTo>
                  <a:lnTo>
                    <a:pt x="1" y="54"/>
                  </a:lnTo>
                  <a:cubicBezTo>
                    <a:pt x="619" y="1040"/>
                    <a:pt x="1609" y="1323"/>
                    <a:pt x="2921" y="1323"/>
                  </a:cubicBezTo>
                  <a:cubicBezTo>
                    <a:pt x="3711" y="1323"/>
                    <a:pt x="4618" y="1220"/>
                    <a:pt x="5630" y="1106"/>
                  </a:cubicBezTo>
                  <a:cubicBezTo>
                    <a:pt x="6885" y="962"/>
                    <a:pt x="8302" y="800"/>
                    <a:pt x="9849" y="800"/>
                  </a:cubicBezTo>
                  <a:cubicBezTo>
                    <a:pt x="11259" y="800"/>
                    <a:pt x="12778" y="934"/>
                    <a:pt x="14381" y="1338"/>
                  </a:cubicBezTo>
                  <a:cubicBezTo>
                    <a:pt x="14711" y="1419"/>
                    <a:pt x="14997" y="1517"/>
                    <a:pt x="15255" y="1615"/>
                  </a:cubicBezTo>
                  <a:cubicBezTo>
                    <a:pt x="17584" y="2552"/>
                    <a:pt x="17281" y="4318"/>
                    <a:pt x="16959" y="6191"/>
                  </a:cubicBezTo>
                  <a:cubicBezTo>
                    <a:pt x="16585" y="8332"/>
                    <a:pt x="16201" y="10554"/>
                    <a:pt x="19770" y="11678"/>
                  </a:cubicBezTo>
                  <a:cubicBezTo>
                    <a:pt x="20465" y="11901"/>
                    <a:pt x="21161" y="12017"/>
                    <a:pt x="21884" y="12017"/>
                  </a:cubicBezTo>
                  <a:cubicBezTo>
                    <a:pt x="23213" y="12017"/>
                    <a:pt x="24623" y="11624"/>
                    <a:pt x="26291" y="10830"/>
                  </a:cubicBezTo>
                  <a:cubicBezTo>
                    <a:pt x="28655" y="9697"/>
                    <a:pt x="30885" y="7949"/>
                    <a:pt x="33044" y="6263"/>
                  </a:cubicBezTo>
                  <a:cubicBezTo>
                    <a:pt x="36251" y="3764"/>
                    <a:pt x="39291" y="1386"/>
                    <a:pt x="42314" y="1386"/>
                  </a:cubicBezTo>
                  <a:cubicBezTo>
                    <a:pt x="42486" y="1386"/>
                    <a:pt x="42658" y="1394"/>
                    <a:pt x="42830" y="1410"/>
                  </a:cubicBezTo>
                  <a:cubicBezTo>
                    <a:pt x="45846" y="1695"/>
                    <a:pt x="47969" y="2150"/>
                    <a:pt x="49842" y="2552"/>
                  </a:cubicBezTo>
                  <a:cubicBezTo>
                    <a:pt x="52061" y="3018"/>
                    <a:pt x="54034" y="3440"/>
                    <a:pt x="56859" y="3440"/>
                  </a:cubicBezTo>
                  <a:cubicBezTo>
                    <a:pt x="57601" y="3440"/>
                    <a:pt x="58402" y="3410"/>
                    <a:pt x="59281" y="3346"/>
                  </a:cubicBezTo>
                  <a:cubicBezTo>
                    <a:pt x="59713" y="3313"/>
                    <a:pt x="60130" y="3297"/>
                    <a:pt x="60533" y="3297"/>
                  </a:cubicBezTo>
                  <a:cubicBezTo>
                    <a:pt x="67533" y="3297"/>
                    <a:pt x="70342" y="7990"/>
                    <a:pt x="71253" y="10099"/>
                  </a:cubicBezTo>
                  <a:lnTo>
                    <a:pt x="71351" y="10054"/>
                  </a:lnTo>
                  <a:cubicBezTo>
                    <a:pt x="70431" y="7928"/>
                    <a:pt x="67596" y="3191"/>
                    <a:pt x="60526" y="3191"/>
                  </a:cubicBezTo>
                  <a:cubicBezTo>
                    <a:pt x="60122" y="3191"/>
                    <a:pt x="59704" y="3206"/>
                    <a:pt x="59272" y="3238"/>
                  </a:cubicBezTo>
                  <a:cubicBezTo>
                    <a:pt x="58388" y="3304"/>
                    <a:pt x="57584" y="3333"/>
                    <a:pt x="56839" y="3333"/>
                  </a:cubicBezTo>
                  <a:cubicBezTo>
                    <a:pt x="54034" y="3333"/>
                    <a:pt x="52068" y="2917"/>
                    <a:pt x="49869" y="2445"/>
                  </a:cubicBezTo>
                  <a:cubicBezTo>
                    <a:pt x="47987" y="2043"/>
                    <a:pt x="45864" y="1588"/>
                    <a:pt x="42839" y="1312"/>
                  </a:cubicBezTo>
                  <a:cubicBezTo>
                    <a:pt x="42661" y="1295"/>
                    <a:pt x="42483" y="1287"/>
                    <a:pt x="42304" y="1287"/>
                  </a:cubicBezTo>
                  <a:cubicBezTo>
                    <a:pt x="39254" y="1287"/>
                    <a:pt x="36201" y="3671"/>
                    <a:pt x="32982" y="6182"/>
                  </a:cubicBezTo>
                  <a:cubicBezTo>
                    <a:pt x="30832" y="7868"/>
                    <a:pt x="28601" y="9608"/>
                    <a:pt x="26246" y="10732"/>
                  </a:cubicBezTo>
                  <a:cubicBezTo>
                    <a:pt x="24594" y="11526"/>
                    <a:pt x="23202" y="11910"/>
                    <a:pt x="21886" y="11910"/>
                  </a:cubicBezTo>
                  <a:cubicBezTo>
                    <a:pt x="21177" y="11910"/>
                    <a:pt x="20490" y="11798"/>
                    <a:pt x="19796" y="11580"/>
                  </a:cubicBezTo>
                  <a:cubicBezTo>
                    <a:pt x="16317" y="10482"/>
                    <a:pt x="16692" y="8306"/>
                    <a:pt x="17058" y="6209"/>
                  </a:cubicBezTo>
                  <a:cubicBezTo>
                    <a:pt x="17379" y="4380"/>
                    <a:pt x="17709" y="2489"/>
                    <a:pt x="15300" y="1517"/>
                  </a:cubicBezTo>
                  <a:cubicBezTo>
                    <a:pt x="15032" y="1419"/>
                    <a:pt x="14747" y="1320"/>
                    <a:pt x="14408" y="1240"/>
                  </a:cubicBezTo>
                  <a:cubicBezTo>
                    <a:pt x="12789" y="830"/>
                    <a:pt x="11258" y="694"/>
                    <a:pt x="9836" y="694"/>
                  </a:cubicBezTo>
                  <a:cubicBezTo>
                    <a:pt x="8289" y="694"/>
                    <a:pt x="6872" y="855"/>
                    <a:pt x="5612" y="999"/>
                  </a:cubicBezTo>
                  <a:cubicBezTo>
                    <a:pt x="4608" y="1114"/>
                    <a:pt x="3709" y="1216"/>
                    <a:pt x="2928" y="1216"/>
                  </a:cubicBezTo>
                  <a:cubicBezTo>
                    <a:pt x="1647" y="1216"/>
                    <a:pt x="683" y="942"/>
                    <a:pt x="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4"/>
            <p:cNvSpPr/>
            <p:nvPr/>
          </p:nvSpPr>
          <p:spPr>
            <a:xfrm>
              <a:off x="5190075" y="1600400"/>
              <a:ext cx="1787375" cy="306450"/>
            </a:xfrm>
            <a:custGeom>
              <a:rect b="b" l="l" r="r" t="t"/>
              <a:pathLst>
                <a:path extrusionOk="0" h="12258" w="71495">
                  <a:moveTo>
                    <a:pt x="90" y="0"/>
                  </a:moveTo>
                  <a:lnTo>
                    <a:pt x="1" y="54"/>
                  </a:lnTo>
                  <a:cubicBezTo>
                    <a:pt x="685" y="1143"/>
                    <a:pt x="1763" y="1442"/>
                    <a:pt x="3191" y="1442"/>
                  </a:cubicBezTo>
                  <a:cubicBezTo>
                    <a:pt x="3961" y="1442"/>
                    <a:pt x="4833" y="1355"/>
                    <a:pt x="5800" y="1258"/>
                  </a:cubicBezTo>
                  <a:cubicBezTo>
                    <a:pt x="6972" y="1139"/>
                    <a:pt x="8287" y="1006"/>
                    <a:pt x="9718" y="1006"/>
                  </a:cubicBezTo>
                  <a:cubicBezTo>
                    <a:pt x="11173" y="1006"/>
                    <a:pt x="12749" y="1143"/>
                    <a:pt x="14417" y="1570"/>
                  </a:cubicBezTo>
                  <a:cubicBezTo>
                    <a:pt x="14738" y="1651"/>
                    <a:pt x="15033" y="1749"/>
                    <a:pt x="15292" y="1847"/>
                  </a:cubicBezTo>
                  <a:cubicBezTo>
                    <a:pt x="17620" y="2801"/>
                    <a:pt x="17236" y="4586"/>
                    <a:pt x="16826" y="6486"/>
                  </a:cubicBezTo>
                  <a:cubicBezTo>
                    <a:pt x="16353" y="8663"/>
                    <a:pt x="15862" y="10920"/>
                    <a:pt x="19574" y="11990"/>
                  </a:cubicBezTo>
                  <a:cubicBezTo>
                    <a:pt x="20198" y="12169"/>
                    <a:pt x="20814" y="12258"/>
                    <a:pt x="21456" y="12258"/>
                  </a:cubicBezTo>
                  <a:cubicBezTo>
                    <a:pt x="22874" y="12258"/>
                    <a:pt x="24373" y="11803"/>
                    <a:pt x="26166" y="10848"/>
                  </a:cubicBezTo>
                  <a:cubicBezTo>
                    <a:pt x="28379" y="9671"/>
                    <a:pt x="30484" y="7940"/>
                    <a:pt x="32518" y="6263"/>
                  </a:cubicBezTo>
                  <a:cubicBezTo>
                    <a:pt x="35764" y="3597"/>
                    <a:pt x="38833" y="1069"/>
                    <a:pt x="41925" y="1069"/>
                  </a:cubicBezTo>
                  <a:cubicBezTo>
                    <a:pt x="42164" y="1069"/>
                    <a:pt x="42404" y="1084"/>
                    <a:pt x="42643" y="1115"/>
                  </a:cubicBezTo>
                  <a:cubicBezTo>
                    <a:pt x="45686" y="1508"/>
                    <a:pt x="47818" y="2079"/>
                    <a:pt x="49700" y="2587"/>
                  </a:cubicBezTo>
                  <a:cubicBezTo>
                    <a:pt x="52075" y="3230"/>
                    <a:pt x="54040" y="3761"/>
                    <a:pt x="56982" y="3761"/>
                  </a:cubicBezTo>
                  <a:cubicBezTo>
                    <a:pt x="57676" y="3761"/>
                    <a:pt x="58424" y="3732"/>
                    <a:pt x="59246" y="3667"/>
                  </a:cubicBezTo>
                  <a:cubicBezTo>
                    <a:pt x="59688" y="3632"/>
                    <a:pt x="60116" y="3615"/>
                    <a:pt x="60530" y="3615"/>
                  </a:cubicBezTo>
                  <a:cubicBezTo>
                    <a:pt x="68064" y="3615"/>
                    <a:pt x="70889" y="9119"/>
                    <a:pt x="71396" y="10277"/>
                  </a:cubicBezTo>
                  <a:lnTo>
                    <a:pt x="71494" y="10233"/>
                  </a:lnTo>
                  <a:cubicBezTo>
                    <a:pt x="70978" y="9065"/>
                    <a:pt x="68127" y="3509"/>
                    <a:pt x="60522" y="3509"/>
                  </a:cubicBezTo>
                  <a:cubicBezTo>
                    <a:pt x="60107" y="3509"/>
                    <a:pt x="59679" y="3525"/>
                    <a:pt x="59237" y="3560"/>
                  </a:cubicBezTo>
                  <a:cubicBezTo>
                    <a:pt x="58418" y="3625"/>
                    <a:pt x="57672" y="3654"/>
                    <a:pt x="56980" y="3654"/>
                  </a:cubicBezTo>
                  <a:cubicBezTo>
                    <a:pt x="54052" y="3654"/>
                    <a:pt x="52094" y="3124"/>
                    <a:pt x="49727" y="2489"/>
                  </a:cubicBezTo>
                  <a:cubicBezTo>
                    <a:pt x="47844" y="1981"/>
                    <a:pt x="45703" y="1401"/>
                    <a:pt x="42652" y="1008"/>
                  </a:cubicBezTo>
                  <a:cubicBezTo>
                    <a:pt x="42411" y="977"/>
                    <a:pt x="42169" y="962"/>
                    <a:pt x="41928" y="962"/>
                  </a:cubicBezTo>
                  <a:cubicBezTo>
                    <a:pt x="38804" y="962"/>
                    <a:pt x="35710" y="3499"/>
                    <a:pt x="32456" y="6183"/>
                  </a:cubicBezTo>
                  <a:cubicBezTo>
                    <a:pt x="30422" y="7851"/>
                    <a:pt x="28316" y="9581"/>
                    <a:pt x="26113" y="10750"/>
                  </a:cubicBezTo>
                  <a:cubicBezTo>
                    <a:pt x="24333" y="11702"/>
                    <a:pt x="22853" y="12157"/>
                    <a:pt x="21447" y="12157"/>
                  </a:cubicBezTo>
                  <a:cubicBezTo>
                    <a:pt x="20823" y="12157"/>
                    <a:pt x="20214" y="12067"/>
                    <a:pt x="19600" y="11892"/>
                  </a:cubicBezTo>
                  <a:cubicBezTo>
                    <a:pt x="15987" y="10848"/>
                    <a:pt x="16460" y="8645"/>
                    <a:pt x="16924" y="6504"/>
                  </a:cubicBezTo>
                  <a:cubicBezTo>
                    <a:pt x="17326" y="4657"/>
                    <a:pt x="17745" y="2739"/>
                    <a:pt x="15336" y="1749"/>
                  </a:cubicBezTo>
                  <a:cubicBezTo>
                    <a:pt x="15068" y="1651"/>
                    <a:pt x="14774" y="1553"/>
                    <a:pt x="14444" y="1463"/>
                  </a:cubicBezTo>
                  <a:cubicBezTo>
                    <a:pt x="12767" y="1036"/>
                    <a:pt x="11184" y="899"/>
                    <a:pt x="9724" y="899"/>
                  </a:cubicBezTo>
                  <a:cubicBezTo>
                    <a:pt x="8287" y="899"/>
                    <a:pt x="6967" y="1032"/>
                    <a:pt x="5791" y="1151"/>
                  </a:cubicBezTo>
                  <a:cubicBezTo>
                    <a:pt x="4824" y="1249"/>
                    <a:pt x="3953" y="1337"/>
                    <a:pt x="3186" y="1337"/>
                  </a:cubicBezTo>
                  <a:cubicBezTo>
                    <a:pt x="1795" y="1337"/>
                    <a:pt x="746" y="1047"/>
                    <a:pt x="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4"/>
            <p:cNvSpPr/>
            <p:nvPr/>
          </p:nvSpPr>
          <p:spPr>
            <a:xfrm>
              <a:off x="5186525" y="1602850"/>
              <a:ext cx="1790700" cy="312925"/>
            </a:xfrm>
            <a:custGeom>
              <a:rect b="b" l="l" r="r" t="t"/>
              <a:pathLst>
                <a:path extrusionOk="0" h="12517" w="71628">
                  <a:moveTo>
                    <a:pt x="89" y="0"/>
                  </a:moveTo>
                  <a:lnTo>
                    <a:pt x="0" y="54"/>
                  </a:lnTo>
                  <a:cubicBezTo>
                    <a:pt x="750" y="1254"/>
                    <a:pt x="1915" y="1566"/>
                    <a:pt x="3452" y="1566"/>
                  </a:cubicBezTo>
                  <a:cubicBezTo>
                    <a:pt x="4201" y="1566"/>
                    <a:pt x="5039" y="1492"/>
                    <a:pt x="5959" y="1410"/>
                  </a:cubicBezTo>
                  <a:cubicBezTo>
                    <a:pt x="7046" y="1314"/>
                    <a:pt x="8255" y="1209"/>
                    <a:pt x="9567" y="1209"/>
                  </a:cubicBezTo>
                  <a:cubicBezTo>
                    <a:pt x="11066" y="1209"/>
                    <a:pt x="12698" y="1346"/>
                    <a:pt x="14434" y="1794"/>
                  </a:cubicBezTo>
                  <a:cubicBezTo>
                    <a:pt x="14764" y="1883"/>
                    <a:pt x="15059" y="1972"/>
                    <a:pt x="15318" y="2079"/>
                  </a:cubicBezTo>
                  <a:cubicBezTo>
                    <a:pt x="17646" y="3051"/>
                    <a:pt x="17182" y="4862"/>
                    <a:pt x="16682" y="6780"/>
                  </a:cubicBezTo>
                  <a:cubicBezTo>
                    <a:pt x="16112" y="9002"/>
                    <a:pt x="15514" y="11294"/>
                    <a:pt x="19368" y="12302"/>
                  </a:cubicBezTo>
                  <a:cubicBezTo>
                    <a:pt x="19921" y="12445"/>
                    <a:pt x="20474" y="12517"/>
                    <a:pt x="21036" y="12517"/>
                  </a:cubicBezTo>
                  <a:cubicBezTo>
                    <a:pt x="22544" y="12517"/>
                    <a:pt x="24123" y="11990"/>
                    <a:pt x="26032" y="10866"/>
                  </a:cubicBezTo>
                  <a:cubicBezTo>
                    <a:pt x="28092" y="9653"/>
                    <a:pt x="30091" y="7931"/>
                    <a:pt x="32009" y="6263"/>
                  </a:cubicBezTo>
                  <a:cubicBezTo>
                    <a:pt x="35290" y="3431"/>
                    <a:pt x="38407" y="740"/>
                    <a:pt x="41558" y="740"/>
                  </a:cubicBezTo>
                  <a:cubicBezTo>
                    <a:pt x="41851" y="740"/>
                    <a:pt x="42144" y="764"/>
                    <a:pt x="42438" y="812"/>
                  </a:cubicBezTo>
                  <a:cubicBezTo>
                    <a:pt x="45524" y="1321"/>
                    <a:pt x="47674" y="2017"/>
                    <a:pt x="49565" y="2632"/>
                  </a:cubicBezTo>
                  <a:cubicBezTo>
                    <a:pt x="52002" y="3422"/>
                    <a:pt x="54018" y="4078"/>
                    <a:pt x="57109" y="4078"/>
                  </a:cubicBezTo>
                  <a:cubicBezTo>
                    <a:pt x="57752" y="4078"/>
                    <a:pt x="58441" y="4050"/>
                    <a:pt x="59191" y="3988"/>
                  </a:cubicBezTo>
                  <a:cubicBezTo>
                    <a:pt x="59636" y="3952"/>
                    <a:pt x="60068" y="3934"/>
                    <a:pt x="60488" y="3934"/>
                  </a:cubicBezTo>
                  <a:cubicBezTo>
                    <a:pt x="66852" y="3934"/>
                    <a:pt x="70399" y="7937"/>
                    <a:pt x="71529" y="10456"/>
                  </a:cubicBezTo>
                  <a:lnTo>
                    <a:pt x="71627" y="10411"/>
                  </a:lnTo>
                  <a:cubicBezTo>
                    <a:pt x="70489" y="7876"/>
                    <a:pt x="66911" y="3826"/>
                    <a:pt x="60494" y="3826"/>
                  </a:cubicBezTo>
                  <a:cubicBezTo>
                    <a:pt x="60069" y="3826"/>
                    <a:pt x="59632" y="3844"/>
                    <a:pt x="59182" y="3881"/>
                  </a:cubicBezTo>
                  <a:cubicBezTo>
                    <a:pt x="58430" y="3943"/>
                    <a:pt x="57738" y="3972"/>
                    <a:pt x="57094" y="3972"/>
                  </a:cubicBezTo>
                  <a:cubicBezTo>
                    <a:pt x="54026" y="3972"/>
                    <a:pt x="52027" y="3323"/>
                    <a:pt x="49601" y="2534"/>
                  </a:cubicBezTo>
                  <a:cubicBezTo>
                    <a:pt x="47701" y="1918"/>
                    <a:pt x="45551" y="1214"/>
                    <a:pt x="42455" y="705"/>
                  </a:cubicBezTo>
                  <a:cubicBezTo>
                    <a:pt x="42155" y="655"/>
                    <a:pt x="41855" y="632"/>
                    <a:pt x="41555" y="632"/>
                  </a:cubicBezTo>
                  <a:cubicBezTo>
                    <a:pt x="38363" y="632"/>
                    <a:pt x="35233" y="3336"/>
                    <a:pt x="31946" y="6183"/>
                  </a:cubicBezTo>
                  <a:cubicBezTo>
                    <a:pt x="30019" y="7842"/>
                    <a:pt x="28030" y="9564"/>
                    <a:pt x="25978" y="10777"/>
                  </a:cubicBezTo>
                  <a:cubicBezTo>
                    <a:pt x="24088" y="11888"/>
                    <a:pt x="22529" y="12412"/>
                    <a:pt x="21043" y="12412"/>
                  </a:cubicBezTo>
                  <a:cubicBezTo>
                    <a:pt x="20488" y="12412"/>
                    <a:pt x="19943" y="12339"/>
                    <a:pt x="19394" y="12195"/>
                  </a:cubicBezTo>
                  <a:cubicBezTo>
                    <a:pt x="15648" y="11214"/>
                    <a:pt x="16227" y="8975"/>
                    <a:pt x="16781" y="6807"/>
                  </a:cubicBezTo>
                  <a:cubicBezTo>
                    <a:pt x="17271" y="4934"/>
                    <a:pt x="17771" y="2989"/>
                    <a:pt x="15353" y="1981"/>
                  </a:cubicBezTo>
                  <a:cubicBezTo>
                    <a:pt x="15095" y="1874"/>
                    <a:pt x="14791" y="1776"/>
                    <a:pt x="14461" y="1695"/>
                  </a:cubicBezTo>
                  <a:cubicBezTo>
                    <a:pt x="12724" y="1246"/>
                    <a:pt x="11092" y="1107"/>
                    <a:pt x="9593" y="1107"/>
                  </a:cubicBezTo>
                  <a:cubicBezTo>
                    <a:pt x="8268" y="1107"/>
                    <a:pt x="7047" y="1216"/>
                    <a:pt x="5950" y="1312"/>
                  </a:cubicBezTo>
                  <a:cubicBezTo>
                    <a:pt x="5038" y="1391"/>
                    <a:pt x="4208" y="1463"/>
                    <a:pt x="3467" y="1463"/>
                  </a:cubicBezTo>
                  <a:cubicBezTo>
                    <a:pt x="1956" y="1463"/>
                    <a:pt x="814" y="1162"/>
                    <a:pt x="8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4"/>
            <p:cNvSpPr/>
            <p:nvPr/>
          </p:nvSpPr>
          <p:spPr>
            <a:xfrm>
              <a:off x="5182725" y="1605300"/>
              <a:ext cx="1794275" cy="319400"/>
            </a:xfrm>
            <a:custGeom>
              <a:rect b="b" l="l" r="r" t="t"/>
              <a:pathLst>
                <a:path extrusionOk="0" h="12776" w="71771">
                  <a:moveTo>
                    <a:pt x="90" y="1"/>
                  </a:moveTo>
                  <a:lnTo>
                    <a:pt x="0" y="54"/>
                  </a:lnTo>
                  <a:cubicBezTo>
                    <a:pt x="829" y="1374"/>
                    <a:pt x="2087" y="1699"/>
                    <a:pt x="3748" y="1699"/>
                  </a:cubicBezTo>
                  <a:cubicBezTo>
                    <a:pt x="4467" y="1699"/>
                    <a:pt x="5261" y="1638"/>
                    <a:pt x="6129" y="1571"/>
                  </a:cubicBezTo>
                  <a:cubicBezTo>
                    <a:pt x="7128" y="1497"/>
                    <a:pt x="8232" y="1414"/>
                    <a:pt x="9425" y="1414"/>
                  </a:cubicBezTo>
                  <a:cubicBezTo>
                    <a:pt x="10970" y="1414"/>
                    <a:pt x="12663" y="1552"/>
                    <a:pt x="14470" y="2026"/>
                  </a:cubicBezTo>
                  <a:cubicBezTo>
                    <a:pt x="14792" y="2106"/>
                    <a:pt x="15095" y="2204"/>
                    <a:pt x="15345" y="2311"/>
                  </a:cubicBezTo>
                  <a:cubicBezTo>
                    <a:pt x="17682" y="3301"/>
                    <a:pt x="17138" y="5139"/>
                    <a:pt x="16549" y="7093"/>
                  </a:cubicBezTo>
                  <a:cubicBezTo>
                    <a:pt x="16148" y="8449"/>
                    <a:pt x="15728" y="9849"/>
                    <a:pt x="16362" y="10947"/>
                  </a:cubicBezTo>
                  <a:cubicBezTo>
                    <a:pt x="16808" y="11723"/>
                    <a:pt x="17727" y="12267"/>
                    <a:pt x="19172" y="12606"/>
                  </a:cubicBezTo>
                  <a:cubicBezTo>
                    <a:pt x="19654" y="12722"/>
                    <a:pt x="20135" y="12775"/>
                    <a:pt x="20626" y="12775"/>
                  </a:cubicBezTo>
                  <a:cubicBezTo>
                    <a:pt x="22232" y="12775"/>
                    <a:pt x="23909" y="12169"/>
                    <a:pt x="25907" y="10884"/>
                  </a:cubicBezTo>
                  <a:cubicBezTo>
                    <a:pt x="27834" y="9635"/>
                    <a:pt x="29716" y="7922"/>
                    <a:pt x="31536" y="6272"/>
                  </a:cubicBezTo>
                  <a:cubicBezTo>
                    <a:pt x="34848" y="3267"/>
                    <a:pt x="37985" y="407"/>
                    <a:pt x="41203" y="407"/>
                  </a:cubicBezTo>
                  <a:cubicBezTo>
                    <a:pt x="41548" y="407"/>
                    <a:pt x="41894" y="440"/>
                    <a:pt x="42242" y="509"/>
                  </a:cubicBezTo>
                  <a:cubicBezTo>
                    <a:pt x="45382" y="1134"/>
                    <a:pt x="47541" y="1954"/>
                    <a:pt x="49450" y="2677"/>
                  </a:cubicBezTo>
                  <a:cubicBezTo>
                    <a:pt x="51940" y="3622"/>
                    <a:pt x="53989" y="4397"/>
                    <a:pt x="57198" y="4397"/>
                  </a:cubicBezTo>
                  <a:cubicBezTo>
                    <a:pt x="57805" y="4397"/>
                    <a:pt x="58454" y="4369"/>
                    <a:pt x="59156" y="4309"/>
                  </a:cubicBezTo>
                  <a:cubicBezTo>
                    <a:pt x="59624" y="4270"/>
                    <a:pt x="60085" y="4250"/>
                    <a:pt x="60538" y="4250"/>
                  </a:cubicBezTo>
                  <a:cubicBezTo>
                    <a:pt x="63342" y="4250"/>
                    <a:pt x="65857" y="5009"/>
                    <a:pt x="68015" y="6522"/>
                  </a:cubicBezTo>
                  <a:cubicBezTo>
                    <a:pt x="69941" y="7860"/>
                    <a:pt x="71190" y="9573"/>
                    <a:pt x="71672" y="10634"/>
                  </a:cubicBezTo>
                  <a:lnTo>
                    <a:pt x="71770" y="10590"/>
                  </a:lnTo>
                  <a:cubicBezTo>
                    <a:pt x="71280" y="9519"/>
                    <a:pt x="70022" y="7789"/>
                    <a:pt x="68077" y="6433"/>
                  </a:cubicBezTo>
                  <a:cubicBezTo>
                    <a:pt x="65893" y="4910"/>
                    <a:pt x="63358" y="4143"/>
                    <a:pt x="60529" y="4143"/>
                  </a:cubicBezTo>
                  <a:cubicBezTo>
                    <a:pt x="60076" y="4143"/>
                    <a:pt x="59615" y="4163"/>
                    <a:pt x="59147" y="4202"/>
                  </a:cubicBezTo>
                  <a:cubicBezTo>
                    <a:pt x="58436" y="4264"/>
                    <a:pt x="57779" y="4293"/>
                    <a:pt x="57165" y="4293"/>
                  </a:cubicBezTo>
                  <a:cubicBezTo>
                    <a:pt x="53990" y="4293"/>
                    <a:pt x="51961" y="3521"/>
                    <a:pt x="49494" y="2579"/>
                  </a:cubicBezTo>
                  <a:cubicBezTo>
                    <a:pt x="47576" y="1856"/>
                    <a:pt x="45409" y="1035"/>
                    <a:pt x="42259" y="402"/>
                  </a:cubicBezTo>
                  <a:cubicBezTo>
                    <a:pt x="41906" y="332"/>
                    <a:pt x="41553" y="298"/>
                    <a:pt x="41202" y="298"/>
                  </a:cubicBezTo>
                  <a:cubicBezTo>
                    <a:pt x="37949" y="298"/>
                    <a:pt x="34790" y="3172"/>
                    <a:pt x="31465" y="6192"/>
                  </a:cubicBezTo>
                  <a:cubicBezTo>
                    <a:pt x="29654" y="7842"/>
                    <a:pt x="27772" y="9555"/>
                    <a:pt x="25845" y="10795"/>
                  </a:cubicBezTo>
                  <a:cubicBezTo>
                    <a:pt x="23867" y="12068"/>
                    <a:pt x="22199" y="12674"/>
                    <a:pt x="20620" y="12674"/>
                  </a:cubicBezTo>
                  <a:cubicBezTo>
                    <a:pt x="20140" y="12674"/>
                    <a:pt x="19668" y="12618"/>
                    <a:pt x="19199" y="12508"/>
                  </a:cubicBezTo>
                  <a:cubicBezTo>
                    <a:pt x="17780" y="12169"/>
                    <a:pt x="16879" y="11642"/>
                    <a:pt x="16451" y="10902"/>
                  </a:cubicBezTo>
                  <a:cubicBezTo>
                    <a:pt x="15835" y="9840"/>
                    <a:pt x="16255" y="8458"/>
                    <a:pt x="16656" y="7119"/>
                  </a:cubicBezTo>
                  <a:cubicBezTo>
                    <a:pt x="17227" y="5210"/>
                    <a:pt x="17816" y="3239"/>
                    <a:pt x="15389" y="2213"/>
                  </a:cubicBezTo>
                  <a:cubicBezTo>
                    <a:pt x="15131" y="2106"/>
                    <a:pt x="14827" y="2008"/>
                    <a:pt x="14497" y="1919"/>
                  </a:cubicBezTo>
                  <a:cubicBezTo>
                    <a:pt x="12690" y="1448"/>
                    <a:pt x="10999" y="1309"/>
                    <a:pt x="9455" y="1309"/>
                  </a:cubicBezTo>
                  <a:cubicBezTo>
                    <a:pt x="8248" y="1309"/>
                    <a:pt x="7131" y="1394"/>
                    <a:pt x="6120" y="1473"/>
                  </a:cubicBezTo>
                  <a:cubicBezTo>
                    <a:pt x="5262" y="1537"/>
                    <a:pt x="4477" y="1596"/>
                    <a:pt x="3767" y="1596"/>
                  </a:cubicBezTo>
                  <a:cubicBezTo>
                    <a:pt x="2129" y="1596"/>
                    <a:pt x="892" y="1282"/>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4"/>
            <p:cNvSpPr/>
            <p:nvPr/>
          </p:nvSpPr>
          <p:spPr>
            <a:xfrm>
              <a:off x="5178925" y="1606950"/>
              <a:ext cx="1797625" cy="327125"/>
            </a:xfrm>
            <a:custGeom>
              <a:rect b="b" l="l" r="r" t="t"/>
              <a:pathLst>
                <a:path extrusionOk="0" h="13085" w="71905">
                  <a:moveTo>
                    <a:pt x="40857" y="0"/>
                  </a:moveTo>
                  <a:cubicBezTo>
                    <a:pt x="37538" y="0"/>
                    <a:pt x="34360" y="3036"/>
                    <a:pt x="31019" y="6242"/>
                  </a:cubicBezTo>
                  <a:cubicBezTo>
                    <a:pt x="29298" y="7883"/>
                    <a:pt x="27522" y="9578"/>
                    <a:pt x="25720" y="10845"/>
                  </a:cubicBezTo>
                  <a:cubicBezTo>
                    <a:pt x="23655" y="12292"/>
                    <a:pt x="21923" y="12978"/>
                    <a:pt x="20264" y="12978"/>
                  </a:cubicBezTo>
                  <a:cubicBezTo>
                    <a:pt x="19837" y="12978"/>
                    <a:pt x="19415" y="12933"/>
                    <a:pt x="18994" y="12843"/>
                  </a:cubicBezTo>
                  <a:cubicBezTo>
                    <a:pt x="17531" y="12531"/>
                    <a:pt x="16612" y="12022"/>
                    <a:pt x="16192" y="11273"/>
                  </a:cubicBezTo>
                  <a:cubicBezTo>
                    <a:pt x="15586" y="10220"/>
                    <a:pt x="16059" y="8829"/>
                    <a:pt x="16523" y="7473"/>
                  </a:cubicBezTo>
                  <a:cubicBezTo>
                    <a:pt x="17174" y="5528"/>
                    <a:pt x="17852" y="3530"/>
                    <a:pt x="15425" y="2477"/>
                  </a:cubicBezTo>
                  <a:cubicBezTo>
                    <a:pt x="15158" y="2370"/>
                    <a:pt x="14854" y="2263"/>
                    <a:pt x="14533" y="2183"/>
                  </a:cubicBezTo>
                  <a:cubicBezTo>
                    <a:pt x="12639" y="1683"/>
                    <a:pt x="10876" y="1544"/>
                    <a:pt x="9282" y="1544"/>
                  </a:cubicBezTo>
                  <a:cubicBezTo>
                    <a:pt x="8203" y="1544"/>
                    <a:pt x="7201" y="1608"/>
                    <a:pt x="6290" y="1665"/>
                  </a:cubicBezTo>
                  <a:cubicBezTo>
                    <a:pt x="5495" y="1714"/>
                    <a:pt x="4761" y="1760"/>
                    <a:pt x="4089" y="1760"/>
                  </a:cubicBezTo>
                  <a:cubicBezTo>
                    <a:pt x="2317" y="1760"/>
                    <a:pt x="976" y="1443"/>
                    <a:pt x="90" y="33"/>
                  </a:cubicBezTo>
                  <a:lnTo>
                    <a:pt x="1" y="86"/>
                  </a:lnTo>
                  <a:cubicBezTo>
                    <a:pt x="910" y="1541"/>
                    <a:pt x="2283" y="1866"/>
                    <a:pt x="4093" y="1866"/>
                  </a:cubicBezTo>
                  <a:cubicBezTo>
                    <a:pt x="4768" y="1866"/>
                    <a:pt x="5504" y="1821"/>
                    <a:pt x="6299" y="1772"/>
                  </a:cubicBezTo>
                  <a:cubicBezTo>
                    <a:pt x="7211" y="1714"/>
                    <a:pt x="8214" y="1651"/>
                    <a:pt x="9294" y="1651"/>
                  </a:cubicBezTo>
                  <a:cubicBezTo>
                    <a:pt x="10878" y="1651"/>
                    <a:pt x="12629" y="1788"/>
                    <a:pt x="14506" y="2281"/>
                  </a:cubicBezTo>
                  <a:cubicBezTo>
                    <a:pt x="14828" y="2370"/>
                    <a:pt x="15122" y="2468"/>
                    <a:pt x="15381" y="2575"/>
                  </a:cubicBezTo>
                  <a:cubicBezTo>
                    <a:pt x="17727" y="3583"/>
                    <a:pt x="17094" y="5457"/>
                    <a:pt x="16424" y="7437"/>
                  </a:cubicBezTo>
                  <a:cubicBezTo>
                    <a:pt x="15952" y="8811"/>
                    <a:pt x="15479" y="10238"/>
                    <a:pt x="16094" y="11327"/>
                  </a:cubicBezTo>
                  <a:cubicBezTo>
                    <a:pt x="16540" y="12103"/>
                    <a:pt x="17477" y="12629"/>
                    <a:pt x="18976" y="12950"/>
                  </a:cubicBezTo>
                  <a:cubicBezTo>
                    <a:pt x="19404" y="13039"/>
                    <a:pt x="19832" y="13084"/>
                    <a:pt x="20269" y="13084"/>
                  </a:cubicBezTo>
                  <a:cubicBezTo>
                    <a:pt x="21947" y="13084"/>
                    <a:pt x="23695" y="12388"/>
                    <a:pt x="25774" y="10934"/>
                  </a:cubicBezTo>
                  <a:cubicBezTo>
                    <a:pt x="27594" y="9658"/>
                    <a:pt x="29369" y="7955"/>
                    <a:pt x="31091" y="6313"/>
                  </a:cubicBezTo>
                  <a:cubicBezTo>
                    <a:pt x="34418" y="3129"/>
                    <a:pt x="37583" y="101"/>
                    <a:pt x="40856" y="101"/>
                  </a:cubicBezTo>
                  <a:cubicBezTo>
                    <a:pt x="41251" y="101"/>
                    <a:pt x="41647" y="145"/>
                    <a:pt x="42046" y="238"/>
                  </a:cubicBezTo>
                  <a:cubicBezTo>
                    <a:pt x="45239" y="978"/>
                    <a:pt x="47425" y="1924"/>
                    <a:pt x="49352" y="2763"/>
                  </a:cubicBezTo>
                  <a:cubicBezTo>
                    <a:pt x="51867" y="3853"/>
                    <a:pt x="53939" y="4751"/>
                    <a:pt x="57233" y="4751"/>
                  </a:cubicBezTo>
                  <a:cubicBezTo>
                    <a:pt x="57818" y="4751"/>
                    <a:pt x="58441" y="4723"/>
                    <a:pt x="59112" y="4663"/>
                  </a:cubicBezTo>
                  <a:cubicBezTo>
                    <a:pt x="59597" y="4619"/>
                    <a:pt x="60069" y="4599"/>
                    <a:pt x="60526" y="4599"/>
                  </a:cubicBezTo>
                  <a:cubicBezTo>
                    <a:pt x="67322" y="4599"/>
                    <a:pt x="71021" y="9131"/>
                    <a:pt x="71815" y="10845"/>
                  </a:cubicBezTo>
                  <a:lnTo>
                    <a:pt x="71904" y="10800"/>
                  </a:lnTo>
                  <a:cubicBezTo>
                    <a:pt x="71101" y="9077"/>
                    <a:pt x="67374" y="4492"/>
                    <a:pt x="60515" y="4492"/>
                  </a:cubicBezTo>
                  <a:cubicBezTo>
                    <a:pt x="60058" y="4492"/>
                    <a:pt x="59588" y="4513"/>
                    <a:pt x="59103" y="4556"/>
                  </a:cubicBezTo>
                  <a:cubicBezTo>
                    <a:pt x="58432" y="4616"/>
                    <a:pt x="57809" y="4645"/>
                    <a:pt x="57224" y="4645"/>
                  </a:cubicBezTo>
                  <a:cubicBezTo>
                    <a:pt x="53955" y="4645"/>
                    <a:pt x="51893" y="3754"/>
                    <a:pt x="49388" y="2664"/>
                  </a:cubicBezTo>
                  <a:cubicBezTo>
                    <a:pt x="47461" y="1826"/>
                    <a:pt x="45275" y="880"/>
                    <a:pt x="42072" y="140"/>
                  </a:cubicBezTo>
                  <a:cubicBezTo>
                    <a:pt x="41665" y="45"/>
                    <a:pt x="41260" y="0"/>
                    <a:pt x="4085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4"/>
            <p:cNvSpPr/>
            <p:nvPr/>
          </p:nvSpPr>
          <p:spPr>
            <a:xfrm>
              <a:off x="5175375" y="1600825"/>
              <a:ext cx="1800950" cy="342600"/>
            </a:xfrm>
            <a:custGeom>
              <a:rect b="b" l="l" r="r" t="t"/>
              <a:pathLst>
                <a:path extrusionOk="0" h="13704" w="72038">
                  <a:moveTo>
                    <a:pt x="40507" y="0"/>
                  </a:moveTo>
                  <a:cubicBezTo>
                    <a:pt x="37136" y="0"/>
                    <a:pt x="33942" y="3217"/>
                    <a:pt x="30581" y="6594"/>
                  </a:cubicBezTo>
                  <a:cubicBezTo>
                    <a:pt x="28958" y="8226"/>
                    <a:pt x="27281" y="9912"/>
                    <a:pt x="25577" y="11206"/>
                  </a:cubicBezTo>
                  <a:cubicBezTo>
                    <a:pt x="23460" y="12821"/>
                    <a:pt x="21618" y="13601"/>
                    <a:pt x="19873" y="13601"/>
                  </a:cubicBezTo>
                  <a:cubicBezTo>
                    <a:pt x="19508" y="13601"/>
                    <a:pt x="19146" y="13567"/>
                    <a:pt x="18788" y="13499"/>
                  </a:cubicBezTo>
                  <a:cubicBezTo>
                    <a:pt x="17271" y="13213"/>
                    <a:pt x="16334" y="12714"/>
                    <a:pt x="15915" y="11973"/>
                  </a:cubicBezTo>
                  <a:cubicBezTo>
                    <a:pt x="15326" y="10920"/>
                    <a:pt x="15862" y="9502"/>
                    <a:pt x="16379" y="8137"/>
                  </a:cubicBezTo>
                  <a:cubicBezTo>
                    <a:pt x="17120" y="6157"/>
                    <a:pt x="17887" y="4123"/>
                    <a:pt x="15442" y="3052"/>
                  </a:cubicBezTo>
                  <a:cubicBezTo>
                    <a:pt x="15184" y="2945"/>
                    <a:pt x="14880" y="2838"/>
                    <a:pt x="14550" y="2749"/>
                  </a:cubicBezTo>
                  <a:cubicBezTo>
                    <a:pt x="12579" y="2225"/>
                    <a:pt x="10749" y="2089"/>
                    <a:pt x="9109" y="2089"/>
                  </a:cubicBezTo>
                  <a:cubicBezTo>
                    <a:pt x="8152" y="2089"/>
                    <a:pt x="7260" y="2135"/>
                    <a:pt x="6441" y="2178"/>
                  </a:cubicBezTo>
                  <a:cubicBezTo>
                    <a:pt x="5718" y="2213"/>
                    <a:pt x="5045" y="2246"/>
                    <a:pt x="4421" y="2246"/>
                  </a:cubicBezTo>
                  <a:cubicBezTo>
                    <a:pt x="2505" y="2246"/>
                    <a:pt x="1058" y="1931"/>
                    <a:pt x="89" y="376"/>
                  </a:cubicBezTo>
                  <a:lnTo>
                    <a:pt x="0" y="429"/>
                  </a:lnTo>
                  <a:cubicBezTo>
                    <a:pt x="987" y="2021"/>
                    <a:pt x="2455" y="2349"/>
                    <a:pt x="4392" y="2349"/>
                  </a:cubicBezTo>
                  <a:cubicBezTo>
                    <a:pt x="5027" y="2349"/>
                    <a:pt x="5714" y="2313"/>
                    <a:pt x="6450" y="2276"/>
                  </a:cubicBezTo>
                  <a:cubicBezTo>
                    <a:pt x="7254" y="2237"/>
                    <a:pt x="8129" y="2194"/>
                    <a:pt x="9067" y="2194"/>
                  </a:cubicBezTo>
                  <a:cubicBezTo>
                    <a:pt x="10711" y="2194"/>
                    <a:pt x="12547" y="2328"/>
                    <a:pt x="14524" y="2856"/>
                  </a:cubicBezTo>
                  <a:cubicBezTo>
                    <a:pt x="14845" y="2936"/>
                    <a:pt x="15148" y="3043"/>
                    <a:pt x="15407" y="3150"/>
                  </a:cubicBezTo>
                  <a:cubicBezTo>
                    <a:pt x="17753" y="4176"/>
                    <a:pt x="17039" y="6085"/>
                    <a:pt x="16281" y="8101"/>
                  </a:cubicBezTo>
                  <a:cubicBezTo>
                    <a:pt x="15755" y="9493"/>
                    <a:pt x="15219" y="10929"/>
                    <a:pt x="15826" y="12018"/>
                  </a:cubicBezTo>
                  <a:cubicBezTo>
                    <a:pt x="16263" y="12794"/>
                    <a:pt x="17227" y="13311"/>
                    <a:pt x="18770" y="13597"/>
                  </a:cubicBezTo>
                  <a:cubicBezTo>
                    <a:pt x="19136" y="13668"/>
                    <a:pt x="19501" y="13704"/>
                    <a:pt x="19876" y="13704"/>
                  </a:cubicBezTo>
                  <a:cubicBezTo>
                    <a:pt x="21643" y="13704"/>
                    <a:pt x="23507" y="12919"/>
                    <a:pt x="25639" y="11295"/>
                  </a:cubicBezTo>
                  <a:cubicBezTo>
                    <a:pt x="27343" y="9993"/>
                    <a:pt x="29029" y="8307"/>
                    <a:pt x="30653" y="6674"/>
                  </a:cubicBezTo>
                  <a:cubicBezTo>
                    <a:pt x="33997" y="3306"/>
                    <a:pt x="37181" y="106"/>
                    <a:pt x="40518" y="106"/>
                  </a:cubicBezTo>
                  <a:cubicBezTo>
                    <a:pt x="40956" y="106"/>
                    <a:pt x="41396" y="161"/>
                    <a:pt x="41840" y="278"/>
                  </a:cubicBezTo>
                  <a:cubicBezTo>
                    <a:pt x="45096" y="1143"/>
                    <a:pt x="47299" y="2214"/>
                    <a:pt x="49244" y="3159"/>
                  </a:cubicBezTo>
                  <a:cubicBezTo>
                    <a:pt x="51785" y="4403"/>
                    <a:pt x="53875" y="5418"/>
                    <a:pt x="57240" y="5418"/>
                  </a:cubicBezTo>
                  <a:cubicBezTo>
                    <a:pt x="57809" y="5418"/>
                    <a:pt x="58415" y="5389"/>
                    <a:pt x="59066" y="5327"/>
                  </a:cubicBezTo>
                  <a:cubicBezTo>
                    <a:pt x="59575" y="5280"/>
                    <a:pt x="60069" y="5258"/>
                    <a:pt x="60548" y="5258"/>
                  </a:cubicBezTo>
                  <a:cubicBezTo>
                    <a:pt x="67558" y="5258"/>
                    <a:pt x="71297" y="9997"/>
                    <a:pt x="71948" y="11366"/>
                  </a:cubicBezTo>
                  <a:lnTo>
                    <a:pt x="72038" y="11322"/>
                  </a:lnTo>
                  <a:cubicBezTo>
                    <a:pt x="71386" y="9936"/>
                    <a:pt x="67617" y="5159"/>
                    <a:pt x="60555" y="5159"/>
                  </a:cubicBezTo>
                  <a:cubicBezTo>
                    <a:pt x="60072" y="5159"/>
                    <a:pt x="59572" y="5181"/>
                    <a:pt x="59057" y="5229"/>
                  </a:cubicBezTo>
                  <a:cubicBezTo>
                    <a:pt x="58420" y="5289"/>
                    <a:pt x="57827" y="5317"/>
                    <a:pt x="57268" y="5317"/>
                  </a:cubicBezTo>
                  <a:cubicBezTo>
                    <a:pt x="53909" y="5317"/>
                    <a:pt x="51828" y="4302"/>
                    <a:pt x="49289" y="3070"/>
                  </a:cubicBezTo>
                  <a:cubicBezTo>
                    <a:pt x="47335" y="2115"/>
                    <a:pt x="45132" y="1045"/>
                    <a:pt x="41867" y="180"/>
                  </a:cubicBezTo>
                  <a:cubicBezTo>
                    <a:pt x="41410" y="58"/>
                    <a:pt x="40957" y="0"/>
                    <a:pt x="4050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4"/>
            <p:cNvSpPr/>
            <p:nvPr/>
          </p:nvSpPr>
          <p:spPr>
            <a:xfrm>
              <a:off x="5171575" y="1594725"/>
              <a:ext cx="1804525" cy="358300"/>
            </a:xfrm>
            <a:custGeom>
              <a:rect b="b" l="l" r="r" t="t"/>
              <a:pathLst>
                <a:path extrusionOk="0" h="14332" w="72181">
                  <a:moveTo>
                    <a:pt x="40191" y="0"/>
                  </a:moveTo>
                  <a:cubicBezTo>
                    <a:pt x="36757" y="0"/>
                    <a:pt x="33543" y="3396"/>
                    <a:pt x="30171" y="6963"/>
                  </a:cubicBezTo>
                  <a:cubicBezTo>
                    <a:pt x="26785" y="10539"/>
                    <a:pt x="23299" y="14222"/>
                    <a:pt x="19532" y="14222"/>
                  </a:cubicBezTo>
                  <a:cubicBezTo>
                    <a:pt x="19220" y="14222"/>
                    <a:pt x="18907" y="14196"/>
                    <a:pt x="18592" y="14144"/>
                  </a:cubicBezTo>
                  <a:cubicBezTo>
                    <a:pt x="17031" y="13885"/>
                    <a:pt x="16067" y="13404"/>
                    <a:pt x="15657" y="12663"/>
                  </a:cubicBezTo>
                  <a:cubicBezTo>
                    <a:pt x="15086" y="11628"/>
                    <a:pt x="15675" y="10192"/>
                    <a:pt x="16246" y="8800"/>
                  </a:cubicBezTo>
                  <a:cubicBezTo>
                    <a:pt x="16825" y="7400"/>
                    <a:pt x="17423" y="5946"/>
                    <a:pt x="16879" y="4831"/>
                  </a:cubicBezTo>
                  <a:cubicBezTo>
                    <a:pt x="16540" y="4144"/>
                    <a:pt x="15782" y="3644"/>
                    <a:pt x="14586" y="3323"/>
                  </a:cubicBezTo>
                  <a:cubicBezTo>
                    <a:pt x="12487" y="2757"/>
                    <a:pt x="10553" y="2627"/>
                    <a:pt x="8842" y="2627"/>
                  </a:cubicBezTo>
                  <a:cubicBezTo>
                    <a:pt x="8045" y="2627"/>
                    <a:pt x="7297" y="2655"/>
                    <a:pt x="6602" y="2681"/>
                  </a:cubicBezTo>
                  <a:cubicBezTo>
                    <a:pt x="5946" y="2708"/>
                    <a:pt x="5331" y="2733"/>
                    <a:pt x="4755" y="2733"/>
                  </a:cubicBezTo>
                  <a:cubicBezTo>
                    <a:pt x="2699" y="2733"/>
                    <a:pt x="1149" y="2412"/>
                    <a:pt x="90" y="718"/>
                  </a:cubicBezTo>
                  <a:lnTo>
                    <a:pt x="0" y="771"/>
                  </a:lnTo>
                  <a:cubicBezTo>
                    <a:pt x="1094" y="2518"/>
                    <a:pt x="2679" y="2836"/>
                    <a:pt x="4780" y="2836"/>
                  </a:cubicBezTo>
                  <a:cubicBezTo>
                    <a:pt x="5352" y="2836"/>
                    <a:pt x="5962" y="2812"/>
                    <a:pt x="6611" y="2788"/>
                  </a:cubicBezTo>
                  <a:cubicBezTo>
                    <a:pt x="7306" y="2762"/>
                    <a:pt x="8056" y="2734"/>
                    <a:pt x="8854" y="2734"/>
                  </a:cubicBezTo>
                  <a:cubicBezTo>
                    <a:pt x="10556" y="2734"/>
                    <a:pt x="12477" y="2862"/>
                    <a:pt x="14560" y="3421"/>
                  </a:cubicBezTo>
                  <a:cubicBezTo>
                    <a:pt x="15728" y="3733"/>
                    <a:pt x="16460" y="4215"/>
                    <a:pt x="16781" y="4884"/>
                  </a:cubicBezTo>
                  <a:cubicBezTo>
                    <a:pt x="17316" y="5946"/>
                    <a:pt x="16718" y="7382"/>
                    <a:pt x="16156" y="8756"/>
                  </a:cubicBezTo>
                  <a:cubicBezTo>
                    <a:pt x="15568" y="10174"/>
                    <a:pt x="14970" y="11637"/>
                    <a:pt x="15568" y="12717"/>
                  </a:cubicBezTo>
                  <a:cubicBezTo>
                    <a:pt x="15996" y="13484"/>
                    <a:pt x="16977" y="13983"/>
                    <a:pt x="18574" y="14251"/>
                  </a:cubicBezTo>
                  <a:cubicBezTo>
                    <a:pt x="18895" y="14305"/>
                    <a:pt x="19216" y="14331"/>
                    <a:pt x="19529" y="14331"/>
                  </a:cubicBezTo>
                  <a:cubicBezTo>
                    <a:pt x="23338" y="14331"/>
                    <a:pt x="26844" y="10620"/>
                    <a:pt x="30243" y="7034"/>
                  </a:cubicBezTo>
                  <a:cubicBezTo>
                    <a:pt x="33599" y="3483"/>
                    <a:pt x="36791" y="109"/>
                    <a:pt x="40184" y="109"/>
                  </a:cubicBezTo>
                  <a:cubicBezTo>
                    <a:pt x="40669" y="109"/>
                    <a:pt x="41158" y="178"/>
                    <a:pt x="41653" y="325"/>
                  </a:cubicBezTo>
                  <a:cubicBezTo>
                    <a:pt x="44962" y="1307"/>
                    <a:pt x="47184" y="2502"/>
                    <a:pt x="49146" y="3555"/>
                  </a:cubicBezTo>
                  <a:cubicBezTo>
                    <a:pt x="51716" y="4947"/>
                    <a:pt x="53820" y="6081"/>
                    <a:pt x="57262" y="6081"/>
                  </a:cubicBezTo>
                  <a:cubicBezTo>
                    <a:pt x="57812" y="6081"/>
                    <a:pt x="58396" y="6052"/>
                    <a:pt x="59022" y="5990"/>
                  </a:cubicBezTo>
                  <a:cubicBezTo>
                    <a:pt x="59538" y="5940"/>
                    <a:pt x="60040" y="5917"/>
                    <a:pt x="60529" y="5917"/>
                  </a:cubicBezTo>
                  <a:cubicBezTo>
                    <a:pt x="67108" y="5917"/>
                    <a:pt x="71269" y="10185"/>
                    <a:pt x="72091" y="11887"/>
                  </a:cubicBezTo>
                  <a:lnTo>
                    <a:pt x="72181" y="11833"/>
                  </a:lnTo>
                  <a:cubicBezTo>
                    <a:pt x="71681" y="10790"/>
                    <a:pt x="70209" y="9157"/>
                    <a:pt x="68068" y="7873"/>
                  </a:cubicBezTo>
                  <a:cubicBezTo>
                    <a:pt x="66431" y="6895"/>
                    <a:pt x="63875" y="5816"/>
                    <a:pt x="60554" y="5816"/>
                  </a:cubicBezTo>
                  <a:cubicBezTo>
                    <a:pt x="60057" y="5816"/>
                    <a:pt x="59544" y="5840"/>
                    <a:pt x="59013" y="5892"/>
                  </a:cubicBezTo>
                  <a:cubicBezTo>
                    <a:pt x="58402" y="5951"/>
                    <a:pt x="57830" y="5979"/>
                    <a:pt x="57291" y="5979"/>
                  </a:cubicBezTo>
                  <a:cubicBezTo>
                    <a:pt x="53860" y="5979"/>
                    <a:pt x="51760" y="4846"/>
                    <a:pt x="49200" y="3466"/>
                  </a:cubicBezTo>
                  <a:cubicBezTo>
                    <a:pt x="47228" y="2404"/>
                    <a:pt x="44998" y="1209"/>
                    <a:pt x="41680" y="218"/>
                  </a:cubicBezTo>
                  <a:cubicBezTo>
                    <a:pt x="41178" y="70"/>
                    <a:pt x="40682" y="0"/>
                    <a:pt x="4019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 name="Google Shape;226;p14"/>
          <p:cNvSpPr/>
          <p:nvPr/>
        </p:nvSpPr>
        <p:spPr>
          <a:xfrm>
            <a:off x="3057825" y="373393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4"/>
          <p:cNvSpPr/>
          <p:nvPr/>
        </p:nvSpPr>
        <p:spPr>
          <a:xfrm>
            <a:off x="2151500" y="41070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4"/>
          <p:cNvSpPr/>
          <p:nvPr/>
        </p:nvSpPr>
        <p:spPr>
          <a:xfrm>
            <a:off x="746363" y="28179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4"/>
          <p:cNvSpPr/>
          <p:nvPr/>
        </p:nvSpPr>
        <p:spPr>
          <a:xfrm>
            <a:off x="-99837" y="37339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4"/>
          <p:cNvSpPr/>
          <p:nvPr/>
        </p:nvSpPr>
        <p:spPr>
          <a:xfrm>
            <a:off x="8454313" y="34997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4"/>
          <p:cNvSpPr/>
          <p:nvPr/>
        </p:nvSpPr>
        <p:spPr>
          <a:xfrm>
            <a:off x="1441313" y="34997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2" name="Google Shape;232;p14"/>
          <p:cNvGrpSpPr/>
          <p:nvPr/>
        </p:nvGrpSpPr>
        <p:grpSpPr>
          <a:xfrm>
            <a:off x="367100" y="1898025"/>
            <a:ext cx="37200" cy="2435125"/>
            <a:chOff x="367100" y="2392375"/>
            <a:chExt cx="37200" cy="2435125"/>
          </a:xfrm>
        </p:grpSpPr>
        <p:sp>
          <p:nvSpPr>
            <p:cNvPr id="233" name="Google Shape;233;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 name="Google Shape;235;p14"/>
          <p:cNvGrpSpPr/>
          <p:nvPr/>
        </p:nvGrpSpPr>
        <p:grpSpPr>
          <a:xfrm>
            <a:off x="881275" y="3614813"/>
            <a:ext cx="37200" cy="833425"/>
            <a:chOff x="367100" y="2392375"/>
            <a:chExt cx="37200" cy="833425"/>
          </a:xfrm>
        </p:grpSpPr>
        <p:sp>
          <p:nvSpPr>
            <p:cNvPr id="236" name="Google Shape;236;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 name="Google Shape;238;p14"/>
          <p:cNvGrpSpPr/>
          <p:nvPr/>
        </p:nvGrpSpPr>
        <p:grpSpPr>
          <a:xfrm>
            <a:off x="1067913" y="2772300"/>
            <a:ext cx="37200" cy="1232425"/>
            <a:chOff x="367100" y="2392375"/>
            <a:chExt cx="37200" cy="1232425"/>
          </a:xfrm>
        </p:grpSpPr>
        <p:sp>
          <p:nvSpPr>
            <p:cNvPr id="239" name="Google Shape;239;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 name="Google Shape;241;p14"/>
          <p:cNvGrpSpPr/>
          <p:nvPr/>
        </p:nvGrpSpPr>
        <p:grpSpPr>
          <a:xfrm>
            <a:off x="2586713" y="3738400"/>
            <a:ext cx="37200" cy="1232425"/>
            <a:chOff x="367100" y="2392375"/>
            <a:chExt cx="37200" cy="1232425"/>
          </a:xfrm>
        </p:grpSpPr>
        <p:sp>
          <p:nvSpPr>
            <p:cNvPr id="242" name="Google Shape;242;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 name="Google Shape;244;p14"/>
          <p:cNvGrpSpPr/>
          <p:nvPr/>
        </p:nvGrpSpPr>
        <p:grpSpPr>
          <a:xfrm>
            <a:off x="1304375" y="4187388"/>
            <a:ext cx="37200" cy="833425"/>
            <a:chOff x="367100" y="2392375"/>
            <a:chExt cx="37200" cy="833425"/>
          </a:xfrm>
        </p:grpSpPr>
        <p:sp>
          <p:nvSpPr>
            <p:cNvPr id="245" name="Google Shape;245;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 name="Google Shape;247;p14"/>
          <p:cNvGrpSpPr/>
          <p:nvPr/>
        </p:nvGrpSpPr>
        <p:grpSpPr>
          <a:xfrm>
            <a:off x="1659000" y="2318550"/>
            <a:ext cx="37200" cy="2435125"/>
            <a:chOff x="367100" y="2392375"/>
            <a:chExt cx="37200" cy="2435125"/>
          </a:xfrm>
        </p:grpSpPr>
        <p:sp>
          <p:nvSpPr>
            <p:cNvPr id="248" name="Google Shape;248;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 name="Google Shape;250;p14"/>
          <p:cNvGrpSpPr/>
          <p:nvPr/>
        </p:nvGrpSpPr>
        <p:grpSpPr>
          <a:xfrm>
            <a:off x="658425" y="3814075"/>
            <a:ext cx="37200" cy="1232425"/>
            <a:chOff x="367100" y="2392375"/>
            <a:chExt cx="37200" cy="1232425"/>
          </a:xfrm>
        </p:grpSpPr>
        <p:sp>
          <p:nvSpPr>
            <p:cNvPr id="251" name="Google Shape;251;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 name="Google Shape;253;p14"/>
          <p:cNvGrpSpPr/>
          <p:nvPr/>
        </p:nvGrpSpPr>
        <p:grpSpPr>
          <a:xfrm>
            <a:off x="3161538" y="4187400"/>
            <a:ext cx="37200" cy="833425"/>
            <a:chOff x="367100" y="2392375"/>
            <a:chExt cx="37200" cy="833425"/>
          </a:xfrm>
        </p:grpSpPr>
        <p:sp>
          <p:nvSpPr>
            <p:cNvPr id="254" name="Google Shape;254;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 name="Google Shape;256;p14"/>
          <p:cNvGrpSpPr/>
          <p:nvPr/>
        </p:nvGrpSpPr>
        <p:grpSpPr>
          <a:xfrm>
            <a:off x="3964175" y="4033113"/>
            <a:ext cx="37200" cy="833425"/>
            <a:chOff x="367100" y="2392375"/>
            <a:chExt cx="37200" cy="833425"/>
          </a:xfrm>
        </p:grpSpPr>
        <p:sp>
          <p:nvSpPr>
            <p:cNvPr id="257" name="Google Shape;257;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 name="Google Shape;259;p14"/>
          <p:cNvGrpSpPr/>
          <p:nvPr/>
        </p:nvGrpSpPr>
        <p:grpSpPr>
          <a:xfrm>
            <a:off x="2151500" y="3499713"/>
            <a:ext cx="37200" cy="833425"/>
            <a:chOff x="367100" y="2392375"/>
            <a:chExt cx="37200" cy="833425"/>
          </a:xfrm>
        </p:grpSpPr>
        <p:sp>
          <p:nvSpPr>
            <p:cNvPr id="260" name="Google Shape;260;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 name="Google Shape;262;p14"/>
          <p:cNvGrpSpPr/>
          <p:nvPr/>
        </p:nvGrpSpPr>
        <p:grpSpPr>
          <a:xfrm>
            <a:off x="7918375" y="2571738"/>
            <a:ext cx="37200" cy="2435125"/>
            <a:chOff x="367100" y="2392375"/>
            <a:chExt cx="37200" cy="2435125"/>
          </a:xfrm>
        </p:grpSpPr>
        <p:sp>
          <p:nvSpPr>
            <p:cNvPr id="263" name="Google Shape;263;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 name="Google Shape;265;p14"/>
          <p:cNvGrpSpPr/>
          <p:nvPr/>
        </p:nvGrpSpPr>
        <p:grpSpPr>
          <a:xfrm>
            <a:off x="7713288" y="4333150"/>
            <a:ext cx="37200" cy="833425"/>
            <a:chOff x="367100" y="2392375"/>
            <a:chExt cx="37200" cy="833425"/>
          </a:xfrm>
        </p:grpSpPr>
        <p:sp>
          <p:nvSpPr>
            <p:cNvPr id="266" name="Google Shape;266;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 name="Google Shape;268;p14"/>
          <p:cNvGrpSpPr/>
          <p:nvPr/>
        </p:nvGrpSpPr>
        <p:grpSpPr>
          <a:xfrm>
            <a:off x="7349700" y="3263500"/>
            <a:ext cx="37200" cy="1232425"/>
            <a:chOff x="367100" y="2392375"/>
            <a:chExt cx="37200" cy="1232425"/>
          </a:xfrm>
        </p:grpSpPr>
        <p:sp>
          <p:nvSpPr>
            <p:cNvPr id="269" name="Google Shape;269;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 name="Google Shape;271;p14"/>
          <p:cNvGrpSpPr/>
          <p:nvPr/>
        </p:nvGrpSpPr>
        <p:grpSpPr>
          <a:xfrm>
            <a:off x="8872675" y="1608338"/>
            <a:ext cx="37200" cy="2435125"/>
            <a:chOff x="367100" y="2392375"/>
            <a:chExt cx="37200" cy="2435125"/>
          </a:xfrm>
        </p:grpSpPr>
        <p:sp>
          <p:nvSpPr>
            <p:cNvPr id="272" name="Google Shape;272;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 name="Google Shape;274;p14"/>
          <p:cNvGrpSpPr/>
          <p:nvPr/>
        </p:nvGrpSpPr>
        <p:grpSpPr>
          <a:xfrm>
            <a:off x="5876450" y="4187388"/>
            <a:ext cx="37200" cy="833425"/>
            <a:chOff x="367100" y="2392375"/>
            <a:chExt cx="37200" cy="833425"/>
          </a:xfrm>
        </p:grpSpPr>
        <p:sp>
          <p:nvSpPr>
            <p:cNvPr id="275" name="Google Shape;275;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 name="Google Shape;277;p14"/>
          <p:cNvGrpSpPr/>
          <p:nvPr/>
        </p:nvGrpSpPr>
        <p:grpSpPr>
          <a:xfrm>
            <a:off x="5316300" y="4085913"/>
            <a:ext cx="37200" cy="833425"/>
            <a:chOff x="367100" y="2392375"/>
            <a:chExt cx="37200" cy="833425"/>
          </a:xfrm>
        </p:grpSpPr>
        <p:sp>
          <p:nvSpPr>
            <p:cNvPr id="278" name="Google Shape;278;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0" name="Google Shape;280;p14"/>
          <p:cNvGrpSpPr/>
          <p:nvPr/>
        </p:nvGrpSpPr>
        <p:grpSpPr>
          <a:xfrm>
            <a:off x="6436600" y="3614825"/>
            <a:ext cx="37200" cy="1232425"/>
            <a:chOff x="367100" y="2392375"/>
            <a:chExt cx="37200" cy="1232425"/>
          </a:xfrm>
        </p:grpSpPr>
        <p:sp>
          <p:nvSpPr>
            <p:cNvPr id="281" name="Google Shape;281;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 name="Google Shape;283;p14"/>
          <p:cNvGrpSpPr/>
          <p:nvPr/>
        </p:nvGrpSpPr>
        <p:grpSpPr>
          <a:xfrm>
            <a:off x="8909875" y="4143300"/>
            <a:ext cx="37200" cy="833425"/>
            <a:chOff x="367100" y="2392375"/>
            <a:chExt cx="37200" cy="833425"/>
          </a:xfrm>
        </p:grpSpPr>
        <p:sp>
          <p:nvSpPr>
            <p:cNvPr id="284" name="Google Shape;284;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 name="Google Shape;286;p14"/>
          <p:cNvGrpSpPr/>
          <p:nvPr/>
        </p:nvGrpSpPr>
        <p:grpSpPr>
          <a:xfrm>
            <a:off x="8561688" y="3987913"/>
            <a:ext cx="37200" cy="833425"/>
            <a:chOff x="367100" y="2392375"/>
            <a:chExt cx="37200" cy="833425"/>
          </a:xfrm>
        </p:grpSpPr>
        <p:sp>
          <p:nvSpPr>
            <p:cNvPr id="287" name="Google Shape;287;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 name="Google Shape;289;p14"/>
          <p:cNvGrpSpPr/>
          <p:nvPr/>
        </p:nvGrpSpPr>
        <p:grpSpPr>
          <a:xfrm>
            <a:off x="8250688" y="3614825"/>
            <a:ext cx="37200" cy="1232425"/>
            <a:chOff x="367100" y="2392375"/>
            <a:chExt cx="37200" cy="1232425"/>
          </a:xfrm>
        </p:grpSpPr>
        <p:sp>
          <p:nvSpPr>
            <p:cNvPr id="290" name="Google Shape;290;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2" name="Google Shape;292;p14"/>
          <p:cNvSpPr/>
          <p:nvPr/>
        </p:nvSpPr>
        <p:spPr>
          <a:xfrm>
            <a:off x="7070700" y="38586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4"/>
          <p:cNvSpPr/>
          <p:nvPr/>
        </p:nvSpPr>
        <p:spPr>
          <a:xfrm>
            <a:off x="6323266" y="44287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4" name="Google Shape;294;p14"/>
          <p:cNvGrpSpPr/>
          <p:nvPr/>
        </p:nvGrpSpPr>
        <p:grpSpPr>
          <a:xfrm>
            <a:off x="179163" y="3701225"/>
            <a:ext cx="37200" cy="1232425"/>
            <a:chOff x="367100" y="2392375"/>
            <a:chExt cx="37200" cy="1232425"/>
          </a:xfrm>
        </p:grpSpPr>
        <p:sp>
          <p:nvSpPr>
            <p:cNvPr id="295" name="Google Shape;295;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7" name="Google Shape;297;p14"/>
          <p:cNvGrpSpPr/>
          <p:nvPr/>
        </p:nvGrpSpPr>
        <p:grpSpPr>
          <a:xfrm>
            <a:off x="4664063" y="3971538"/>
            <a:ext cx="37200" cy="833425"/>
            <a:chOff x="367100" y="2392375"/>
            <a:chExt cx="37200" cy="833425"/>
          </a:xfrm>
        </p:grpSpPr>
        <p:sp>
          <p:nvSpPr>
            <p:cNvPr id="298" name="Google Shape;298;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0" name="Google Shape;300;p14"/>
          <p:cNvSpPr/>
          <p:nvPr/>
        </p:nvSpPr>
        <p:spPr>
          <a:xfrm>
            <a:off x="8003700" y="28179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1" name="Google Shape;301;p14"/>
          <p:cNvGrpSpPr/>
          <p:nvPr/>
        </p:nvGrpSpPr>
        <p:grpSpPr>
          <a:xfrm>
            <a:off x="8561675" y="2681650"/>
            <a:ext cx="37200" cy="1232425"/>
            <a:chOff x="367100" y="2392375"/>
            <a:chExt cx="37200" cy="1232425"/>
          </a:xfrm>
        </p:grpSpPr>
        <p:sp>
          <p:nvSpPr>
            <p:cNvPr id="302" name="Google Shape;302;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304" name="Shape 304"/>
        <p:cNvGrpSpPr/>
        <p:nvPr/>
      </p:nvGrpSpPr>
      <p:grpSpPr>
        <a:xfrm>
          <a:off x="0" y="0"/>
          <a:ext cx="0" cy="0"/>
          <a:chOff x="0" y="0"/>
          <a:chExt cx="0" cy="0"/>
        </a:xfrm>
      </p:grpSpPr>
      <p:sp>
        <p:nvSpPr>
          <p:cNvPr id="305" name="Google Shape;305;p15"/>
          <p:cNvSpPr txBox="1"/>
          <p:nvPr>
            <p:ph type="title"/>
          </p:nvPr>
        </p:nvSpPr>
        <p:spPr>
          <a:xfrm>
            <a:off x="713100" y="2180315"/>
            <a:ext cx="3696000" cy="1352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06" name="Google Shape;306;p15"/>
          <p:cNvSpPr txBox="1"/>
          <p:nvPr>
            <p:ph idx="2" type="title"/>
          </p:nvPr>
        </p:nvSpPr>
        <p:spPr>
          <a:xfrm>
            <a:off x="1956925" y="1070176"/>
            <a:ext cx="1208700" cy="930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07" name="Google Shape;307;p15"/>
          <p:cNvSpPr txBox="1"/>
          <p:nvPr>
            <p:ph idx="1" type="subTitle"/>
          </p:nvPr>
        </p:nvSpPr>
        <p:spPr>
          <a:xfrm>
            <a:off x="1157500" y="3531590"/>
            <a:ext cx="2807400" cy="69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308" name="Google Shape;308;p15"/>
          <p:cNvGrpSpPr/>
          <p:nvPr/>
        </p:nvGrpSpPr>
        <p:grpSpPr>
          <a:xfrm>
            <a:off x="5363188" y="3248788"/>
            <a:ext cx="37200" cy="833425"/>
            <a:chOff x="367100" y="2392375"/>
            <a:chExt cx="37200" cy="833425"/>
          </a:xfrm>
        </p:grpSpPr>
        <p:sp>
          <p:nvSpPr>
            <p:cNvPr id="309" name="Google Shape;309;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1" name="Google Shape;311;p15"/>
          <p:cNvGrpSpPr/>
          <p:nvPr/>
        </p:nvGrpSpPr>
        <p:grpSpPr>
          <a:xfrm rot="-1435600">
            <a:off x="-620293" y="2520429"/>
            <a:ext cx="11364881" cy="3576498"/>
            <a:chOff x="3025400" y="1754925"/>
            <a:chExt cx="7141649" cy="2247459"/>
          </a:xfrm>
        </p:grpSpPr>
        <p:sp>
          <p:nvSpPr>
            <p:cNvPr id="312" name="Google Shape;312;p15"/>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5"/>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5"/>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5"/>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5"/>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5"/>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5"/>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5"/>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5"/>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5"/>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5"/>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5"/>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5"/>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5"/>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5"/>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5"/>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5"/>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5"/>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5"/>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5"/>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5"/>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5"/>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5"/>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5"/>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5"/>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5"/>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5"/>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9" name="Google Shape;339;p15"/>
          <p:cNvSpPr/>
          <p:nvPr/>
        </p:nvSpPr>
        <p:spPr>
          <a:xfrm>
            <a:off x="8605400" y="3447600"/>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5"/>
          <p:cNvSpPr/>
          <p:nvPr/>
        </p:nvSpPr>
        <p:spPr>
          <a:xfrm>
            <a:off x="4175563" y="4586025"/>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1" name="Google Shape;341;p15"/>
          <p:cNvGrpSpPr/>
          <p:nvPr/>
        </p:nvGrpSpPr>
        <p:grpSpPr>
          <a:xfrm>
            <a:off x="8577688" y="3176063"/>
            <a:ext cx="37200" cy="2435125"/>
            <a:chOff x="367100" y="2392375"/>
            <a:chExt cx="37200" cy="2435125"/>
          </a:xfrm>
        </p:grpSpPr>
        <p:sp>
          <p:nvSpPr>
            <p:cNvPr id="342" name="Google Shape;342;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4" name="Google Shape;344;p15"/>
          <p:cNvGrpSpPr/>
          <p:nvPr/>
        </p:nvGrpSpPr>
        <p:grpSpPr>
          <a:xfrm>
            <a:off x="4418513" y="4180725"/>
            <a:ext cx="37200" cy="833425"/>
            <a:chOff x="367100" y="2392375"/>
            <a:chExt cx="37200" cy="833425"/>
          </a:xfrm>
        </p:grpSpPr>
        <p:sp>
          <p:nvSpPr>
            <p:cNvPr id="345" name="Google Shape;345;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7" name="Google Shape;347;p15"/>
          <p:cNvGrpSpPr/>
          <p:nvPr/>
        </p:nvGrpSpPr>
        <p:grpSpPr>
          <a:xfrm>
            <a:off x="8040131" y="3723550"/>
            <a:ext cx="37200" cy="833425"/>
            <a:chOff x="367100" y="2392375"/>
            <a:chExt cx="37200" cy="833425"/>
          </a:xfrm>
        </p:grpSpPr>
        <p:sp>
          <p:nvSpPr>
            <p:cNvPr id="348" name="Google Shape;348;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0" name="Google Shape;350;p15"/>
          <p:cNvGrpSpPr/>
          <p:nvPr/>
        </p:nvGrpSpPr>
        <p:grpSpPr>
          <a:xfrm>
            <a:off x="5976925" y="4466900"/>
            <a:ext cx="37200" cy="833425"/>
            <a:chOff x="367100" y="2392375"/>
            <a:chExt cx="37200" cy="833425"/>
          </a:xfrm>
        </p:grpSpPr>
        <p:sp>
          <p:nvSpPr>
            <p:cNvPr id="351" name="Google Shape;351;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3" name="Google Shape;353;p15"/>
          <p:cNvGrpSpPr/>
          <p:nvPr/>
        </p:nvGrpSpPr>
        <p:grpSpPr>
          <a:xfrm>
            <a:off x="5197725" y="4379113"/>
            <a:ext cx="37200" cy="833425"/>
            <a:chOff x="367100" y="2392375"/>
            <a:chExt cx="37200" cy="833425"/>
          </a:xfrm>
        </p:grpSpPr>
        <p:sp>
          <p:nvSpPr>
            <p:cNvPr id="354" name="Google Shape;354;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6" name="Google Shape;356;p15"/>
          <p:cNvGrpSpPr/>
          <p:nvPr/>
        </p:nvGrpSpPr>
        <p:grpSpPr>
          <a:xfrm>
            <a:off x="6658750" y="4191225"/>
            <a:ext cx="37200" cy="1232425"/>
            <a:chOff x="367100" y="2392375"/>
            <a:chExt cx="37200" cy="1232425"/>
          </a:xfrm>
        </p:grpSpPr>
        <p:sp>
          <p:nvSpPr>
            <p:cNvPr id="357" name="Google Shape;357;p1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9" name="Google Shape;359;p15"/>
          <p:cNvGrpSpPr/>
          <p:nvPr/>
        </p:nvGrpSpPr>
        <p:grpSpPr>
          <a:xfrm>
            <a:off x="7834550" y="4413900"/>
            <a:ext cx="37200" cy="833425"/>
            <a:chOff x="367100" y="2392375"/>
            <a:chExt cx="37200" cy="833425"/>
          </a:xfrm>
        </p:grpSpPr>
        <p:sp>
          <p:nvSpPr>
            <p:cNvPr id="360" name="Google Shape;360;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2" name="Google Shape;362;p15"/>
          <p:cNvGrpSpPr/>
          <p:nvPr/>
        </p:nvGrpSpPr>
        <p:grpSpPr>
          <a:xfrm>
            <a:off x="8308875" y="3902100"/>
            <a:ext cx="37200" cy="833425"/>
            <a:chOff x="367100" y="2392375"/>
            <a:chExt cx="37200" cy="833425"/>
          </a:xfrm>
        </p:grpSpPr>
        <p:sp>
          <p:nvSpPr>
            <p:cNvPr id="363" name="Google Shape;363;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 name="Google Shape;365;p15"/>
          <p:cNvGrpSpPr/>
          <p:nvPr/>
        </p:nvGrpSpPr>
        <p:grpSpPr>
          <a:xfrm>
            <a:off x="8846488" y="4204613"/>
            <a:ext cx="37200" cy="1232425"/>
            <a:chOff x="367100" y="2392375"/>
            <a:chExt cx="37200" cy="1232425"/>
          </a:xfrm>
        </p:grpSpPr>
        <p:sp>
          <p:nvSpPr>
            <p:cNvPr id="366" name="Google Shape;366;p1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8" name="Google Shape;368;p15"/>
          <p:cNvSpPr/>
          <p:nvPr/>
        </p:nvSpPr>
        <p:spPr>
          <a:xfrm>
            <a:off x="6620088" y="46132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5"/>
          <p:cNvSpPr/>
          <p:nvPr/>
        </p:nvSpPr>
        <p:spPr>
          <a:xfrm>
            <a:off x="6807341" y="48213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0" name="Google Shape;370;p15"/>
          <p:cNvGrpSpPr/>
          <p:nvPr/>
        </p:nvGrpSpPr>
        <p:grpSpPr>
          <a:xfrm>
            <a:off x="4664063" y="4162100"/>
            <a:ext cx="37200" cy="833425"/>
            <a:chOff x="367100" y="2392375"/>
            <a:chExt cx="37200" cy="833425"/>
          </a:xfrm>
        </p:grpSpPr>
        <p:sp>
          <p:nvSpPr>
            <p:cNvPr id="371" name="Google Shape;371;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3" name="Google Shape;373;p15"/>
          <p:cNvGrpSpPr/>
          <p:nvPr/>
        </p:nvGrpSpPr>
        <p:grpSpPr>
          <a:xfrm>
            <a:off x="9029100" y="3450863"/>
            <a:ext cx="37200" cy="2435125"/>
            <a:chOff x="367100" y="2392375"/>
            <a:chExt cx="37200" cy="2435125"/>
          </a:xfrm>
        </p:grpSpPr>
        <p:sp>
          <p:nvSpPr>
            <p:cNvPr id="374" name="Google Shape;374;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6" name="Google Shape;376;p15"/>
          <p:cNvGrpSpPr/>
          <p:nvPr/>
        </p:nvGrpSpPr>
        <p:grpSpPr>
          <a:xfrm>
            <a:off x="6398263" y="3825000"/>
            <a:ext cx="37200" cy="833425"/>
            <a:chOff x="367100" y="2392375"/>
            <a:chExt cx="37200" cy="833425"/>
          </a:xfrm>
        </p:grpSpPr>
        <p:sp>
          <p:nvSpPr>
            <p:cNvPr id="377" name="Google Shape;377;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9" name="Google Shape;379;p15"/>
          <p:cNvGrpSpPr/>
          <p:nvPr/>
        </p:nvGrpSpPr>
        <p:grpSpPr>
          <a:xfrm>
            <a:off x="5580650" y="4180738"/>
            <a:ext cx="37200" cy="833425"/>
            <a:chOff x="367100" y="2392375"/>
            <a:chExt cx="37200" cy="833425"/>
          </a:xfrm>
        </p:grpSpPr>
        <p:sp>
          <p:nvSpPr>
            <p:cNvPr id="380" name="Google Shape;380;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2" name="Google Shape;382;p15"/>
          <p:cNvGrpSpPr/>
          <p:nvPr/>
        </p:nvGrpSpPr>
        <p:grpSpPr>
          <a:xfrm>
            <a:off x="6919225" y="3384000"/>
            <a:ext cx="37200" cy="1232425"/>
            <a:chOff x="367100" y="2392375"/>
            <a:chExt cx="37200" cy="1232425"/>
          </a:xfrm>
        </p:grpSpPr>
        <p:sp>
          <p:nvSpPr>
            <p:cNvPr id="383" name="Google Shape;383;p1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5" name="Google Shape;385;p15"/>
          <p:cNvSpPr/>
          <p:nvPr/>
        </p:nvSpPr>
        <p:spPr>
          <a:xfrm>
            <a:off x="7056450" y="332673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5"/>
          <p:cNvSpPr/>
          <p:nvPr/>
        </p:nvSpPr>
        <p:spPr>
          <a:xfrm>
            <a:off x="6427979" y="40895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7" name="Google Shape;387;p15"/>
          <p:cNvGrpSpPr/>
          <p:nvPr/>
        </p:nvGrpSpPr>
        <p:grpSpPr>
          <a:xfrm>
            <a:off x="8133225" y="2430588"/>
            <a:ext cx="37200" cy="2435125"/>
            <a:chOff x="367100" y="2392375"/>
            <a:chExt cx="37200" cy="2435125"/>
          </a:xfrm>
        </p:grpSpPr>
        <p:sp>
          <p:nvSpPr>
            <p:cNvPr id="388" name="Google Shape;388;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0" name="Google Shape;390;p15"/>
          <p:cNvGrpSpPr/>
          <p:nvPr/>
        </p:nvGrpSpPr>
        <p:grpSpPr>
          <a:xfrm>
            <a:off x="7121400" y="2089938"/>
            <a:ext cx="37200" cy="2435125"/>
            <a:chOff x="367100" y="2392375"/>
            <a:chExt cx="37200" cy="2435125"/>
          </a:xfrm>
        </p:grpSpPr>
        <p:sp>
          <p:nvSpPr>
            <p:cNvPr id="391" name="Google Shape;391;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3" name="Google Shape;393;p15"/>
          <p:cNvGrpSpPr/>
          <p:nvPr/>
        </p:nvGrpSpPr>
        <p:grpSpPr>
          <a:xfrm>
            <a:off x="7498400" y="971538"/>
            <a:ext cx="37200" cy="3553537"/>
            <a:chOff x="367100" y="2392375"/>
            <a:chExt cx="37200" cy="3553537"/>
          </a:xfrm>
        </p:grpSpPr>
        <p:sp>
          <p:nvSpPr>
            <p:cNvPr id="394" name="Google Shape;394;p1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6" name="Google Shape;396;p15"/>
          <p:cNvGrpSpPr/>
          <p:nvPr/>
        </p:nvGrpSpPr>
        <p:grpSpPr>
          <a:xfrm>
            <a:off x="7953850" y="2898738"/>
            <a:ext cx="37200" cy="2435125"/>
            <a:chOff x="367100" y="2392375"/>
            <a:chExt cx="37200" cy="2435125"/>
          </a:xfrm>
        </p:grpSpPr>
        <p:sp>
          <p:nvSpPr>
            <p:cNvPr id="397" name="Google Shape;397;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9" name="Google Shape;399;p15"/>
          <p:cNvGrpSpPr/>
          <p:nvPr/>
        </p:nvGrpSpPr>
        <p:grpSpPr>
          <a:xfrm>
            <a:off x="5775150" y="1871388"/>
            <a:ext cx="37200" cy="3553537"/>
            <a:chOff x="367100" y="2392375"/>
            <a:chExt cx="37200" cy="3553537"/>
          </a:xfrm>
        </p:grpSpPr>
        <p:sp>
          <p:nvSpPr>
            <p:cNvPr id="400" name="Google Shape;400;p1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2" name="Google Shape;402;p15"/>
          <p:cNvGrpSpPr/>
          <p:nvPr/>
        </p:nvGrpSpPr>
        <p:grpSpPr>
          <a:xfrm>
            <a:off x="6226013" y="2482963"/>
            <a:ext cx="37200" cy="2435125"/>
            <a:chOff x="367100" y="2392375"/>
            <a:chExt cx="37200" cy="2435125"/>
          </a:xfrm>
        </p:grpSpPr>
        <p:sp>
          <p:nvSpPr>
            <p:cNvPr id="403" name="Google Shape;403;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5" name="Google Shape;405;p15"/>
          <p:cNvGrpSpPr/>
          <p:nvPr/>
        </p:nvGrpSpPr>
        <p:grpSpPr>
          <a:xfrm>
            <a:off x="7452769" y="3946925"/>
            <a:ext cx="37200" cy="833425"/>
            <a:chOff x="367100" y="2392375"/>
            <a:chExt cx="37200" cy="833425"/>
          </a:xfrm>
        </p:grpSpPr>
        <p:sp>
          <p:nvSpPr>
            <p:cNvPr id="406" name="Google Shape;406;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8" name="Google Shape;408;p15"/>
          <p:cNvSpPr/>
          <p:nvPr/>
        </p:nvSpPr>
        <p:spPr>
          <a:xfrm>
            <a:off x="4175563" y="46622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9" name="Google Shape;409;p15"/>
          <p:cNvGrpSpPr/>
          <p:nvPr/>
        </p:nvGrpSpPr>
        <p:grpSpPr>
          <a:xfrm>
            <a:off x="367100" y="3091113"/>
            <a:ext cx="37200" cy="2435125"/>
            <a:chOff x="367100" y="2392375"/>
            <a:chExt cx="37200" cy="2435125"/>
          </a:xfrm>
        </p:grpSpPr>
        <p:sp>
          <p:nvSpPr>
            <p:cNvPr id="410" name="Google Shape;410;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2" name="Google Shape;412;p15"/>
          <p:cNvGrpSpPr/>
          <p:nvPr/>
        </p:nvGrpSpPr>
        <p:grpSpPr>
          <a:xfrm>
            <a:off x="881275" y="4834013"/>
            <a:ext cx="37200" cy="833425"/>
            <a:chOff x="367100" y="2392375"/>
            <a:chExt cx="37200" cy="833425"/>
          </a:xfrm>
        </p:grpSpPr>
        <p:sp>
          <p:nvSpPr>
            <p:cNvPr id="413" name="Google Shape;413;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5" name="Google Shape;415;p15"/>
          <p:cNvGrpSpPr/>
          <p:nvPr/>
        </p:nvGrpSpPr>
        <p:grpSpPr>
          <a:xfrm>
            <a:off x="2903038" y="4255825"/>
            <a:ext cx="37200" cy="1232425"/>
            <a:chOff x="367100" y="2392375"/>
            <a:chExt cx="37200" cy="1232425"/>
          </a:xfrm>
        </p:grpSpPr>
        <p:sp>
          <p:nvSpPr>
            <p:cNvPr id="416" name="Google Shape;416;p1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8" name="Google Shape;418;p15"/>
          <p:cNvGrpSpPr/>
          <p:nvPr/>
        </p:nvGrpSpPr>
        <p:grpSpPr>
          <a:xfrm>
            <a:off x="1235175" y="4390713"/>
            <a:ext cx="37200" cy="833425"/>
            <a:chOff x="367100" y="2392375"/>
            <a:chExt cx="37200" cy="833425"/>
          </a:xfrm>
        </p:grpSpPr>
        <p:sp>
          <p:nvSpPr>
            <p:cNvPr id="419" name="Google Shape;419;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1" name="Google Shape;421;p15"/>
          <p:cNvGrpSpPr/>
          <p:nvPr/>
        </p:nvGrpSpPr>
        <p:grpSpPr>
          <a:xfrm>
            <a:off x="658425" y="4271275"/>
            <a:ext cx="37200" cy="1232425"/>
            <a:chOff x="367100" y="2392375"/>
            <a:chExt cx="37200" cy="1232425"/>
          </a:xfrm>
        </p:grpSpPr>
        <p:sp>
          <p:nvSpPr>
            <p:cNvPr id="422" name="Google Shape;422;p1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4" name="Google Shape;424;p15"/>
          <p:cNvGrpSpPr/>
          <p:nvPr/>
        </p:nvGrpSpPr>
        <p:grpSpPr>
          <a:xfrm>
            <a:off x="3482500" y="4556525"/>
            <a:ext cx="37200" cy="833425"/>
            <a:chOff x="367100" y="2392375"/>
            <a:chExt cx="37200" cy="833425"/>
          </a:xfrm>
        </p:grpSpPr>
        <p:sp>
          <p:nvSpPr>
            <p:cNvPr id="425" name="Google Shape;425;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7" name="Google Shape;427;p15"/>
          <p:cNvGrpSpPr/>
          <p:nvPr/>
        </p:nvGrpSpPr>
        <p:grpSpPr>
          <a:xfrm>
            <a:off x="4189913" y="4409325"/>
            <a:ext cx="37200" cy="833425"/>
            <a:chOff x="367100" y="2392375"/>
            <a:chExt cx="37200" cy="833425"/>
          </a:xfrm>
        </p:grpSpPr>
        <p:sp>
          <p:nvSpPr>
            <p:cNvPr id="428" name="Google Shape;428;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0" name="Google Shape;430;p15"/>
          <p:cNvGrpSpPr/>
          <p:nvPr/>
        </p:nvGrpSpPr>
        <p:grpSpPr>
          <a:xfrm>
            <a:off x="2119200" y="4531513"/>
            <a:ext cx="37200" cy="833425"/>
            <a:chOff x="367100" y="2392375"/>
            <a:chExt cx="37200" cy="833425"/>
          </a:xfrm>
        </p:grpSpPr>
        <p:sp>
          <p:nvSpPr>
            <p:cNvPr id="431" name="Google Shape;431;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3" name="Google Shape;433;p15"/>
          <p:cNvGrpSpPr/>
          <p:nvPr/>
        </p:nvGrpSpPr>
        <p:grpSpPr>
          <a:xfrm>
            <a:off x="5003738" y="2330563"/>
            <a:ext cx="37200" cy="2435125"/>
            <a:chOff x="367100" y="2392375"/>
            <a:chExt cx="37200" cy="2435125"/>
          </a:xfrm>
        </p:grpSpPr>
        <p:sp>
          <p:nvSpPr>
            <p:cNvPr id="434" name="Google Shape;434;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6" name="Google Shape;436;p15"/>
          <p:cNvGrpSpPr/>
          <p:nvPr/>
        </p:nvGrpSpPr>
        <p:grpSpPr>
          <a:xfrm>
            <a:off x="179163" y="3853625"/>
            <a:ext cx="37200" cy="1232425"/>
            <a:chOff x="367100" y="2392375"/>
            <a:chExt cx="37200" cy="1232425"/>
          </a:xfrm>
        </p:grpSpPr>
        <p:sp>
          <p:nvSpPr>
            <p:cNvPr id="437" name="Google Shape;437;p1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9" name="Google Shape;439;p15"/>
          <p:cNvGrpSpPr/>
          <p:nvPr/>
        </p:nvGrpSpPr>
        <p:grpSpPr>
          <a:xfrm>
            <a:off x="8768050" y="1530738"/>
            <a:ext cx="37200" cy="2435125"/>
            <a:chOff x="367100" y="2392375"/>
            <a:chExt cx="37200" cy="2435125"/>
          </a:xfrm>
        </p:grpSpPr>
        <p:sp>
          <p:nvSpPr>
            <p:cNvPr id="440" name="Google Shape;440;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2" name="Google Shape;442;p15"/>
          <p:cNvGrpSpPr/>
          <p:nvPr/>
        </p:nvGrpSpPr>
        <p:grpSpPr>
          <a:xfrm>
            <a:off x="6717038" y="703388"/>
            <a:ext cx="37200" cy="3553537"/>
            <a:chOff x="367100" y="2392375"/>
            <a:chExt cx="37200" cy="3553537"/>
          </a:xfrm>
        </p:grpSpPr>
        <p:sp>
          <p:nvSpPr>
            <p:cNvPr id="443" name="Google Shape;443;p1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5" name="Google Shape;445;p15"/>
          <p:cNvSpPr/>
          <p:nvPr/>
        </p:nvSpPr>
        <p:spPr>
          <a:xfrm>
            <a:off x="4720025" y="36393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5"/>
          <p:cNvSpPr/>
          <p:nvPr/>
        </p:nvSpPr>
        <p:spPr>
          <a:xfrm>
            <a:off x="6717838" y="261136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5"/>
          <p:cNvSpPr/>
          <p:nvPr/>
        </p:nvSpPr>
        <p:spPr>
          <a:xfrm>
            <a:off x="6974150" y="1149837"/>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5"/>
          <p:cNvSpPr/>
          <p:nvPr/>
        </p:nvSpPr>
        <p:spPr>
          <a:xfrm>
            <a:off x="862338" y="42558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5"/>
          <p:cNvSpPr/>
          <p:nvPr/>
        </p:nvSpPr>
        <p:spPr>
          <a:xfrm>
            <a:off x="6187100" y="104686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450" name="Shape 450"/>
        <p:cNvGrpSpPr/>
        <p:nvPr/>
      </p:nvGrpSpPr>
      <p:grpSpPr>
        <a:xfrm>
          <a:off x="0" y="0"/>
          <a:ext cx="0" cy="0"/>
          <a:chOff x="0" y="0"/>
          <a:chExt cx="0" cy="0"/>
        </a:xfrm>
      </p:grpSpPr>
      <p:sp>
        <p:nvSpPr>
          <p:cNvPr id="451" name="Google Shape;451;p16"/>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52" name="Google Shape;452;p16"/>
          <p:cNvSpPr txBox="1"/>
          <p:nvPr>
            <p:ph idx="2" type="title"/>
          </p:nvPr>
        </p:nvSpPr>
        <p:spPr>
          <a:xfrm>
            <a:off x="1187000" y="1924487"/>
            <a:ext cx="27426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b="0" sz="22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53" name="Google Shape;453;p16"/>
          <p:cNvSpPr txBox="1"/>
          <p:nvPr>
            <p:ph idx="3" type="title"/>
          </p:nvPr>
        </p:nvSpPr>
        <p:spPr>
          <a:xfrm>
            <a:off x="5214400" y="1924487"/>
            <a:ext cx="27426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b="0" sz="22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54" name="Google Shape;454;p16"/>
          <p:cNvSpPr txBox="1"/>
          <p:nvPr>
            <p:ph idx="1" type="subTitle"/>
          </p:nvPr>
        </p:nvSpPr>
        <p:spPr>
          <a:xfrm>
            <a:off x="5332897" y="2249710"/>
            <a:ext cx="2505600" cy="101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5" name="Google Shape;455;p16"/>
          <p:cNvSpPr txBox="1"/>
          <p:nvPr>
            <p:ph idx="4" type="subTitle"/>
          </p:nvPr>
        </p:nvSpPr>
        <p:spPr>
          <a:xfrm>
            <a:off x="1305500" y="2249710"/>
            <a:ext cx="2505600" cy="101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6" name="Google Shape;456;p16"/>
          <p:cNvSpPr/>
          <p:nvPr/>
        </p:nvSpPr>
        <p:spPr>
          <a:xfrm>
            <a:off x="-1008750" y="346520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6"/>
          <p:cNvSpPr/>
          <p:nvPr/>
        </p:nvSpPr>
        <p:spPr>
          <a:xfrm>
            <a:off x="3200263" y="39800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6"/>
          <p:cNvSpPr/>
          <p:nvPr/>
        </p:nvSpPr>
        <p:spPr>
          <a:xfrm>
            <a:off x="524075" y="42118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6"/>
          <p:cNvSpPr/>
          <p:nvPr/>
        </p:nvSpPr>
        <p:spPr>
          <a:xfrm>
            <a:off x="6039663" y="43980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6"/>
          <p:cNvSpPr/>
          <p:nvPr/>
        </p:nvSpPr>
        <p:spPr>
          <a:xfrm>
            <a:off x="8027863" y="32604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1" name="Google Shape;461;p16"/>
          <p:cNvGrpSpPr/>
          <p:nvPr/>
        </p:nvGrpSpPr>
        <p:grpSpPr>
          <a:xfrm>
            <a:off x="3357125" y="4013775"/>
            <a:ext cx="7141649" cy="2247459"/>
            <a:chOff x="3025400" y="1754925"/>
            <a:chExt cx="7141649" cy="2247459"/>
          </a:xfrm>
        </p:grpSpPr>
        <p:sp>
          <p:nvSpPr>
            <p:cNvPr id="462" name="Google Shape;462;p16"/>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6"/>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6"/>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6"/>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6"/>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6"/>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6"/>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6"/>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6"/>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6"/>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6"/>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6"/>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6"/>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6"/>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6"/>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6"/>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6"/>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6"/>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6"/>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6"/>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6"/>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6"/>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6"/>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6"/>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6"/>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6"/>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6"/>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9" name="Google Shape;489;p16"/>
          <p:cNvGrpSpPr/>
          <p:nvPr/>
        </p:nvGrpSpPr>
        <p:grpSpPr>
          <a:xfrm rot="-9787080">
            <a:off x="-2612784" y="3849529"/>
            <a:ext cx="7141613" cy="2247447"/>
            <a:chOff x="3025400" y="1754925"/>
            <a:chExt cx="7141649" cy="2247459"/>
          </a:xfrm>
        </p:grpSpPr>
        <p:sp>
          <p:nvSpPr>
            <p:cNvPr id="490" name="Google Shape;490;p16"/>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6"/>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6"/>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6"/>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6"/>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6"/>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6"/>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6"/>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6"/>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6"/>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6"/>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6"/>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6"/>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6"/>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6"/>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6"/>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6"/>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6"/>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6"/>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6"/>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6"/>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6"/>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6"/>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6"/>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6"/>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6"/>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6"/>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7" name="Google Shape;517;p16"/>
          <p:cNvSpPr/>
          <p:nvPr/>
        </p:nvSpPr>
        <p:spPr>
          <a:xfrm>
            <a:off x="7872200" y="37819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6"/>
          <p:cNvSpPr/>
          <p:nvPr/>
        </p:nvSpPr>
        <p:spPr>
          <a:xfrm>
            <a:off x="1448925" y="45478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6"/>
          <p:cNvSpPr/>
          <p:nvPr/>
        </p:nvSpPr>
        <p:spPr>
          <a:xfrm>
            <a:off x="88088" y="4452250"/>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0" name="Google Shape;520;p16"/>
          <p:cNvGrpSpPr/>
          <p:nvPr/>
        </p:nvGrpSpPr>
        <p:grpSpPr>
          <a:xfrm>
            <a:off x="367100" y="3091113"/>
            <a:ext cx="37200" cy="2435125"/>
            <a:chOff x="367100" y="2392375"/>
            <a:chExt cx="37200" cy="2435125"/>
          </a:xfrm>
        </p:grpSpPr>
        <p:sp>
          <p:nvSpPr>
            <p:cNvPr id="521" name="Google Shape;521;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3" name="Google Shape;523;p16"/>
          <p:cNvGrpSpPr/>
          <p:nvPr/>
        </p:nvGrpSpPr>
        <p:grpSpPr>
          <a:xfrm>
            <a:off x="881275" y="4834013"/>
            <a:ext cx="37200" cy="833425"/>
            <a:chOff x="367100" y="2392375"/>
            <a:chExt cx="37200" cy="833425"/>
          </a:xfrm>
        </p:grpSpPr>
        <p:sp>
          <p:nvSpPr>
            <p:cNvPr id="524" name="Google Shape;524;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6" name="Google Shape;526;p16"/>
          <p:cNvGrpSpPr/>
          <p:nvPr/>
        </p:nvGrpSpPr>
        <p:grpSpPr>
          <a:xfrm>
            <a:off x="2579388" y="4753675"/>
            <a:ext cx="37200" cy="1232425"/>
            <a:chOff x="367100" y="2392375"/>
            <a:chExt cx="37200" cy="1232425"/>
          </a:xfrm>
        </p:grpSpPr>
        <p:sp>
          <p:nvSpPr>
            <p:cNvPr id="527" name="Google Shape;527;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9" name="Google Shape;529;p16"/>
          <p:cNvGrpSpPr/>
          <p:nvPr/>
        </p:nvGrpSpPr>
        <p:grpSpPr>
          <a:xfrm>
            <a:off x="1123750" y="4543113"/>
            <a:ext cx="37200" cy="833425"/>
            <a:chOff x="367100" y="2392375"/>
            <a:chExt cx="37200" cy="833425"/>
          </a:xfrm>
        </p:grpSpPr>
        <p:sp>
          <p:nvSpPr>
            <p:cNvPr id="530" name="Google Shape;530;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2" name="Google Shape;532;p16"/>
          <p:cNvGrpSpPr/>
          <p:nvPr/>
        </p:nvGrpSpPr>
        <p:grpSpPr>
          <a:xfrm>
            <a:off x="8663900" y="2917463"/>
            <a:ext cx="37200" cy="2435125"/>
            <a:chOff x="367100" y="2392375"/>
            <a:chExt cx="37200" cy="2435125"/>
          </a:xfrm>
        </p:grpSpPr>
        <p:sp>
          <p:nvSpPr>
            <p:cNvPr id="533" name="Google Shape;533;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5" name="Google Shape;535;p16"/>
          <p:cNvGrpSpPr/>
          <p:nvPr/>
        </p:nvGrpSpPr>
        <p:grpSpPr>
          <a:xfrm>
            <a:off x="658425" y="4271275"/>
            <a:ext cx="37200" cy="1232425"/>
            <a:chOff x="367100" y="2392375"/>
            <a:chExt cx="37200" cy="1232425"/>
          </a:xfrm>
        </p:grpSpPr>
        <p:sp>
          <p:nvSpPr>
            <p:cNvPr id="536" name="Google Shape;536;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8" name="Google Shape;538;p16"/>
          <p:cNvGrpSpPr/>
          <p:nvPr/>
        </p:nvGrpSpPr>
        <p:grpSpPr>
          <a:xfrm>
            <a:off x="3451700" y="4543125"/>
            <a:ext cx="37200" cy="833425"/>
            <a:chOff x="367100" y="2392375"/>
            <a:chExt cx="37200" cy="833425"/>
          </a:xfrm>
        </p:grpSpPr>
        <p:sp>
          <p:nvSpPr>
            <p:cNvPr id="539" name="Google Shape;539;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1" name="Google Shape;541;p16"/>
          <p:cNvGrpSpPr/>
          <p:nvPr/>
        </p:nvGrpSpPr>
        <p:grpSpPr>
          <a:xfrm>
            <a:off x="4266113" y="4409325"/>
            <a:ext cx="37200" cy="833425"/>
            <a:chOff x="367100" y="2392375"/>
            <a:chExt cx="37200" cy="833425"/>
          </a:xfrm>
        </p:grpSpPr>
        <p:sp>
          <p:nvSpPr>
            <p:cNvPr id="542" name="Google Shape;542;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4" name="Google Shape;544;p16"/>
          <p:cNvGrpSpPr/>
          <p:nvPr/>
        </p:nvGrpSpPr>
        <p:grpSpPr>
          <a:xfrm>
            <a:off x="2119200" y="4683913"/>
            <a:ext cx="37200" cy="833425"/>
            <a:chOff x="367100" y="2392375"/>
            <a:chExt cx="37200" cy="833425"/>
          </a:xfrm>
        </p:grpSpPr>
        <p:sp>
          <p:nvSpPr>
            <p:cNvPr id="545" name="Google Shape;545;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7" name="Google Shape;547;p16"/>
          <p:cNvGrpSpPr/>
          <p:nvPr/>
        </p:nvGrpSpPr>
        <p:grpSpPr>
          <a:xfrm>
            <a:off x="7713288" y="4866550"/>
            <a:ext cx="37200" cy="833425"/>
            <a:chOff x="367100" y="2392375"/>
            <a:chExt cx="37200" cy="833425"/>
          </a:xfrm>
        </p:grpSpPr>
        <p:sp>
          <p:nvSpPr>
            <p:cNvPr id="548" name="Google Shape;548;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0" name="Google Shape;550;p16"/>
          <p:cNvGrpSpPr/>
          <p:nvPr/>
        </p:nvGrpSpPr>
        <p:grpSpPr>
          <a:xfrm>
            <a:off x="5876450" y="4720788"/>
            <a:ext cx="37200" cy="833425"/>
            <a:chOff x="367100" y="2392375"/>
            <a:chExt cx="37200" cy="833425"/>
          </a:xfrm>
        </p:grpSpPr>
        <p:sp>
          <p:nvSpPr>
            <p:cNvPr id="551" name="Google Shape;551;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3" name="Google Shape;553;p16"/>
          <p:cNvGrpSpPr/>
          <p:nvPr/>
        </p:nvGrpSpPr>
        <p:grpSpPr>
          <a:xfrm>
            <a:off x="4541288" y="2941413"/>
            <a:ext cx="37200" cy="2435125"/>
            <a:chOff x="367100" y="2392375"/>
            <a:chExt cx="37200" cy="2435125"/>
          </a:xfrm>
        </p:grpSpPr>
        <p:sp>
          <p:nvSpPr>
            <p:cNvPr id="554" name="Google Shape;554;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6" name="Google Shape;556;p16"/>
          <p:cNvGrpSpPr/>
          <p:nvPr/>
        </p:nvGrpSpPr>
        <p:grpSpPr>
          <a:xfrm>
            <a:off x="5316300" y="4543113"/>
            <a:ext cx="37200" cy="833425"/>
            <a:chOff x="367100" y="2392375"/>
            <a:chExt cx="37200" cy="833425"/>
          </a:xfrm>
        </p:grpSpPr>
        <p:sp>
          <p:nvSpPr>
            <p:cNvPr id="557" name="Google Shape;557;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9" name="Google Shape;559;p16"/>
          <p:cNvGrpSpPr/>
          <p:nvPr/>
        </p:nvGrpSpPr>
        <p:grpSpPr>
          <a:xfrm>
            <a:off x="6646700" y="4622300"/>
            <a:ext cx="37200" cy="1232425"/>
            <a:chOff x="367100" y="2392375"/>
            <a:chExt cx="37200" cy="1232425"/>
          </a:xfrm>
        </p:grpSpPr>
        <p:sp>
          <p:nvSpPr>
            <p:cNvPr id="560" name="Google Shape;560;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2" name="Google Shape;562;p16"/>
          <p:cNvGrpSpPr/>
          <p:nvPr/>
        </p:nvGrpSpPr>
        <p:grpSpPr>
          <a:xfrm>
            <a:off x="8766100" y="4428750"/>
            <a:ext cx="37200" cy="833425"/>
            <a:chOff x="367100" y="2392375"/>
            <a:chExt cx="37200" cy="833425"/>
          </a:xfrm>
        </p:grpSpPr>
        <p:sp>
          <p:nvSpPr>
            <p:cNvPr id="563" name="Google Shape;563;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5" name="Google Shape;565;p16"/>
          <p:cNvGrpSpPr/>
          <p:nvPr/>
        </p:nvGrpSpPr>
        <p:grpSpPr>
          <a:xfrm>
            <a:off x="8333088" y="4546963"/>
            <a:ext cx="37200" cy="833425"/>
            <a:chOff x="367100" y="2392375"/>
            <a:chExt cx="37200" cy="833425"/>
          </a:xfrm>
        </p:grpSpPr>
        <p:sp>
          <p:nvSpPr>
            <p:cNvPr id="566" name="Google Shape;566;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8" name="Google Shape;568;p16"/>
          <p:cNvGrpSpPr/>
          <p:nvPr/>
        </p:nvGrpSpPr>
        <p:grpSpPr>
          <a:xfrm>
            <a:off x="9008488" y="3926850"/>
            <a:ext cx="37200" cy="1232425"/>
            <a:chOff x="367100" y="2392375"/>
            <a:chExt cx="37200" cy="1232425"/>
          </a:xfrm>
        </p:grpSpPr>
        <p:sp>
          <p:nvSpPr>
            <p:cNvPr id="569" name="Google Shape;569;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1" name="Google Shape;571;p16"/>
          <p:cNvSpPr/>
          <p:nvPr/>
        </p:nvSpPr>
        <p:spPr>
          <a:xfrm>
            <a:off x="7556900" y="4776200"/>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6"/>
          <p:cNvSpPr/>
          <p:nvPr/>
        </p:nvSpPr>
        <p:spPr>
          <a:xfrm>
            <a:off x="6807341" y="48213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3" name="Google Shape;573;p16"/>
          <p:cNvGrpSpPr/>
          <p:nvPr/>
        </p:nvGrpSpPr>
        <p:grpSpPr>
          <a:xfrm>
            <a:off x="179163" y="3853625"/>
            <a:ext cx="37200" cy="1232425"/>
            <a:chOff x="367100" y="2392375"/>
            <a:chExt cx="37200" cy="1232425"/>
          </a:xfrm>
        </p:grpSpPr>
        <p:sp>
          <p:nvSpPr>
            <p:cNvPr id="574" name="Google Shape;574;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6" name="Google Shape;576;p16"/>
          <p:cNvGrpSpPr/>
          <p:nvPr/>
        </p:nvGrpSpPr>
        <p:grpSpPr>
          <a:xfrm>
            <a:off x="4664063" y="4543100"/>
            <a:ext cx="37200" cy="833425"/>
            <a:chOff x="367100" y="2392375"/>
            <a:chExt cx="37200" cy="833425"/>
          </a:xfrm>
        </p:grpSpPr>
        <p:sp>
          <p:nvSpPr>
            <p:cNvPr id="577" name="Google Shape;577;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9" name="Google Shape;579;p16"/>
          <p:cNvGrpSpPr/>
          <p:nvPr/>
        </p:nvGrpSpPr>
        <p:grpSpPr>
          <a:xfrm>
            <a:off x="4908325" y="3692475"/>
            <a:ext cx="37200" cy="1232425"/>
            <a:chOff x="367100" y="2392375"/>
            <a:chExt cx="37200" cy="1232425"/>
          </a:xfrm>
        </p:grpSpPr>
        <p:sp>
          <p:nvSpPr>
            <p:cNvPr id="580" name="Google Shape;580;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2" name="Google Shape;582;p16"/>
          <p:cNvGrpSpPr/>
          <p:nvPr/>
        </p:nvGrpSpPr>
        <p:grpSpPr>
          <a:xfrm>
            <a:off x="4126138" y="3438925"/>
            <a:ext cx="37200" cy="2435125"/>
            <a:chOff x="367100" y="2392375"/>
            <a:chExt cx="37200" cy="2435125"/>
          </a:xfrm>
        </p:grpSpPr>
        <p:sp>
          <p:nvSpPr>
            <p:cNvPr id="583" name="Google Shape;583;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5" name="Google Shape;585;p16"/>
          <p:cNvGrpSpPr/>
          <p:nvPr/>
        </p:nvGrpSpPr>
        <p:grpSpPr>
          <a:xfrm>
            <a:off x="4786188" y="3919938"/>
            <a:ext cx="37200" cy="2435125"/>
            <a:chOff x="367100" y="2392375"/>
            <a:chExt cx="37200" cy="2435125"/>
          </a:xfrm>
        </p:grpSpPr>
        <p:sp>
          <p:nvSpPr>
            <p:cNvPr id="586" name="Google Shape;586;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8" name="Google Shape;588;p16"/>
          <p:cNvGrpSpPr/>
          <p:nvPr/>
        </p:nvGrpSpPr>
        <p:grpSpPr>
          <a:xfrm>
            <a:off x="4465100" y="2587988"/>
            <a:ext cx="37200" cy="2435125"/>
            <a:chOff x="367100" y="2392375"/>
            <a:chExt cx="37200" cy="2435125"/>
          </a:xfrm>
        </p:grpSpPr>
        <p:sp>
          <p:nvSpPr>
            <p:cNvPr id="589" name="Google Shape;589;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1" name="Google Shape;591;p16"/>
          <p:cNvGrpSpPr/>
          <p:nvPr/>
        </p:nvGrpSpPr>
        <p:grpSpPr>
          <a:xfrm>
            <a:off x="4403713" y="3987888"/>
            <a:ext cx="37200" cy="1232425"/>
            <a:chOff x="367100" y="2392375"/>
            <a:chExt cx="37200" cy="1232425"/>
          </a:xfrm>
        </p:grpSpPr>
        <p:sp>
          <p:nvSpPr>
            <p:cNvPr id="592" name="Google Shape;592;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4" name="Google Shape;594;p16"/>
          <p:cNvGrpSpPr/>
          <p:nvPr/>
        </p:nvGrpSpPr>
        <p:grpSpPr>
          <a:xfrm>
            <a:off x="555025" y="2785188"/>
            <a:ext cx="37200" cy="2435125"/>
            <a:chOff x="367100" y="2392375"/>
            <a:chExt cx="37200" cy="2435125"/>
          </a:xfrm>
        </p:grpSpPr>
        <p:sp>
          <p:nvSpPr>
            <p:cNvPr id="595" name="Google Shape;595;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7" name="Google Shape;597;p16"/>
          <p:cNvGrpSpPr/>
          <p:nvPr/>
        </p:nvGrpSpPr>
        <p:grpSpPr>
          <a:xfrm>
            <a:off x="8498500" y="3532275"/>
            <a:ext cx="37200" cy="2435125"/>
            <a:chOff x="367100" y="2392375"/>
            <a:chExt cx="37200" cy="2435125"/>
          </a:xfrm>
        </p:grpSpPr>
        <p:sp>
          <p:nvSpPr>
            <p:cNvPr id="598" name="Google Shape;598;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00" name="Shape 600"/>
        <p:cNvGrpSpPr/>
        <p:nvPr/>
      </p:nvGrpSpPr>
      <p:grpSpPr>
        <a:xfrm>
          <a:off x="0" y="0"/>
          <a:ext cx="0" cy="0"/>
          <a:chOff x="0" y="0"/>
          <a:chExt cx="0" cy="0"/>
        </a:xfrm>
      </p:grpSpPr>
      <p:grpSp>
        <p:nvGrpSpPr>
          <p:cNvPr id="601" name="Google Shape;601;p17"/>
          <p:cNvGrpSpPr/>
          <p:nvPr/>
        </p:nvGrpSpPr>
        <p:grpSpPr>
          <a:xfrm rot="-713369">
            <a:off x="2037146" y="4010454"/>
            <a:ext cx="7698892" cy="2422821"/>
            <a:chOff x="3025400" y="1754925"/>
            <a:chExt cx="7141649" cy="2247459"/>
          </a:xfrm>
        </p:grpSpPr>
        <p:sp>
          <p:nvSpPr>
            <p:cNvPr id="602" name="Google Shape;602;p17"/>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7"/>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7"/>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7"/>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7"/>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7"/>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7"/>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7"/>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7"/>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7"/>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7"/>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7"/>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7"/>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7"/>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7"/>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7"/>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7"/>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7"/>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7"/>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7"/>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7"/>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7"/>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7"/>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7"/>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7"/>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7"/>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7"/>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9" name="Google Shape;629;p17"/>
          <p:cNvGrpSpPr/>
          <p:nvPr/>
        </p:nvGrpSpPr>
        <p:grpSpPr>
          <a:xfrm rot="1252621">
            <a:off x="-322028" y="4739011"/>
            <a:ext cx="7907926" cy="2488394"/>
            <a:chOff x="3025400" y="1754925"/>
            <a:chExt cx="7141649" cy="2247459"/>
          </a:xfrm>
        </p:grpSpPr>
        <p:sp>
          <p:nvSpPr>
            <p:cNvPr id="630" name="Google Shape;630;p17"/>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7"/>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7"/>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7"/>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7"/>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7"/>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7"/>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7"/>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7"/>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7"/>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7"/>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7"/>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7"/>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7"/>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7"/>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7"/>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7"/>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7"/>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7"/>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7"/>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7"/>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7"/>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7"/>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7"/>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7"/>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7"/>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7"/>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7" name="Google Shape;657;p17"/>
          <p:cNvSpPr/>
          <p:nvPr/>
        </p:nvSpPr>
        <p:spPr>
          <a:xfrm>
            <a:off x="-895000" y="42501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7"/>
          <p:cNvSpPr/>
          <p:nvPr/>
        </p:nvSpPr>
        <p:spPr>
          <a:xfrm>
            <a:off x="3214375" y="45431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7"/>
          <p:cNvSpPr/>
          <p:nvPr/>
        </p:nvSpPr>
        <p:spPr>
          <a:xfrm>
            <a:off x="834050" y="43347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7"/>
          <p:cNvSpPr/>
          <p:nvPr/>
        </p:nvSpPr>
        <p:spPr>
          <a:xfrm>
            <a:off x="5990238" y="45431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7"/>
          <p:cNvSpPr/>
          <p:nvPr/>
        </p:nvSpPr>
        <p:spPr>
          <a:xfrm>
            <a:off x="7733625" y="39462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7"/>
          <p:cNvSpPr/>
          <p:nvPr/>
        </p:nvSpPr>
        <p:spPr>
          <a:xfrm>
            <a:off x="1448925" y="45478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7"/>
          <p:cNvSpPr/>
          <p:nvPr/>
        </p:nvSpPr>
        <p:spPr>
          <a:xfrm>
            <a:off x="4385063" y="46394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4" name="Google Shape;664;p17"/>
          <p:cNvGrpSpPr/>
          <p:nvPr/>
        </p:nvGrpSpPr>
        <p:grpSpPr>
          <a:xfrm>
            <a:off x="367100" y="3091113"/>
            <a:ext cx="37200" cy="2435125"/>
            <a:chOff x="367100" y="2392375"/>
            <a:chExt cx="37200" cy="2435125"/>
          </a:xfrm>
        </p:grpSpPr>
        <p:sp>
          <p:nvSpPr>
            <p:cNvPr id="665" name="Google Shape;665;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7" name="Google Shape;667;p17"/>
          <p:cNvGrpSpPr/>
          <p:nvPr/>
        </p:nvGrpSpPr>
        <p:grpSpPr>
          <a:xfrm>
            <a:off x="1496950" y="4428750"/>
            <a:ext cx="37200" cy="833425"/>
            <a:chOff x="367100" y="2392375"/>
            <a:chExt cx="37200" cy="833425"/>
          </a:xfrm>
        </p:grpSpPr>
        <p:sp>
          <p:nvSpPr>
            <p:cNvPr id="668" name="Google Shape;668;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0" name="Google Shape;670;p17"/>
          <p:cNvGrpSpPr/>
          <p:nvPr/>
        </p:nvGrpSpPr>
        <p:grpSpPr>
          <a:xfrm>
            <a:off x="2528413" y="4025000"/>
            <a:ext cx="37200" cy="1232425"/>
            <a:chOff x="367100" y="2392375"/>
            <a:chExt cx="37200" cy="1232425"/>
          </a:xfrm>
        </p:grpSpPr>
        <p:sp>
          <p:nvSpPr>
            <p:cNvPr id="671" name="Google Shape;671;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 name="Google Shape;673;p17"/>
          <p:cNvGrpSpPr/>
          <p:nvPr/>
        </p:nvGrpSpPr>
        <p:grpSpPr>
          <a:xfrm>
            <a:off x="1733350" y="4390713"/>
            <a:ext cx="37200" cy="833425"/>
            <a:chOff x="367100" y="2392375"/>
            <a:chExt cx="37200" cy="833425"/>
          </a:xfrm>
        </p:grpSpPr>
        <p:sp>
          <p:nvSpPr>
            <p:cNvPr id="674" name="Google Shape;674;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6" name="Google Shape;676;p17"/>
          <p:cNvGrpSpPr/>
          <p:nvPr/>
        </p:nvGrpSpPr>
        <p:grpSpPr>
          <a:xfrm>
            <a:off x="8607850" y="3252263"/>
            <a:ext cx="37200" cy="2435125"/>
            <a:chOff x="367100" y="2392375"/>
            <a:chExt cx="37200" cy="2435125"/>
          </a:xfrm>
        </p:grpSpPr>
        <p:sp>
          <p:nvSpPr>
            <p:cNvPr id="677" name="Google Shape;677;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9" name="Google Shape;679;p17"/>
          <p:cNvGrpSpPr/>
          <p:nvPr/>
        </p:nvGrpSpPr>
        <p:grpSpPr>
          <a:xfrm>
            <a:off x="658425" y="4271275"/>
            <a:ext cx="37200" cy="1232425"/>
            <a:chOff x="367100" y="2392375"/>
            <a:chExt cx="37200" cy="1232425"/>
          </a:xfrm>
        </p:grpSpPr>
        <p:sp>
          <p:nvSpPr>
            <p:cNvPr id="680" name="Google Shape;680;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2" name="Google Shape;682;p17"/>
          <p:cNvGrpSpPr/>
          <p:nvPr/>
        </p:nvGrpSpPr>
        <p:grpSpPr>
          <a:xfrm>
            <a:off x="3527900" y="4695525"/>
            <a:ext cx="37200" cy="833425"/>
            <a:chOff x="367100" y="2392375"/>
            <a:chExt cx="37200" cy="833425"/>
          </a:xfrm>
        </p:grpSpPr>
        <p:sp>
          <p:nvSpPr>
            <p:cNvPr id="683" name="Google Shape;683;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5" name="Google Shape;685;p17"/>
          <p:cNvGrpSpPr/>
          <p:nvPr/>
        </p:nvGrpSpPr>
        <p:grpSpPr>
          <a:xfrm>
            <a:off x="2347800" y="4531513"/>
            <a:ext cx="37200" cy="833425"/>
            <a:chOff x="367100" y="2392375"/>
            <a:chExt cx="37200" cy="833425"/>
          </a:xfrm>
        </p:grpSpPr>
        <p:sp>
          <p:nvSpPr>
            <p:cNvPr id="686" name="Google Shape;686;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8" name="Google Shape;688;p17"/>
          <p:cNvGrpSpPr/>
          <p:nvPr/>
        </p:nvGrpSpPr>
        <p:grpSpPr>
          <a:xfrm>
            <a:off x="7259438" y="4657088"/>
            <a:ext cx="37200" cy="833425"/>
            <a:chOff x="367100" y="2392375"/>
            <a:chExt cx="37200" cy="833425"/>
          </a:xfrm>
        </p:grpSpPr>
        <p:sp>
          <p:nvSpPr>
            <p:cNvPr id="689" name="Google Shape;689;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1" name="Google Shape;691;p17"/>
          <p:cNvGrpSpPr/>
          <p:nvPr/>
        </p:nvGrpSpPr>
        <p:grpSpPr>
          <a:xfrm>
            <a:off x="5876450" y="4720788"/>
            <a:ext cx="37200" cy="833425"/>
            <a:chOff x="367100" y="2392375"/>
            <a:chExt cx="37200" cy="833425"/>
          </a:xfrm>
        </p:grpSpPr>
        <p:sp>
          <p:nvSpPr>
            <p:cNvPr id="692" name="Google Shape;692;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4" name="Google Shape;694;p17"/>
          <p:cNvGrpSpPr/>
          <p:nvPr/>
        </p:nvGrpSpPr>
        <p:grpSpPr>
          <a:xfrm>
            <a:off x="5087700" y="4619313"/>
            <a:ext cx="37200" cy="833425"/>
            <a:chOff x="367100" y="2392375"/>
            <a:chExt cx="37200" cy="833425"/>
          </a:xfrm>
        </p:grpSpPr>
        <p:sp>
          <p:nvSpPr>
            <p:cNvPr id="695" name="Google Shape;695;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7" name="Google Shape;697;p17"/>
          <p:cNvGrpSpPr/>
          <p:nvPr/>
        </p:nvGrpSpPr>
        <p:grpSpPr>
          <a:xfrm>
            <a:off x="6722900" y="4698500"/>
            <a:ext cx="37200" cy="1232425"/>
            <a:chOff x="367100" y="2392375"/>
            <a:chExt cx="37200" cy="1232425"/>
          </a:xfrm>
        </p:grpSpPr>
        <p:sp>
          <p:nvSpPr>
            <p:cNvPr id="698" name="Google Shape;698;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0" name="Google Shape;700;p17"/>
          <p:cNvGrpSpPr/>
          <p:nvPr/>
        </p:nvGrpSpPr>
        <p:grpSpPr>
          <a:xfrm>
            <a:off x="7961675" y="4271275"/>
            <a:ext cx="37200" cy="833425"/>
            <a:chOff x="367100" y="2392375"/>
            <a:chExt cx="37200" cy="833425"/>
          </a:xfrm>
        </p:grpSpPr>
        <p:sp>
          <p:nvSpPr>
            <p:cNvPr id="701" name="Google Shape;701;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3" name="Google Shape;703;p17"/>
          <p:cNvGrpSpPr/>
          <p:nvPr/>
        </p:nvGrpSpPr>
        <p:grpSpPr>
          <a:xfrm>
            <a:off x="8312775" y="4334738"/>
            <a:ext cx="37200" cy="833425"/>
            <a:chOff x="367100" y="2392375"/>
            <a:chExt cx="37200" cy="833425"/>
          </a:xfrm>
        </p:grpSpPr>
        <p:sp>
          <p:nvSpPr>
            <p:cNvPr id="704" name="Google Shape;704;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6" name="Google Shape;706;p17"/>
          <p:cNvGrpSpPr/>
          <p:nvPr/>
        </p:nvGrpSpPr>
        <p:grpSpPr>
          <a:xfrm>
            <a:off x="8994688" y="4071775"/>
            <a:ext cx="37200" cy="1232425"/>
            <a:chOff x="367100" y="2392375"/>
            <a:chExt cx="37200" cy="1232425"/>
          </a:xfrm>
        </p:grpSpPr>
        <p:sp>
          <p:nvSpPr>
            <p:cNvPr id="707" name="Google Shape;707;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9" name="Google Shape;709;p17"/>
          <p:cNvSpPr/>
          <p:nvPr/>
        </p:nvSpPr>
        <p:spPr>
          <a:xfrm>
            <a:off x="7713300" y="40110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7"/>
          <p:cNvSpPr/>
          <p:nvPr/>
        </p:nvSpPr>
        <p:spPr>
          <a:xfrm>
            <a:off x="6807341" y="48213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1" name="Google Shape;711;p17"/>
          <p:cNvGrpSpPr/>
          <p:nvPr/>
        </p:nvGrpSpPr>
        <p:grpSpPr>
          <a:xfrm>
            <a:off x="179163" y="3853625"/>
            <a:ext cx="37200" cy="1232425"/>
            <a:chOff x="367100" y="2392375"/>
            <a:chExt cx="37200" cy="1232425"/>
          </a:xfrm>
        </p:grpSpPr>
        <p:sp>
          <p:nvSpPr>
            <p:cNvPr id="712" name="Google Shape;712;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4" name="Google Shape;714;p17"/>
          <p:cNvGrpSpPr/>
          <p:nvPr/>
        </p:nvGrpSpPr>
        <p:grpSpPr>
          <a:xfrm>
            <a:off x="4435463" y="4771700"/>
            <a:ext cx="37200" cy="833425"/>
            <a:chOff x="367100" y="2392375"/>
            <a:chExt cx="37200" cy="833425"/>
          </a:xfrm>
        </p:grpSpPr>
        <p:sp>
          <p:nvSpPr>
            <p:cNvPr id="715" name="Google Shape;715;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7" name="Google Shape;717;p17"/>
          <p:cNvGrpSpPr/>
          <p:nvPr/>
        </p:nvGrpSpPr>
        <p:grpSpPr>
          <a:xfrm>
            <a:off x="3121763" y="4191225"/>
            <a:ext cx="37200" cy="1232425"/>
            <a:chOff x="367100" y="2392375"/>
            <a:chExt cx="37200" cy="1232425"/>
          </a:xfrm>
        </p:grpSpPr>
        <p:sp>
          <p:nvSpPr>
            <p:cNvPr id="718" name="Google Shape;718;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0" name="Google Shape;720;p17"/>
          <p:cNvGrpSpPr/>
          <p:nvPr/>
        </p:nvGrpSpPr>
        <p:grpSpPr>
          <a:xfrm>
            <a:off x="2067975" y="3755675"/>
            <a:ext cx="37200" cy="2435125"/>
            <a:chOff x="367100" y="2392375"/>
            <a:chExt cx="37200" cy="2435125"/>
          </a:xfrm>
        </p:grpSpPr>
        <p:sp>
          <p:nvSpPr>
            <p:cNvPr id="721" name="Google Shape;721;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3" name="Google Shape;723;p17"/>
          <p:cNvGrpSpPr/>
          <p:nvPr/>
        </p:nvGrpSpPr>
        <p:grpSpPr>
          <a:xfrm>
            <a:off x="6400500" y="3856238"/>
            <a:ext cx="37200" cy="2435125"/>
            <a:chOff x="367100" y="2392375"/>
            <a:chExt cx="37200" cy="2435125"/>
          </a:xfrm>
        </p:grpSpPr>
        <p:sp>
          <p:nvSpPr>
            <p:cNvPr id="724" name="Google Shape;724;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6" name="Google Shape;726;p17"/>
          <p:cNvSpPr/>
          <p:nvPr/>
        </p:nvSpPr>
        <p:spPr>
          <a:xfrm>
            <a:off x="2148550" y="43436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7" name="Google Shape;727;p17"/>
          <p:cNvGrpSpPr/>
          <p:nvPr/>
        </p:nvGrpSpPr>
        <p:grpSpPr>
          <a:xfrm>
            <a:off x="7679063" y="3919925"/>
            <a:ext cx="37200" cy="2435125"/>
            <a:chOff x="367100" y="2392375"/>
            <a:chExt cx="37200" cy="2435125"/>
          </a:xfrm>
        </p:grpSpPr>
        <p:sp>
          <p:nvSpPr>
            <p:cNvPr id="728" name="Google Shape;728;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0" name="Google Shape;730;p17"/>
          <p:cNvGrpSpPr/>
          <p:nvPr/>
        </p:nvGrpSpPr>
        <p:grpSpPr>
          <a:xfrm>
            <a:off x="8880050" y="2789013"/>
            <a:ext cx="37200" cy="2435125"/>
            <a:chOff x="367100" y="2392375"/>
            <a:chExt cx="37200" cy="2435125"/>
          </a:xfrm>
        </p:grpSpPr>
        <p:sp>
          <p:nvSpPr>
            <p:cNvPr id="731" name="Google Shape;731;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3" name="Google Shape;733;p17"/>
          <p:cNvSpPr txBox="1"/>
          <p:nvPr>
            <p:ph type="title"/>
          </p:nvPr>
        </p:nvSpPr>
        <p:spPr>
          <a:xfrm>
            <a:off x="720075"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34" name="Google Shape;734;p17"/>
          <p:cNvSpPr txBox="1"/>
          <p:nvPr>
            <p:ph idx="2" type="title"/>
          </p:nvPr>
        </p:nvSpPr>
        <p:spPr>
          <a:xfrm>
            <a:off x="899825" y="2437650"/>
            <a:ext cx="2251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735" name="Google Shape;735;p17"/>
          <p:cNvSpPr txBox="1"/>
          <p:nvPr>
            <p:ph idx="1" type="subTitle"/>
          </p:nvPr>
        </p:nvSpPr>
        <p:spPr>
          <a:xfrm>
            <a:off x="899825" y="2762875"/>
            <a:ext cx="2251200" cy="86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36" name="Google Shape;736;p17"/>
          <p:cNvSpPr txBox="1"/>
          <p:nvPr>
            <p:ph idx="3" type="title"/>
          </p:nvPr>
        </p:nvSpPr>
        <p:spPr>
          <a:xfrm>
            <a:off x="3446525" y="3409475"/>
            <a:ext cx="2251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737" name="Google Shape;737;p17"/>
          <p:cNvSpPr txBox="1"/>
          <p:nvPr>
            <p:ph idx="4" type="subTitle"/>
          </p:nvPr>
        </p:nvSpPr>
        <p:spPr>
          <a:xfrm>
            <a:off x="3446475" y="3734700"/>
            <a:ext cx="2251200" cy="86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38" name="Google Shape;738;p17"/>
          <p:cNvSpPr txBox="1"/>
          <p:nvPr>
            <p:ph idx="5" type="title"/>
          </p:nvPr>
        </p:nvSpPr>
        <p:spPr>
          <a:xfrm>
            <a:off x="5993200" y="2437650"/>
            <a:ext cx="2251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739" name="Google Shape;739;p17"/>
          <p:cNvSpPr txBox="1"/>
          <p:nvPr>
            <p:ph idx="6" type="subTitle"/>
          </p:nvPr>
        </p:nvSpPr>
        <p:spPr>
          <a:xfrm>
            <a:off x="5993200" y="2762875"/>
            <a:ext cx="2251200" cy="86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3">
    <p:spTree>
      <p:nvGrpSpPr>
        <p:cNvPr id="740" name="Shape 740"/>
        <p:cNvGrpSpPr/>
        <p:nvPr/>
      </p:nvGrpSpPr>
      <p:grpSpPr>
        <a:xfrm>
          <a:off x="0" y="0"/>
          <a:ext cx="0" cy="0"/>
          <a:chOff x="0" y="0"/>
          <a:chExt cx="0" cy="0"/>
        </a:xfrm>
      </p:grpSpPr>
      <p:grpSp>
        <p:nvGrpSpPr>
          <p:cNvPr id="741" name="Google Shape;741;p18"/>
          <p:cNvGrpSpPr/>
          <p:nvPr/>
        </p:nvGrpSpPr>
        <p:grpSpPr>
          <a:xfrm rot="9442976">
            <a:off x="1971015" y="3073054"/>
            <a:ext cx="9165281" cy="2491532"/>
            <a:chOff x="5171575" y="1460000"/>
            <a:chExt cx="1813675" cy="493025"/>
          </a:xfrm>
        </p:grpSpPr>
        <p:sp>
          <p:nvSpPr>
            <p:cNvPr id="742" name="Google Shape;742;p18"/>
            <p:cNvSpPr/>
            <p:nvPr/>
          </p:nvSpPr>
          <p:spPr>
            <a:xfrm>
              <a:off x="5268600" y="1460000"/>
              <a:ext cx="1716650" cy="394450"/>
            </a:xfrm>
            <a:custGeom>
              <a:rect b="b" l="l" r="r" t="t"/>
              <a:pathLst>
                <a:path extrusionOk="0" h="15778" w="68666">
                  <a:moveTo>
                    <a:pt x="11229" y="1"/>
                  </a:moveTo>
                  <a:cubicBezTo>
                    <a:pt x="5339" y="1"/>
                    <a:pt x="67" y="3484"/>
                    <a:pt x="0" y="3529"/>
                  </a:cubicBezTo>
                  <a:lnTo>
                    <a:pt x="62" y="3618"/>
                  </a:lnTo>
                  <a:cubicBezTo>
                    <a:pt x="122" y="3573"/>
                    <a:pt x="5374" y="104"/>
                    <a:pt x="11234" y="104"/>
                  </a:cubicBezTo>
                  <a:cubicBezTo>
                    <a:pt x="12364" y="104"/>
                    <a:pt x="13516" y="233"/>
                    <a:pt x="14657" y="540"/>
                  </a:cubicBezTo>
                  <a:cubicBezTo>
                    <a:pt x="18583" y="1602"/>
                    <a:pt x="20804" y="4831"/>
                    <a:pt x="22954" y="7954"/>
                  </a:cubicBezTo>
                  <a:cubicBezTo>
                    <a:pt x="24711" y="10514"/>
                    <a:pt x="26380" y="12931"/>
                    <a:pt x="28860" y="14002"/>
                  </a:cubicBezTo>
                  <a:cubicBezTo>
                    <a:pt x="31598" y="15180"/>
                    <a:pt x="34114" y="15777"/>
                    <a:pt x="36443" y="15777"/>
                  </a:cubicBezTo>
                  <a:cubicBezTo>
                    <a:pt x="38396" y="15777"/>
                    <a:pt x="40216" y="15358"/>
                    <a:pt x="41938" y="14528"/>
                  </a:cubicBezTo>
                  <a:cubicBezTo>
                    <a:pt x="45257" y="12931"/>
                    <a:pt x="47737" y="10068"/>
                    <a:pt x="50136" y="7293"/>
                  </a:cubicBezTo>
                  <a:cubicBezTo>
                    <a:pt x="53169" y="3787"/>
                    <a:pt x="56033" y="478"/>
                    <a:pt x="60137" y="451"/>
                  </a:cubicBezTo>
                  <a:lnTo>
                    <a:pt x="60235" y="451"/>
                  </a:lnTo>
                  <a:cubicBezTo>
                    <a:pt x="63295" y="451"/>
                    <a:pt x="65507" y="1147"/>
                    <a:pt x="66837" y="2512"/>
                  </a:cubicBezTo>
                  <a:cubicBezTo>
                    <a:pt x="68558" y="4296"/>
                    <a:pt x="68460" y="6874"/>
                    <a:pt x="68398" y="8587"/>
                  </a:cubicBezTo>
                  <a:cubicBezTo>
                    <a:pt x="68380" y="9247"/>
                    <a:pt x="68353" y="9765"/>
                    <a:pt x="68442" y="10095"/>
                  </a:cubicBezTo>
                  <a:lnTo>
                    <a:pt x="68540" y="10077"/>
                  </a:lnTo>
                  <a:cubicBezTo>
                    <a:pt x="68460" y="9756"/>
                    <a:pt x="68478" y="9238"/>
                    <a:pt x="68505" y="8587"/>
                  </a:cubicBezTo>
                  <a:cubicBezTo>
                    <a:pt x="68567" y="6865"/>
                    <a:pt x="68665" y="4251"/>
                    <a:pt x="66908" y="2440"/>
                  </a:cubicBezTo>
                  <a:cubicBezTo>
                    <a:pt x="65570" y="1049"/>
                    <a:pt x="63322" y="353"/>
                    <a:pt x="60235" y="353"/>
                  </a:cubicBezTo>
                  <a:lnTo>
                    <a:pt x="60137" y="353"/>
                  </a:lnTo>
                  <a:cubicBezTo>
                    <a:pt x="55989" y="371"/>
                    <a:pt x="53107" y="3698"/>
                    <a:pt x="50056" y="7222"/>
                  </a:cubicBezTo>
                  <a:cubicBezTo>
                    <a:pt x="46576" y="11240"/>
                    <a:pt x="42754" y="15659"/>
                    <a:pt x="36408" y="15659"/>
                  </a:cubicBezTo>
                  <a:cubicBezTo>
                    <a:pt x="34230" y="15659"/>
                    <a:pt x="31756" y="15139"/>
                    <a:pt x="28895" y="13904"/>
                  </a:cubicBezTo>
                  <a:cubicBezTo>
                    <a:pt x="26442" y="12842"/>
                    <a:pt x="24792" y="10443"/>
                    <a:pt x="23043" y="7891"/>
                  </a:cubicBezTo>
                  <a:cubicBezTo>
                    <a:pt x="20884" y="4751"/>
                    <a:pt x="18645" y="1504"/>
                    <a:pt x="14684" y="442"/>
                  </a:cubicBezTo>
                  <a:cubicBezTo>
                    <a:pt x="13531" y="131"/>
                    <a:pt x="12369" y="1"/>
                    <a:pt x="1122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8"/>
            <p:cNvSpPr/>
            <p:nvPr/>
          </p:nvSpPr>
          <p:spPr>
            <a:xfrm>
              <a:off x="5264575" y="1467800"/>
              <a:ext cx="1717325" cy="382175"/>
            </a:xfrm>
            <a:custGeom>
              <a:rect b="b" l="l" r="r" t="t"/>
              <a:pathLst>
                <a:path extrusionOk="0" h="15287" w="68693">
                  <a:moveTo>
                    <a:pt x="11153" y="0"/>
                  </a:moveTo>
                  <a:cubicBezTo>
                    <a:pt x="6400" y="0"/>
                    <a:pt x="2154" y="2227"/>
                    <a:pt x="589" y="3047"/>
                  </a:cubicBezTo>
                  <a:cubicBezTo>
                    <a:pt x="322" y="3181"/>
                    <a:pt x="90" y="3306"/>
                    <a:pt x="54" y="3306"/>
                  </a:cubicBezTo>
                  <a:cubicBezTo>
                    <a:pt x="54" y="3306"/>
                    <a:pt x="81" y="3315"/>
                    <a:pt x="90" y="3333"/>
                  </a:cubicBezTo>
                  <a:lnTo>
                    <a:pt x="0" y="3386"/>
                  </a:lnTo>
                  <a:cubicBezTo>
                    <a:pt x="11" y="3404"/>
                    <a:pt x="22" y="3416"/>
                    <a:pt x="45" y="3416"/>
                  </a:cubicBezTo>
                  <a:cubicBezTo>
                    <a:pt x="104" y="3416"/>
                    <a:pt x="240" y="3346"/>
                    <a:pt x="634" y="3136"/>
                  </a:cubicBezTo>
                  <a:cubicBezTo>
                    <a:pt x="2192" y="2324"/>
                    <a:pt x="6429" y="101"/>
                    <a:pt x="11161" y="101"/>
                  </a:cubicBezTo>
                  <a:cubicBezTo>
                    <a:pt x="12038" y="101"/>
                    <a:pt x="12931" y="177"/>
                    <a:pt x="13828" y="353"/>
                  </a:cubicBezTo>
                  <a:cubicBezTo>
                    <a:pt x="14122" y="416"/>
                    <a:pt x="14417" y="478"/>
                    <a:pt x="14693" y="558"/>
                  </a:cubicBezTo>
                  <a:cubicBezTo>
                    <a:pt x="18208" y="1531"/>
                    <a:pt x="20055" y="4198"/>
                    <a:pt x="22009" y="7026"/>
                  </a:cubicBezTo>
                  <a:cubicBezTo>
                    <a:pt x="22499" y="7731"/>
                    <a:pt x="22999" y="8453"/>
                    <a:pt x="23525" y="9149"/>
                  </a:cubicBezTo>
                  <a:cubicBezTo>
                    <a:pt x="24970" y="11040"/>
                    <a:pt x="26567" y="12958"/>
                    <a:pt x="28744" y="13806"/>
                  </a:cubicBezTo>
                  <a:cubicBezTo>
                    <a:pt x="31411" y="14850"/>
                    <a:pt x="33731" y="15287"/>
                    <a:pt x="35792" y="15287"/>
                  </a:cubicBezTo>
                  <a:cubicBezTo>
                    <a:pt x="40422" y="15287"/>
                    <a:pt x="43714" y="13057"/>
                    <a:pt x="46577" y="10470"/>
                  </a:cubicBezTo>
                  <a:cubicBezTo>
                    <a:pt x="47826" y="9337"/>
                    <a:pt x="48977" y="8105"/>
                    <a:pt x="50083" y="6919"/>
                  </a:cubicBezTo>
                  <a:cubicBezTo>
                    <a:pt x="53116" y="3672"/>
                    <a:pt x="55980" y="603"/>
                    <a:pt x="60102" y="558"/>
                  </a:cubicBezTo>
                  <a:lnTo>
                    <a:pt x="60262" y="558"/>
                  </a:lnTo>
                  <a:cubicBezTo>
                    <a:pt x="63269" y="558"/>
                    <a:pt x="65472" y="1245"/>
                    <a:pt x="66810" y="2592"/>
                  </a:cubicBezTo>
                  <a:cubicBezTo>
                    <a:pt x="68568" y="4350"/>
                    <a:pt x="68541" y="6901"/>
                    <a:pt x="68523" y="8596"/>
                  </a:cubicBezTo>
                  <a:cubicBezTo>
                    <a:pt x="68514" y="9230"/>
                    <a:pt x="68505" y="9738"/>
                    <a:pt x="68594" y="10059"/>
                  </a:cubicBezTo>
                  <a:lnTo>
                    <a:pt x="68693" y="10032"/>
                  </a:lnTo>
                  <a:cubicBezTo>
                    <a:pt x="68612" y="9720"/>
                    <a:pt x="68621" y="9221"/>
                    <a:pt x="68621" y="8596"/>
                  </a:cubicBezTo>
                  <a:cubicBezTo>
                    <a:pt x="68648" y="6892"/>
                    <a:pt x="68675" y="4314"/>
                    <a:pt x="66890" y="2521"/>
                  </a:cubicBezTo>
                  <a:cubicBezTo>
                    <a:pt x="65526" y="1147"/>
                    <a:pt x="63295" y="460"/>
                    <a:pt x="60253" y="460"/>
                  </a:cubicBezTo>
                  <a:lnTo>
                    <a:pt x="60102" y="460"/>
                  </a:lnTo>
                  <a:cubicBezTo>
                    <a:pt x="55935" y="496"/>
                    <a:pt x="53054" y="3583"/>
                    <a:pt x="50012" y="6848"/>
                  </a:cubicBezTo>
                  <a:cubicBezTo>
                    <a:pt x="48897" y="8034"/>
                    <a:pt x="47755" y="9265"/>
                    <a:pt x="46515" y="10389"/>
                  </a:cubicBezTo>
                  <a:cubicBezTo>
                    <a:pt x="43667" y="12965"/>
                    <a:pt x="40396" y="15186"/>
                    <a:pt x="35789" y="15186"/>
                  </a:cubicBezTo>
                  <a:cubicBezTo>
                    <a:pt x="33743" y="15186"/>
                    <a:pt x="31433" y="14748"/>
                    <a:pt x="28780" y="13708"/>
                  </a:cubicBezTo>
                  <a:cubicBezTo>
                    <a:pt x="26630" y="12869"/>
                    <a:pt x="25051" y="10960"/>
                    <a:pt x="23614" y="9087"/>
                  </a:cubicBezTo>
                  <a:cubicBezTo>
                    <a:pt x="23088" y="8391"/>
                    <a:pt x="22580" y="7668"/>
                    <a:pt x="22098" y="6964"/>
                  </a:cubicBezTo>
                  <a:cubicBezTo>
                    <a:pt x="20216" y="4252"/>
                    <a:pt x="18280" y="1441"/>
                    <a:pt x="14720" y="460"/>
                  </a:cubicBezTo>
                  <a:cubicBezTo>
                    <a:pt x="14435" y="380"/>
                    <a:pt x="14140" y="309"/>
                    <a:pt x="13846" y="255"/>
                  </a:cubicBezTo>
                  <a:cubicBezTo>
                    <a:pt x="12940" y="77"/>
                    <a:pt x="12038" y="0"/>
                    <a:pt x="1115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8"/>
            <p:cNvSpPr/>
            <p:nvPr/>
          </p:nvSpPr>
          <p:spPr>
            <a:xfrm>
              <a:off x="5260775" y="1475575"/>
              <a:ext cx="1720900" cy="370175"/>
            </a:xfrm>
            <a:custGeom>
              <a:rect b="b" l="l" r="r" t="t"/>
              <a:pathLst>
                <a:path extrusionOk="0" h="14807" w="68836">
                  <a:moveTo>
                    <a:pt x="81" y="3111"/>
                  </a:moveTo>
                  <a:lnTo>
                    <a:pt x="81" y="3111"/>
                  </a:lnTo>
                  <a:cubicBezTo>
                    <a:pt x="82" y="3111"/>
                    <a:pt x="83" y="3111"/>
                    <a:pt x="84" y="3112"/>
                  </a:cubicBezTo>
                  <a:lnTo>
                    <a:pt x="84" y="3112"/>
                  </a:lnTo>
                  <a:cubicBezTo>
                    <a:pt x="83" y="3111"/>
                    <a:pt x="81" y="3111"/>
                    <a:pt x="81" y="3111"/>
                  </a:cubicBezTo>
                  <a:close/>
                  <a:moveTo>
                    <a:pt x="11123" y="0"/>
                  </a:moveTo>
                  <a:cubicBezTo>
                    <a:pt x="6789" y="0"/>
                    <a:pt x="2898" y="1830"/>
                    <a:pt x="1053" y="2701"/>
                  </a:cubicBezTo>
                  <a:cubicBezTo>
                    <a:pt x="591" y="2915"/>
                    <a:pt x="187" y="3112"/>
                    <a:pt x="92" y="3112"/>
                  </a:cubicBezTo>
                  <a:cubicBezTo>
                    <a:pt x="89" y="3112"/>
                    <a:pt x="87" y="3112"/>
                    <a:pt x="84" y="3112"/>
                  </a:cubicBezTo>
                  <a:lnTo>
                    <a:pt x="84" y="3112"/>
                  </a:lnTo>
                  <a:cubicBezTo>
                    <a:pt x="87" y="3112"/>
                    <a:pt x="90" y="3115"/>
                    <a:pt x="90" y="3120"/>
                  </a:cubicBezTo>
                  <a:lnTo>
                    <a:pt x="1" y="3173"/>
                  </a:lnTo>
                  <a:cubicBezTo>
                    <a:pt x="16" y="3197"/>
                    <a:pt x="40" y="3210"/>
                    <a:pt x="79" y="3210"/>
                  </a:cubicBezTo>
                  <a:cubicBezTo>
                    <a:pt x="200" y="3210"/>
                    <a:pt x="471" y="3087"/>
                    <a:pt x="1098" y="2790"/>
                  </a:cubicBezTo>
                  <a:cubicBezTo>
                    <a:pt x="2935" y="1927"/>
                    <a:pt x="6801" y="107"/>
                    <a:pt x="11111" y="107"/>
                  </a:cubicBezTo>
                  <a:cubicBezTo>
                    <a:pt x="12014" y="107"/>
                    <a:pt x="12937" y="187"/>
                    <a:pt x="13864" y="372"/>
                  </a:cubicBezTo>
                  <a:cubicBezTo>
                    <a:pt x="14159" y="426"/>
                    <a:pt x="14444" y="497"/>
                    <a:pt x="14729" y="577"/>
                  </a:cubicBezTo>
                  <a:cubicBezTo>
                    <a:pt x="17977" y="1505"/>
                    <a:pt x="19591" y="3896"/>
                    <a:pt x="21304" y="6438"/>
                  </a:cubicBezTo>
                  <a:cubicBezTo>
                    <a:pt x="21938" y="7375"/>
                    <a:pt x="22589" y="8339"/>
                    <a:pt x="23338" y="9240"/>
                  </a:cubicBezTo>
                  <a:cubicBezTo>
                    <a:pt x="24882" y="11113"/>
                    <a:pt x="26452" y="12853"/>
                    <a:pt x="28611" y="13611"/>
                  </a:cubicBezTo>
                  <a:cubicBezTo>
                    <a:pt x="31010" y="14450"/>
                    <a:pt x="33134" y="14806"/>
                    <a:pt x="35034" y="14806"/>
                  </a:cubicBezTo>
                  <a:cubicBezTo>
                    <a:pt x="40003" y="14806"/>
                    <a:pt x="43455" y="12389"/>
                    <a:pt x="46390" y="9953"/>
                  </a:cubicBezTo>
                  <a:cubicBezTo>
                    <a:pt x="47693" y="8865"/>
                    <a:pt x="48879" y="7696"/>
                    <a:pt x="50030" y="6554"/>
                  </a:cubicBezTo>
                  <a:cubicBezTo>
                    <a:pt x="53054" y="3557"/>
                    <a:pt x="55918" y="720"/>
                    <a:pt x="60066" y="676"/>
                  </a:cubicBezTo>
                  <a:cubicBezTo>
                    <a:pt x="60147" y="667"/>
                    <a:pt x="60227" y="667"/>
                    <a:pt x="60307" y="667"/>
                  </a:cubicBezTo>
                  <a:cubicBezTo>
                    <a:pt x="68514" y="667"/>
                    <a:pt x="68595" y="5823"/>
                    <a:pt x="68630" y="8606"/>
                  </a:cubicBezTo>
                  <a:cubicBezTo>
                    <a:pt x="68639" y="9222"/>
                    <a:pt x="68648" y="9704"/>
                    <a:pt x="68737" y="10025"/>
                  </a:cubicBezTo>
                  <a:lnTo>
                    <a:pt x="68836" y="9998"/>
                  </a:lnTo>
                  <a:cubicBezTo>
                    <a:pt x="68755" y="9695"/>
                    <a:pt x="68746" y="9186"/>
                    <a:pt x="68737" y="8606"/>
                  </a:cubicBezTo>
                  <a:cubicBezTo>
                    <a:pt x="68693" y="5787"/>
                    <a:pt x="68622" y="568"/>
                    <a:pt x="60316" y="568"/>
                  </a:cubicBezTo>
                  <a:lnTo>
                    <a:pt x="60066" y="568"/>
                  </a:lnTo>
                  <a:cubicBezTo>
                    <a:pt x="55873" y="622"/>
                    <a:pt x="52992" y="3468"/>
                    <a:pt x="49950" y="6483"/>
                  </a:cubicBezTo>
                  <a:cubicBezTo>
                    <a:pt x="48808" y="7616"/>
                    <a:pt x="47621" y="8794"/>
                    <a:pt x="46319" y="9873"/>
                  </a:cubicBezTo>
                  <a:cubicBezTo>
                    <a:pt x="43408" y="12294"/>
                    <a:pt x="39974" y="14700"/>
                    <a:pt x="35029" y="14700"/>
                  </a:cubicBezTo>
                  <a:cubicBezTo>
                    <a:pt x="33140" y="14700"/>
                    <a:pt x="31031" y="14349"/>
                    <a:pt x="28646" y="13513"/>
                  </a:cubicBezTo>
                  <a:cubicBezTo>
                    <a:pt x="26505" y="12763"/>
                    <a:pt x="24953" y="11033"/>
                    <a:pt x="23419" y="9177"/>
                  </a:cubicBezTo>
                  <a:cubicBezTo>
                    <a:pt x="22669" y="8276"/>
                    <a:pt x="22018" y="7313"/>
                    <a:pt x="21393" y="6376"/>
                  </a:cubicBezTo>
                  <a:cubicBezTo>
                    <a:pt x="19663" y="3825"/>
                    <a:pt x="18039" y="1407"/>
                    <a:pt x="14756" y="479"/>
                  </a:cubicBezTo>
                  <a:cubicBezTo>
                    <a:pt x="14471" y="399"/>
                    <a:pt x="14176" y="328"/>
                    <a:pt x="13882" y="265"/>
                  </a:cubicBezTo>
                  <a:cubicBezTo>
                    <a:pt x="12953" y="80"/>
                    <a:pt x="12028" y="0"/>
                    <a:pt x="1112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8"/>
            <p:cNvSpPr/>
            <p:nvPr/>
          </p:nvSpPr>
          <p:spPr>
            <a:xfrm>
              <a:off x="5257000" y="1483550"/>
              <a:ext cx="1724450" cy="358850"/>
            </a:xfrm>
            <a:custGeom>
              <a:rect b="b" l="l" r="r" t="t"/>
              <a:pathLst>
                <a:path extrusionOk="0" h="14354" w="68978">
                  <a:moveTo>
                    <a:pt x="11083" y="0"/>
                  </a:moveTo>
                  <a:cubicBezTo>
                    <a:pt x="7041" y="0"/>
                    <a:pt x="3400" y="1567"/>
                    <a:pt x="1463" y="2408"/>
                  </a:cubicBezTo>
                  <a:cubicBezTo>
                    <a:pt x="867" y="2663"/>
                    <a:pt x="298" y="2910"/>
                    <a:pt x="132" y="2910"/>
                  </a:cubicBezTo>
                  <a:cubicBezTo>
                    <a:pt x="111" y="2910"/>
                    <a:pt x="97" y="2907"/>
                    <a:pt x="89" y="2899"/>
                  </a:cubicBezTo>
                  <a:lnTo>
                    <a:pt x="0" y="2953"/>
                  </a:lnTo>
                  <a:cubicBezTo>
                    <a:pt x="25" y="2991"/>
                    <a:pt x="66" y="3011"/>
                    <a:pt x="130" y="3011"/>
                  </a:cubicBezTo>
                  <a:cubicBezTo>
                    <a:pt x="318" y="3011"/>
                    <a:pt x="710" y="2843"/>
                    <a:pt x="1508" y="2498"/>
                  </a:cubicBezTo>
                  <a:cubicBezTo>
                    <a:pt x="3440" y="1670"/>
                    <a:pt x="7069" y="102"/>
                    <a:pt x="11091" y="102"/>
                  </a:cubicBezTo>
                  <a:cubicBezTo>
                    <a:pt x="12009" y="102"/>
                    <a:pt x="12947" y="184"/>
                    <a:pt x="13890" y="374"/>
                  </a:cubicBezTo>
                  <a:cubicBezTo>
                    <a:pt x="14194" y="437"/>
                    <a:pt x="14488" y="508"/>
                    <a:pt x="14756" y="588"/>
                  </a:cubicBezTo>
                  <a:cubicBezTo>
                    <a:pt x="17807" y="1472"/>
                    <a:pt x="19234" y="3684"/>
                    <a:pt x="20751" y="6030"/>
                  </a:cubicBezTo>
                  <a:cubicBezTo>
                    <a:pt x="21464" y="7136"/>
                    <a:pt x="22196" y="8278"/>
                    <a:pt x="23141" y="9331"/>
                  </a:cubicBezTo>
                  <a:cubicBezTo>
                    <a:pt x="24720" y="11097"/>
                    <a:pt x="26317" y="12739"/>
                    <a:pt x="28485" y="13408"/>
                  </a:cubicBezTo>
                  <a:cubicBezTo>
                    <a:pt x="30617" y="14068"/>
                    <a:pt x="32526" y="14354"/>
                    <a:pt x="34266" y="14354"/>
                  </a:cubicBezTo>
                  <a:cubicBezTo>
                    <a:pt x="39190" y="14354"/>
                    <a:pt x="42750" y="12052"/>
                    <a:pt x="46193" y="9429"/>
                  </a:cubicBezTo>
                  <a:cubicBezTo>
                    <a:pt x="47558" y="8394"/>
                    <a:pt x="48780" y="7279"/>
                    <a:pt x="49967" y="6200"/>
                  </a:cubicBezTo>
                  <a:cubicBezTo>
                    <a:pt x="53116" y="3327"/>
                    <a:pt x="55846" y="838"/>
                    <a:pt x="60021" y="776"/>
                  </a:cubicBezTo>
                  <a:cubicBezTo>
                    <a:pt x="60128" y="774"/>
                    <a:pt x="60233" y="773"/>
                    <a:pt x="60337" y="773"/>
                  </a:cubicBezTo>
                  <a:cubicBezTo>
                    <a:pt x="68430" y="773"/>
                    <a:pt x="68631" y="5860"/>
                    <a:pt x="68746" y="8608"/>
                  </a:cubicBezTo>
                  <a:cubicBezTo>
                    <a:pt x="68773" y="9206"/>
                    <a:pt x="68790" y="9670"/>
                    <a:pt x="68880" y="9982"/>
                  </a:cubicBezTo>
                  <a:lnTo>
                    <a:pt x="68978" y="9956"/>
                  </a:lnTo>
                  <a:cubicBezTo>
                    <a:pt x="68897" y="9652"/>
                    <a:pt x="68871" y="9170"/>
                    <a:pt x="68853" y="8608"/>
                  </a:cubicBezTo>
                  <a:cubicBezTo>
                    <a:pt x="68738" y="5827"/>
                    <a:pt x="68528" y="666"/>
                    <a:pt x="60357" y="666"/>
                  </a:cubicBezTo>
                  <a:cubicBezTo>
                    <a:pt x="60246" y="666"/>
                    <a:pt x="60134" y="667"/>
                    <a:pt x="60021" y="669"/>
                  </a:cubicBezTo>
                  <a:cubicBezTo>
                    <a:pt x="55801" y="731"/>
                    <a:pt x="53063" y="3229"/>
                    <a:pt x="49896" y="6128"/>
                  </a:cubicBezTo>
                  <a:cubicBezTo>
                    <a:pt x="48709" y="7199"/>
                    <a:pt x="47487" y="8314"/>
                    <a:pt x="46131" y="9349"/>
                  </a:cubicBezTo>
                  <a:cubicBezTo>
                    <a:pt x="42700" y="11955"/>
                    <a:pt x="39166" y="14249"/>
                    <a:pt x="34263" y="14249"/>
                  </a:cubicBezTo>
                  <a:cubicBezTo>
                    <a:pt x="32537" y="14249"/>
                    <a:pt x="30641" y="13965"/>
                    <a:pt x="28521" y="13310"/>
                  </a:cubicBezTo>
                  <a:cubicBezTo>
                    <a:pt x="26371" y="12650"/>
                    <a:pt x="24783" y="11017"/>
                    <a:pt x="23213" y="9260"/>
                  </a:cubicBezTo>
                  <a:cubicBezTo>
                    <a:pt x="22285" y="8216"/>
                    <a:pt x="21544" y="7074"/>
                    <a:pt x="20831" y="5968"/>
                  </a:cubicBezTo>
                  <a:cubicBezTo>
                    <a:pt x="19314" y="3613"/>
                    <a:pt x="17878" y="1382"/>
                    <a:pt x="14791" y="490"/>
                  </a:cubicBezTo>
                  <a:cubicBezTo>
                    <a:pt x="14515" y="410"/>
                    <a:pt x="14220" y="339"/>
                    <a:pt x="13917" y="276"/>
                  </a:cubicBezTo>
                  <a:cubicBezTo>
                    <a:pt x="12962" y="83"/>
                    <a:pt x="12012" y="0"/>
                    <a:pt x="1108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8"/>
            <p:cNvSpPr/>
            <p:nvPr/>
          </p:nvSpPr>
          <p:spPr>
            <a:xfrm>
              <a:off x="5253425" y="1491325"/>
              <a:ext cx="1727800" cy="347950"/>
            </a:xfrm>
            <a:custGeom>
              <a:rect b="b" l="l" r="r" t="t"/>
              <a:pathLst>
                <a:path extrusionOk="0" h="13918" w="69112">
                  <a:moveTo>
                    <a:pt x="11029" y="1"/>
                  </a:moveTo>
                  <a:cubicBezTo>
                    <a:pt x="7245" y="1"/>
                    <a:pt x="3847" y="1354"/>
                    <a:pt x="1829" y="2160"/>
                  </a:cubicBezTo>
                  <a:cubicBezTo>
                    <a:pt x="1084" y="2458"/>
                    <a:pt x="427" y="2718"/>
                    <a:pt x="183" y="2718"/>
                  </a:cubicBezTo>
                  <a:cubicBezTo>
                    <a:pt x="135" y="2718"/>
                    <a:pt x="103" y="2708"/>
                    <a:pt x="90" y="2686"/>
                  </a:cubicBezTo>
                  <a:lnTo>
                    <a:pt x="0" y="2740"/>
                  </a:lnTo>
                  <a:cubicBezTo>
                    <a:pt x="34" y="2794"/>
                    <a:pt x="94" y="2820"/>
                    <a:pt x="187" y="2820"/>
                  </a:cubicBezTo>
                  <a:cubicBezTo>
                    <a:pt x="445" y="2820"/>
                    <a:pt x="960" y="2619"/>
                    <a:pt x="1865" y="2258"/>
                  </a:cubicBezTo>
                  <a:cubicBezTo>
                    <a:pt x="3876" y="1459"/>
                    <a:pt x="7266" y="108"/>
                    <a:pt x="11029" y="108"/>
                  </a:cubicBezTo>
                  <a:cubicBezTo>
                    <a:pt x="11973" y="108"/>
                    <a:pt x="12942" y="193"/>
                    <a:pt x="13917" y="393"/>
                  </a:cubicBezTo>
                  <a:cubicBezTo>
                    <a:pt x="14229" y="456"/>
                    <a:pt x="14506" y="527"/>
                    <a:pt x="14783" y="608"/>
                  </a:cubicBezTo>
                  <a:cubicBezTo>
                    <a:pt x="17691" y="1464"/>
                    <a:pt x="18949" y="3543"/>
                    <a:pt x="20287" y="5746"/>
                  </a:cubicBezTo>
                  <a:cubicBezTo>
                    <a:pt x="21036" y="6986"/>
                    <a:pt x="21821" y="8271"/>
                    <a:pt x="22936" y="9430"/>
                  </a:cubicBezTo>
                  <a:cubicBezTo>
                    <a:pt x="24533" y="11090"/>
                    <a:pt x="26157" y="12633"/>
                    <a:pt x="28352" y="13222"/>
                  </a:cubicBezTo>
                  <a:cubicBezTo>
                    <a:pt x="30180" y="13704"/>
                    <a:pt x="31849" y="13918"/>
                    <a:pt x="33392" y="13918"/>
                  </a:cubicBezTo>
                  <a:cubicBezTo>
                    <a:pt x="38771" y="13918"/>
                    <a:pt x="42527" y="11322"/>
                    <a:pt x="45926" y="8967"/>
                  </a:cubicBezTo>
                  <a:lnTo>
                    <a:pt x="45988" y="8922"/>
                  </a:lnTo>
                  <a:cubicBezTo>
                    <a:pt x="47416" y="7932"/>
                    <a:pt x="48674" y="6888"/>
                    <a:pt x="49887" y="5871"/>
                  </a:cubicBezTo>
                  <a:cubicBezTo>
                    <a:pt x="53045" y="3239"/>
                    <a:pt x="55766" y="964"/>
                    <a:pt x="59977" y="884"/>
                  </a:cubicBezTo>
                  <a:cubicBezTo>
                    <a:pt x="60102" y="884"/>
                    <a:pt x="60226" y="875"/>
                    <a:pt x="60351" y="875"/>
                  </a:cubicBezTo>
                  <a:cubicBezTo>
                    <a:pt x="68327" y="875"/>
                    <a:pt x="68675" y="5907"/>
                    <a:pt x="68853" y="8628"/>
                  </a:cubicBezTo>
                  <a:cubicBezTo>
                    <a:pt x="68889" y="9198"/>
                    <a:pt x="68924" y="9645"/>
                    <a:pt x="69014" y="9948"/>
                  </a:cubicBezTo>
                  <a:lnTo>
                    <a:pt x="69112" y="9921"/>
                  </a:lnTo>
                  <a:cubicBezTo>
                    <a:pt x="69023" y="9627"/>
                    <a:pt x="68996" y="9163"/>
                    <a:pt x="68960" y="8628"/>
                  </a:cubicBezTo>
                  <a:cubicBezTo>
                    <a:pt x="68776" y="5871"/>
                    <a:pt x="68427" y="773"/>
                    <a:pt x="60365" y="773"/>
                  </a:cubicBezTo>
                  <a:cubicBezTo>
                    <a:pt x="60235" y="773"/>
                    <a:pt x="60102" y="774"/>
                    <a:pt x="59968" y="777"/>
                  </a:cubicBezTo>
                  <a:cubicBezTo>
                    <a:pt x="55721" y="857"/>
                    <a:pt x="52991" y="3141"/>
                    <a:pt x="49816" y="5791"/>
                  </a:cubicBezTo>
                  <a:cubicBezTo>
                    <a:pt x="48602" y="6799"/>
                    <a:pt x="47344" y="7851"/>
                    <a:pt x="45926" y="8833"/>
                  </a:cubicBezTo>
                  <a:lnTo>
                    <a:pt x="45864" y="8877"/>
                  </a:lnTo>
                  <a:cubicBezTo>
                    <a:pt x="42483" y="11223"/>
                    <a:pt x="38746" y="13813"/>
                    <a:pt x="33388" y="13813"/>
                  </a:cubicBezTo>
                  <a:cubicBezTo>
                    <a:pt x="31860" y="13813"/>
                    <a:pt x="30200" y="13602"/>
                    <a:pt x="28378" y="13115"/>
                  </a:cubicBezTo>
                  <a:cubicBezTo>
                    <a:pt x="26210" y="12535"/>
                    <a:pt x="24605" y="11009"/>
                    <a:pt x="23008" y="9359"/>
                  </a:cubicBezTo>
                  <a:cubicBezTo>
                    <a:pt x="21902" y="8208"/>
                    <a:pt x="21125" y="6933"/>
                    <a:pt x="20376" y="5693"/>
                  </a:cubicBezTo>
                  <a:cubicBezTo>
                    <a:pt x="19029" y="3471"/>
                    <a:pt x="17753" y="1375"/>
                    <a:pt x="14809" y="509"/>
                  </a:cubicBezTo>
                  <a:cubicBezTo>
                    <a:pt x="14533" y="420"/>
                    <a:pt x="14247" y="358"/>
                    <a:pt x="13935" y="286"/>
                  </a:cubicBezTo>
                  <a:cubicBezTo>
                    <a:pt x="12953" y="86"/>
                    <a:pt x="11979" y="1"/>
                    <a:pt x="1102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8"/>
            <p:cNvSpPr/>
            <p:nvPr/>
          </p:nvSpPr>
          <p:spPr>
            <a:xfrm>
              <a:off x="5249625" y="1499175"/>
              <a:ext cx="1731375" cy="337875"/>
            </a:xfrm>
            <a:custGeom>
              <a:rect b="b" l="l" r="r" t="t"/>
              <a:pathLst>
                <a:path extrusionOk="0" h="13515" w="69255">
                  <a:moveTo>
                    <a:pt x="10963" y="1"/>
                  </a:moveTo>
                  <a:cubicBezTo>
                    <a:pt x="7417" y="1"/>
                    <a:pt x="4245" y="1175"/>
                    <a:pt x="2169" y="1944"/>
                  </a:cubicBezTo>
                  <a:cubicBezTo>
                    <a:pt x="1313" y="2267"/>
                    <a:pt x="595" y="2534"/>
                    <a:pt x="267" y="2534"/>
                  </a:cubicBezTo>
                  <a:cubicBezTo>
                    <a:pt x="177" y="2534"/>
                    <a:pt x="117" y="2514"/>
                    <a:pt x="90" y="2470"/>
                  </a:cubicBezTo>
                  <a:lnTo>
                    <a:pt x="1" y="2524"/>
                  </a:lnTo>
                  <a:cubicBezTo>
                    <a:pt x="48" y="2600"/>
                    <a:pt x="137" y="2635"/>
                    <a:pt x="269" y="2635"/>
                  </a:cubicBezTo>
                  <a:cubicBezTo>
                    <a:pt x="615" y="2635"/>
                    <a:pt x="1256" y="2397"/>
                    <a:pt x="2204" y="2042"/>
                  </a:cubicBezTo>
                  <a:cubicBezTo>
                    <a:pt x="4275" y="1272"/>
                    <a:pt x="7438" y="102"/>
                    <a:pt x="10966" y="102"/>
                  </a:cubicBezTo>
                  <a:cubicBezTo>
                    <a:pt x="11936" y="102"/>
                    <a:pt x="12934" y="191"/>
                    <a:pt x="13944" y="401"/>
                  </a:cubicBezTo>
                  <a:cubicBezTo>
                    <a:pt x="14266" y="472"/>
                    <a:pt x="14542" y="543"/>
                    <a:pt x="14819" y="624"/>
                  </a:cubicBezTo>
                  <a:cubicBezTo>
                    <a:pt x="17611" y="1471"/>
                    <a:pt x="18726" y="3443"/>
                    <a:pt x="19904" y="5539"/>
                  </a:cubicBezTo>
                  <a:cubicBezTo>
                    <a:pt x="20671" y="6886"/>
                    <a:pt x="21456" y="8287"/>
                    <a:pt x="22741" y="9527"/>
                  </a:cubicBezTo>
                  <a:cubicBezTo>
                    <a:pt x="24293" y="11017"/>
                    <a:pt x="25997" y="12524"/>
                    <a:pt x="28227" y="13024"/>
                  </a:cubicBezTo>
                  <a:cubicBezTo>
                    <a:pt x="29761" y="13363"/>
                    <a:pt x="31180" y="13514"/>
                    <a:pt x="32500" y="13514"/>
                  </a:cubicBezTo>
                  <a:cubicBezTo>
                    <a:pt x="37764" y="13514"/>
                    <a:pt x="41501" y="11133"/>
                    <a:pt x="44891" y="8974"/>
                  </a:cubicBezTo>
                  <a:cubicBezTo>
                    <a:pt x="45195" y="8786"/>
                    <a:pt x="45498" y="8590"/>
                    <a:pt x="45792" y="8403"/>
                  </a:cubicBezTo>
                  <a:cubicBezTo>
                    <a:pt x="47273" y="7475"/>
                    <a:pt x="48567" y="6494"/>
                    <a:pt x="49816" y="5548"/>
                  </a:cubicBezTo>
                  <a:cubicBezTo>
                    <a:pt x="52965" y="3148"/>
                    <a:pt x="55695" y="1088"/>
                    <a:pt x="59932" y="989"/>
                  </a:cubicBezTo>
                  <a:cubicBezTo>
                    <a:pt x="60081" y="986"/>
                    <a:pt x="60228" y="984"/>
                    <a:pt x="60372" y="984"/>
                  </a:cubicBezTo>
                  <a:cubicBezTo>
                    <a:pt x="68255" y="984"/>
                    <a:pt x="68715" y="5954"/>
                    <a:pt x="68978" y="8653"/>
                  </a:cubicBezTo>
                  <a:cubicBezTo>
                    <a:pt x="69023" y="9170"/>
                    <a:pt x="69068" y="9616"/>
                    <a:pt x="69157" y="9910"/>
                  </a:cubicBezTo>
                  <a:lnTo>
                    <a:pt x="69255" y="9884"/>
                  </a:lnTo>
                  <a:cubicBezTo>
                    <a:pt x="69166" y="9598"/>
                    <a:pt x="69130" y="9152"/>
                    <a:pt x="69076" y="8635"/>
                  </a:cubicBezTo>
                  <a:cubicBezTo>
                    <a:pt x="68822" y="5909"/>
                    <a:pt x="68344" y="877"/>
                    <a:pt x="60371" y="877"/>
                  </a:cubicBezTo>
                  <a:cubicBezTo>
                    <a:pt x="60227" y="877"/>
                    <a:pt x="60081" y="879"/>
                    <a:pt x="59932" y="882"/>
                  </a:cubicBezTo>
                  <a:cubicBezTo>
                    <a:pt x="55659" y="980"/>
                    <a:pt x="52920" y="3059"/>
                    <a:pt x="49753" y="5459"/>
                  </a:cubicBezTo>
                  <a:cubicBezTo>
                    <a:pt x="48504" y="6404"/>
                    <a:pt x="47220" y="7386"/>
                    <a:pt x="45739" y="8314"/>
                  </a:cubicBezTo>
                  <a:cubicBezTo>
                    <a:pt x="45445" y="8501"/>
                    <a:pt x="45141" y="8697"/>
                    <a:pt x="44838" y="8893"/>
                  </a:cubicBezTo>
                  <a:cubicBezTo>
                    <a:pt x="41468" y="11038"/>
                    <a:pt x="37733" y="13410"/>
                    <a:pt x="32507" y="13410"/>
                  </a:cubicBezTo>
                  <a:cubicBezTo>
                    <a:pt x="31190" y="13410"/>
                    <a:pt x="29778" y="13260"/>
                    <a:pt x="28254" y="12917"/>
                  </a:cubicBezTo>
                  <a:cubicBezTo>
                    <a:pt x="26041" y="12426"/>
                    <a:pt x="24355" y="10936"/>
                    <a:pt x="22812" y="9446"/>
                  </a:cubicBezTo>
                  <a:cubicBezTo>
                    <a:pt x="21545" y="8224"/>
                    <a:pt x="20760" y="6833"/>
                    <a:pt x="19993" y="5486"/>
                  </a:cubicBezTo>
                  <a:cubicBezTo>
                    <a:pt x="18806" y="3371"/>
                    <a:pt x="17673" y="1382"/>
                    <a:pt x="14845" y="525"/>
                  </a:cubicBezTo>
                  <a:cubicBezTo>
                    <a:pt x="14569" y="436"/>
                    <a:pt x="14283" y="365"/>
                    <a:pt x="13971" y="302"/>
                  </a:cubicBezTo>
                  <a:cubicBezTo>
                    <a:pt x="12950" y="90"/>
                    <a:pt x="11942" y="1"/>
                    <a:pt x="1096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8"/>
            <p:cNvSpPr/>
            <p:nvPr/>
          </p:nvSpPr>
          <p:spPr>
            <a:xfrm>
              <a:off x="5245850" y="1507000"/>
              <a:ext cx="1734925" cy="328700"/>
            </a:xfrm>
            <a:custGeom>
              <a:rect b="b" l="l" r="r" t="t"/>
              <a:pathLst>
                <a:path extrusionOk="0" h="13148" w="69397">
                  <a:moveTo>
                    <a:pt x="10942" y="1"/>
                  </a:moveTo>
                  <a:cubicBezTo>
                    <a:pt x="7552" y="1"/>
                    <a:pt x="4496" y="1059"/>
                    <a:pt x="2489" y="1756"/>
                  </a:cubicBezTo>
                  <a:cubicBezTo>
                    <a:pt x="1522" y="2089"/>
                    <a:pt x="754" y="2353"/>
                    <a:pt x="358" y="2353"/>
                  </a:cubicBezTo>
                  <a:cubicBezTo>
                    <a:pt x="224" y="2353"/>
                    <a:pt x="132" y="2323"/>
                    <a:pt x="89" y="2255"/>
                  </a:cubicBezTo>
                  <a:lnTo>
                    <a:pt x="0" y="2309"/>
                  </a:lnTo>
                  <a:cubicBezTo>
                    <a:pt x="64" y="2413"/>
                    <a:pt x="186" y="2459"/>
                    <a:pt x="365" y="2459"/>
                  </a:cubicBezTo>
                  <a:cubicBezTo>
                    <a:pt x="786" y="2459"/>
                    <a:pt x="1517" y="2205"/>
                    <a:pt x="2525" y="1854"/>
                  </a:cubicBezTo>
                  <a:cubicBezTo>
                    <a:pt x="4522" y="1158"/>
                    <a:pt x="7562" y="106"/>
                    <a:pt x="10929" y="106"/>
                  </a:cubicBezTo>
                  <a:cubicBezTo>
                    <a:pt x="11924" y="106"/>
                    <a:pt x="12946" y="198"/>
                    <a:pt x="13979" y="418"/>
                  </a:cubicBezTo>
                  <a:cubicBezTo>
                    <a:pt x="14292" y="480"/>
                    <a:pt x="14577" y="560"/>
                    <a:pt x="14845" y="641"/>
                  </a:cubicBezTo>
                  <a:cubicBezTo>
                    <a:pt x="17548" y="1479"/>
                    <a:pt x="18529" y="3379"/>
                    <a:pt x="19573" y="5387"/>
                  </a:cubicBezTo>
                  <a:cubicBezTo>
                    <a:pt x="20322" y="6832"/>
                    <a:pt x="21098" y="8322"/>
                    <a:pt x="22544" y="9615"/>
                  </a:cubicBezTo>
                  <a:cubicBezTo>
                    <a:pt x="24444" y="11319"/>
                    <a:pt x="26032" y="12452"/>
                    <a:pt x="28101" y="12827"/>
                  </a:cubicBezTo>
                  <a:cubicBezTo>
                    <a:pt x="29324" y="13050"/>
                    <a:pt x="30483" y="13148"/>
                    <a:pt x="31572" y="13148"/>
                  </a:cubicBezTo>
                  <a:cubicBezTo>
                    <a:pt x="36737" y="13148"/>
                    <a:pt x="40493" y="10918"/>
                    <a:pt x="43874" y="8902"/>
                  </a:cubicBezTo>
                  <a:cubicBezTo>
                    <a:pt x="44472" y="8545"/>
                    <a:pt x="45034" y="8206"/>
                    <a:pt x="45604" y="7885"/>
                  </a:cubicBezTo>
                  <a:cubicBezTo>
                    <a:pt x="47139" y="7019"/>
                    <a:pt x="48459" y="6109"/>
                    <a:pt x="49735" y="5235"/>
                  </a:cubicBezTo>
                  <a:cubicBezTo>
                    <a:pt x="52893" y="3076"/>
                    <a:pt x="55614" y="1212"/>
                    <a:pt x="59896" y="1096"/>
                  </a:cubicBezTo>
                  <a:cubicBezTo>
                    <a:pt x="60072" y="1091"/>
                    <a:pt x="60245" y="1089"/>
                    <a:pt x="60415" y="1089"/>
                  </a:cubicBezTo>
                  <a:cubicBezTo>
                    <a:pt x="68174" y="1089"/>
                    <a:pt x="68771" y="6007"/>
                    <a:pt x="69094" y="8670"/>
                  </a:cubicBezTo>
                  <a:cubicBezTo>
                    <a:pt x="69156" y="9160"/>
                    <a:pt x="69210" y="9588"/>
                    <a:pt x="69299" y="9874"/>
                  </a:cubicBezTo>
                  <a:lnTo>
                    <a:pt x="69397" y="9847"/>
                  </a:lnTo>
                  <a:cubicBezTo>
                    <a:pt x="69308" y="9562"/>
                    <a:pt x="69263" y="9142"/>
                    <a:pt x="69201" y="8661"/>
                  </a:cubicBezTo>
                  <a:cubicBezTo>
                    <a:pt x="68869" y="5960"/>
                    <a:pt x="68262" y="982"/>
                    <a:pt x="60387" y="982"/>
                  </a:cubicBezTo>
                  <a:cubicBezTo>
                    <a:pt x="60223" y="982"/>
                    <a:pt x="60057" y="984"/>
                    <a:pt x="59887" y="989"/>
                  </a:cubicBezTo>
                  <a:cubicBezTo>
                    <a:pt x="55578" y="1105"/>
                    <a:pt x="52848" y="2978"/>
                    <a:pt x="49681" y="5146"/>
                  </a:cubicBezTo>
                  <a:cubicBezTo>
                    <a:pt x="48406" y="6020"/>
                    <a:pt x="47076" y="6930"/>
                    <a:pt x="45551" y="7795"/>
                  </a:cubicBezTo>
                  <a:cubicBezTo>
                    <a:pt x="44980" y="8116"/>
                    <a:pt x="44418" y="8455"/>
                    <a:pt x="43820" y="8812"/>
                  </a:cubicBezTo>
                  <a:cubicBezTo>
                    <a:pt x="40444" y="10817"/>
                    <a:pt x="36703" y="13047"/>
                    <a:pt x="31560" y="13047"/>
                  </a:cubicBezTo>
                  <a:cubicBezTo>
                    <a:pt x="30478" y="13047"/>
                    <a:pt x="29335" y="12949"/>
                    <a:pt x="28119" y="12729"/>
                  </a:cubicBezTo>
                  <a:cubicBezTo>
                    <a:pt x="26076" y="12354"/>
                    <a:pt x="24497" y="11230"/>
                    <a:pt x="22615" y="9544"/>
                  </a:cubicBezTo>
                  <a:cubicBezTo>
                    <a:pt x="21188" y="8259"/>
                    <a:pt x="20411" y="6778"/>
                    <a:pt x="19671" y="5342"/>
                  </a:cubicBezTo>
                  <a:cubicBezTo>
                    <a:pt x="18618" y="3308"/>
                    <a:pt x="17619" y="1390"/>
                    <a:pt x="14880" y="543"/>
                  </a:cubicBezTo>
                  <a:cubicBezTo>
                    <a:pt x="14604" y="453"/>
                    <a:pt x="14318" y="382"/>
                    <a:pt x="13997" y="311"/>
                  </a:cubicBezTo>
                  <a:cubicBezTo>
                    <a:pt x="12962" y="92"/>
                    <a:pt x="11938" y="1"/>
                    <a:pt x="1094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8"/>
            <p:cNvSpPr/>
            <p:nvPr/>
          </p:nvSpPr>
          <p:spPr>
            <a:xfrm>
              <a:off x="5242275" y="1514925"/>
              <a:ext cx="1738275" cy="320350"/>
            </a:xfrm>
            <a:custGeom>
              <a:rect b="b" l="l" r="r" t="t"/>
              <a:pathLst>
                <a:path extrusionOk="0" h="12814" w="69531">
                  <a:moveTo>
                    <a:pt x="10890" y="0"/>
                  </a:moveTo>
                  <a:cubicBezTo>
                    <a:pt x="7650" y="0"/>
                    <a:pt x="4715" y="951"/>
                    <a:pt x="2775" y="1582"/>
                  </a:cubicBezTo>
                  <a:cubicBezTo>
                    <a:pt x="1751" y="1912"/>
                    <a:pt x="931" y="2180"/>
                    <a:pt x="467" y="2180"/>
                  </a:cubicBezTo>
                  <a:cubicBezTo>
                    <a:pt x="280" y="2180"/>
                    <a:pt x="151" y="2136"/>
                    <a:pt x="90" y="2037"/>
                  </a:cubicBezTo>
                  <a:lnTo>
                    <a:pt x="0" y="2090"/>
                  </a:lnTo>
                  <a:cubicBezTo>
                    <a:pt x="84" y="2226"/>
                    <a:pt x="242" y="2285"/>
                    <a:pt x="470" y="2285"/>
                  </a:cubicBezTo>
                  <a:cubicBezTo>
                    <a:pt x="946" y="2285"/>
                    <a:pt x="1732" y="2029"/>
                    <a:pt x="2810" y="1680"/>
                  </a:cubicBezTo>
                  <a:cubicBezTo>
                    <a:pt x="4857" y="1018"/>
                    <a:pt x="7697" y="100"/>
                    <a:pt x="10868" y="100"/>
                  </a:cubicBezTo>
                  <a:cubicBezTo>
                    <a:pt x="11885" y="100"/>
                    <a:pt x="12936" y="194"/>
                    <a:pt x="14006" y="422"/>
                  </a:cubicBezTo>
                  <a:cubicBezTo>
                    <a:pt x="14319" y="493"/>
                    <a:pt x="14604" y="565"/>
                    <a:pt x="14872" y="654"/>
                  </a:cubicBezTo>
                  <a:cubicBezTo>
                    <a:pt x="17495" y="1483"/>
                    <a:pt x="18360" y="3321"/>
                    <a:pt x="19279" y="5275"/>
                  </a:cubicBezTo>
                  <a:cubicBezTo>
                    <a:pt x="19992" y="6791"/>
                    <a:pt x="20733" y="8370"/>
                    <a:pt x="22339" y="9709"/>
                  </a:cubicBezTo>
                  <a:cubicBezTo>
                    <a:pt x="24185" y="11252"/>
                    <a:pt x="25845" y="12331"/>
                    <a:pt x="27968" y="12626"/>
                  </a:cubicBezTo>
                  <a:cubicBezTo>
                    <a:pt x="28887" y="12760"/>
                    <a:pt x="29761" y="12813"/>
                    <a:pt x="30608" y="12813"/>
                  </a:cubicBezTo>
                  <a:cubicBezTo>
                    <a:pt x="35711" y="12813"/>
                    <a:pt x="39485" y="10672"/>
                    <a:pt x="42875" y="8754"/>
                  </a:cubicBezTo>
                  <a:cubicBezTo>
                    <a:pt x="43749" y="8254"/>
                    <a:pt x="44570" y="7791"/>
                    <a:pt x="45400" y="7371"/>
                  </a:cubicBezTo>
                  <a:cubicBezTo>
                    <a:pt x="46988" y="6559"/>
                    <a:pt x="48335" y="5739"/>
                    <a:pt x="49646" y="4936"/>
                  </a:cubicBezTo>
                  <a:cubicBezTo>
                    <a:pt x="52804" y="3000"/>
                    <a:pt x="55525" y="1332"/>
                    <a:pt x="59843" y="1198"/>
                  </a:cubicBezTo>
                  <a:cubicBezTo>
                    <a:pt x="60033" y="1192"/>
                    <a:pt x="60220" y="1190"/>
                    <a:pt x="60403" y="1190"/>
                  </a:cubicBezTo>
                  <a:cubicBezTo>
                    <a:pt x="68085" y="1190"/>
                    <a:pt x="68818" y="6051"/>
                    <a:pt x="69219" y="8692"/>
                  </a:cubicBezTo>
                  <a:cubicBezTo>
                    <a:pt x="69281" y="9155"/>
                    <a:pt x="69344" y="9557"/>
                    <a:pt x="69433" y="9833"/>
                  </a:cubicBezTo>
                  <a:lnTo>
                    <a:pt x="69531" y="9798"/>
                  </a:lnTo>
                  <a:cubicBezTo>
                    <a:pt x="69442" y="9530"/>
                    <a:pt x="69388" y="9138"/>
                    <a:pt x="69317" y="8683"/>
                  </a:cubicBezTo>
                  <a:cubicBezTo>
                    <a:pt x="69121" y="7371"/>
                    <a:pt x="68826" y="5391"/>
                    <a:pt x="67542" y="3794"/>
                  </a:cubicBezTo>
                  <a:cubicBezTo>
                    <a:pt x="66096" y="1994"/>
                    <a:pt x="63699" y="1082"/>
                    <a:pt x="60401" y="1082"/>
                  </a:cubicBezTo>
                  <a:cubicBezTo>
                    <a:pt x="60218" y="1082"/>
                    <a:pt x="60032" y="1085"/>
                    <a:pt x="59843" y="1091"/>
                  </a:cubicBezTo>
                  <a:cubicBezTo>
                    <a:pt x="55489" y="1225"/>
                    <a:pt x="52759" y="2902"/>
                    <a:pt x="49592" y="4847"/>
                  </a:cubicBezTo>
                  <a:cubicBezTo>
                    <a:pt x="48281" y="5641"/>
                    <a:pt x="46934" y="6470"/>
                    <a:pt x="45346" y="7273"/>
                  </a:cubicBezTo>
                  <a:cubicBezTo>
                    <a:pt x="44525" y="7692"/>
                    <a:pt x="43696" y="8165"/>
                    <a:pt x="42821" y="8665"/>
                  </a:cubicBezTo>
                  <a:cubicBezTo>
                    <a:pt x="39444" y="10580"/>
                    <a:pt x="35678" y="12712"/>
                    <a:pt x="30598" y="12712"/>
                  </a:cubicBezTo>
                  <a:cubicBezTo>
                    <a:pt x="29761" y="12712"/>
                    <a:pt x="28889" y="12654"/>
                    <a:pt x="27977" y="12528"/>
                  </a:cubicBezTo>
                  <a:cubicBezTo>
                    <a:pt x="25889" y="12233"/>
                    <a:pt x="24239" y="11154"/>
                    <a:pt x="22410" y="9628"/>
                  </a:cubicBezTo>
                  <a:cubicBezTo>
                    <a:pt x="20822" y="8308"/>
                    <a:pt x="20082" y="6738"/>
                    <a:pt x="19377" y="5230"/>
                  </a:cubicBezTo>
                  <a:cubicBezTo>
                    <a:pt x="18449" y="3259"/>
                    <a:pt x="17575" y="1394"/>
                    <a:pt x="14907" y="556"/>
                  </a:cubicBezTo>
                  <a:cubicBezTo>
                    <a:pt x="14631" y="466"/>
                    <a:pt x="14345" y="395"/>
                    <a:pt x="14024" y="324"/>
                  </a:cubicBezTo>
                  <a:cubicBezTo>
                    <a:pt x="12963" y="95"/>
                    <a:pt x="11911" y="0"/>
                    <a:pt x="108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8"/>
            <p:cNvSpPr/>
            <p:nvPr/>
          </p:nvSpPr>
          <p:spPr>
            <a:xfrm>
              <a:off x="5238475" y="1522575"/>
              <a:ext cx="1741875" cy="313125"/>
            </a:xfrm>
            <a:custGeom>
              <a:rect b="b" l="l" r="r" t="t"/>
              <a:pathLst>
                <a:path extrusionOk="0" h="12525" w="69675">
                  <a:moveTo>
                    <a:pt x="10823" y="1"/>
                  </a:moveTo>
                  <a:cubicBezTo>
                    <a:pt x="7776" y="1"/>
                    <a:pt x="5038" y="830"/>
                    <a:pt x="3061" y="1427"/>
                  </a:cubicBezTo>
                  <a:cubicBezTo>
                    <a:pt x="1989" y="1756"/>
                    <a:pt x="1117" y="2018"/>
                    <a:pt x="589" y="2018"/>
                  </a:cubicBezTo>
                  <a:cubicBezTo>
                    <a:pt x="343" y="2018"/>
                    <a:pt x="172" y="1962"/>
                    <a:pt x="90" y="1829"/>
                  </a:cubicBezTo>
                  <a:lnTo>
                    <a:pt x="1" y="1882"/>
                  </a:lnTo>
                  <a:cubicBezTo>
                    <a:pt x="105" y="2051"/>
                    <a:pt x="303" y="2121"/>
                    <a:pt x="587" y="2121"/>
                  </a:cubicBezTo>
                  <a:cubicBezTo>
                    <a:pt x="1131" y="2121"/>
                    <a:pt x="1986" y="1862"/>
                    <a:pt x="3087" y="1534"/>
                  </a:cubicBezTo>
                  <a:cubicBezTo>
                    <a:pt x="5066" y="937"/>
                    <a:pt x="7792" y="112"/>
                    <a:pt x="10822" y="112"/>
                  </a:cubicBezTo>
                  <a:cubicBezTo>
                    <a:pt x="11863" y="112"/>
                    <a:pt x="12939" y="209"/>
                    <a:pt x="14034" y="446"/>
                  </a:cubicBezTo>
                  <a:cubicBezTo>
                    <a:pt x="14355" y="517"/>
                    <a:pt x="14640" y="589"/>
                    <a:pt x="14908" y="678"/>
                  </a:cubicBezTo>
                  <a:cubicBezTo>
                    <a:pt x="17468" y="1508"/>
                    <a:pt x="18226" y="3301"/>
                    <a:pt x="19020" y="5201"/>
                  </a:cubicBezTo>
                  <a:cubicBezTo>
                    <a:pt x="19689" y="6789"/>
                    <a:pt x="20385" y="8439"/>
                    <a:pt x="22143" y="9813"/>
                  </a:cubicBezTo>
                  <a:cubicBezTo>
                    <a:pt x="23980" y="11240"/>
                    <a:pt x="25649" y="12231"/>
                    <a:pt x="27843" y="12436"/>
                  </a:cubicBezTo>
                  <a:cubicBezTo>
                    <a:pt x="28450" y="12498"/>
                    <a:pt x="29048" y="12525"/>
                    <a:pt x="29628" y="12525"/>
                  </a:cubicBezTo>
                  <a:cubicBezTo>
                    <a:pt x="34695" y="12525"/>
                    <a:pt x="38504" y="10437"/>
                    <a:pt x="41912" y="8564"/>
                  </a:cubicBezTo>
                  <a:cubicBezTo>
                    <a:pt x="43054" y="7940"/>
                    <a:pt x="44133" y="7342"/>
                    <a:pt x="45204" y="6860"/>
                  </a:cubicBezTo>
                  <a:cubicBezTo>
                    <a:pt x="46845" y="6120"/>
                    <a:pt x="48219" y="5379"/>
                    <a:pt x="49548" y="4657"/>
                  </a:cubicBezTo>
                  <a:cubicBezTo>
                    <a:pt x="52706" y="2944"/>
                    <a:pt x="55436" y="1463"/>
                    <a:pt x="59807" y="1311"/>
                  </a:cubicBezTo>
                  <a:cubicBezTo>
                    <a:pt x="60019" y="1304"/>
                    <a:pt x="60225" y="1301"/>
                    <a:pt x="60427" y="1301"/>
                  </a:cubicBezTo>
                  <a:cubicBezTo>
                    <a:pt x="68025" y="1301"/>
                    <a:pt x="68883" y="6118"/>
                    <a:pt x="69344" y="8734"/>
                  </a:cubicBezTo>
                  <a:cubicBezTo>
                    <a:pt x="69424" y="9162"/>
                    <a:pt x="69487" y="9536"/>
                    <a:pt x="69576" y="9804"/>
                  </a:cubicBezTo>
                  <a:lnTo>
                    <a:pt x="69674" y="9768"/>
                  </a:lnTo>
                  <a:cubicBezTo>
                    <a:pt x="69594" y="9510"/>
                    <a:pt x="69522" y="9144"/>
                    <a:pt x="69451" y="8716"/>
                  </a:cubicBezTo>
                  <a:cubicBezTo>
                    <a:pt x="69219" y="7422"/>
                    <a:pt x="68871" y="5460"/>
                    <a:pt x="67551" y="3872"/>
                  </a:cubicBezTo>
                  <a:cubicBezTo>
                    <a:pt x="66068" y="2104"/>
                    <a:pt x="63681" y="1202"/>
                    <a:pt x="60440" y="1202"/>
                  </a:cubicBezTo>
                  <a:cubicBezTo>
                    <a:pt x="60230" y="1202"/>
                    <a:pt x="60016" y="1205"/>
                    <a:pt x="59798" y="1213"/>
                  </a:cubicBezTo>
                  <a:cubicBezTo>
                    <a:pt x="55409" y="1356"/>
                    <a:pt x="52671" y="2846"/>
                    <a:pt x="49504" y="4558"/>
                  </a:cubicBezTo>
                  <a:cubicBezTo>
                    <a:pt x="48174" y="5281"/>
                    <a:pt x="46792" y="6030"/>
                    <a:pt x="45159" y="6762"/>
                  </a:cubicBezTo>
                  <a:cubicBezTo>
                    <a:pt x="44089" y="7253"/>
                    <a:pt x="43000" y="7841"/>
                    <a:pt x="41858" y="8475"/>
                  </a:cubicBezTo>
                  <a:cubicBezTo>
                    <a:pt x="38462" y="10333"/>
                    <a:pt x="34662" y="12422"/>
                    <a:pt x="29621" y="12422"/>
                  </a:cubicBezTo>
                  <a:cubicBezTo>
                    <a:pt x="29048" y="12422"/>
                    <a:pt x="28459" y="12395"/>
                    <a:pt x="27852" y="12338"/>
                  </a:cubicBezTo>
                  <a:cubicBezTo>
                    <a:pt x="25684" y="12132"/>
                    <a:pt x="24034" y="11142"/>
                    <a:pt x="22205" y="9724"/>
                  </a:cubicBezTo>
                  <a:cubicBezTo>
                    <a:pt x="20475" y="8377"/>
                    <a:pt x="19788" y="6744"/>
                    <a:pt x="19119" y="5156"/>
                  </a:cubicBezTo>
                  <a:cubicBezTo>
                    <a:pt x="18316" y="3238"/>
                    <a:pt x="17548" y="1418"/>
                    <a:pt x="14935" y="580"/>
                  </a:cubicBezTo>
                  <a:cubicBezTo>
                    <a:pt x="14667" y="491"/>
                    <a:pt x="14381" y="410"/>
                    <a:pt x="14060" y="339"/>
                  </a:cubicBezTo>
                  <a:cubicBezTo>
                    <a:pt x="12957" y="99"/>
                    <a:pt x="11871" y="1"/>
                    <a:pt x="1082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8"/>
            <p:cNvSpPr/>
            <p:nvPr/>
          </p:nvSpPr>
          <p:spPr>
            <a:xfrm>
              <a:off x="5234700" y="1530475"/>
              <a:ext cx="1745425" cy="306575"/>
            </a:xfrm>
            <a:custGeom>
              <a:rect b="b" l="l" r="r" t="t"/>
              <a:pathLst>
                <a:path extrusionOk="0" h="12263" w="69817">
                  <a:moveTo>
                    <a:pt x="10757" y="1"/>
                  </a:moveTo>
                  <a:cubicBezTo>
                    <a:pt x="7850" y="1"/>
                    <a:pt x="5235" y="740"/>
                    <a:pt x="3328" y="1281"/>
                  </a:cubicBezTo>
                  <a:cubicBezTo>
                    <a:pt x="2217" y="1596"/>
                    <a:pt x="1306" y="1855"/>
                    <a:pt x="721" y="1855"/>
                  </a:cubicBezTo>
                  <a:cubicBezTo>
                    <a:pt x="414" y="1855"/>
                    <a:pt x="197" y="1783"/>
                    <a:pt x="89" y="1611"/>
                  </a:cubicBezTo>
                  <a:lnTo>
                    <a:pt x="0" y="1664"/>
                  </a:lnTo>
                  <a:cubicBezTo>
                    <a:pt x="132" y="1875"/>
                    <a:pt x="378" y="1962"/>
                    <a:pt x="726" y="1962"/>
                  </a:cubicBezTo>
                  <a:cubicBezTo>
                    <a:pt x="1322" y="1962"/>
                    <a:pt x="2218" y="1709"/>
                    <a:pt x="3354" y="1388"/>
                  </a:cubicBezTo>
                  <a:cubicBezTo>
                    <a:pt x="5260" y="846"/>
                    <a:pt x="7876" y="104"/>
                    <a:pt x="10778" y="104"/>
                  </a:cubicBezTo>
                  <a:cubicBezTo>
                    <a:pt x="11843" y="104"/>
                    <a:pt x="12947" y="204"/>
                    <a:pt x="14069" y="451"/>
                  </a:cubicBezTo>
                  <a:cubicBezTo>
                    <a:pt x="14390" y="522"/>
                    <a:pt x="14675" y="603"/>
                    <a:pt x="14934" y="692"/>
                  </a:cubicBezTo>
                  <a:cubicBezTo>
                    <a:pt x="17450" y="1522"/>
                    <a:pt x="18101" y="3279"/>
                    <a:pt x="18788" y="5144"/>
                  </a:cubicBezTo>
                  <a:cubicBezTo>
                    <a:pt x="19403" y="6803"/>
                    <a:pt x="20037" y="8516"/>
                    <a:pt x="21946" y="9898"/>
                  </a:cubicBezTo>
                  <a:cubicBezTo>
                    <a:pt x="24105" y="11468"/>
                    <a:pt x="25773" y="12146"/>
                    <a:pt x="27709" y="12245"/>
                  </a:cubicBezTo>
                  <a:cubicBezTo>
                    <a:pt x="28030" y="12254"/>
                    <a:pt x="28342" y="12262"/>
                    <a:pt x="28654" y="12262"/>
                  </a:cubicBezTo>
                  <a:cubicBezTo>
                    <a:pt x="33695" y="12262"/>
                    <a:pt x="37549" y="10184"/>
                    <a:pt x="40974" y="8337"/>
                  </a:cubicBezTo>
                  <a:cubicBezTo>
                    <a:pt x="42384" y="7579"/>
                    <a:pt x="43704" y="6856"/>
                    <a:pt x="45007" y="6339"/>
                  </a:cubicBezTo>
                  <a:cubicBezTo>
                    <a:pt x="46693" y="5679"/>
                    <a:pt x="48084" y="5019"/>
                    <a:pt x="49432" y="4376"/>
                  </a:cubicBezTo>
                  <a:cubicBezTo>
                    <a:pt x="52732" y="2815"/>
                    <a:pt x="55337" y="1584"/>
                    <a:pt x="59762" y="1415"/>
                  </a:cubicBezTo>
                  <a:cubicBezTo>
                    <a:pt x="59986" y="1406"/>
                    <a:pt x="60205" y="1402"/>
                    <a:pt x="60419" y="1402"/>
                  </a:cubicBezTo>
                  <a:cubicBezTo>
                    <a:pt x="67965" y="1402"/>
                    <a:pt x="68983" y="6354"/>
                    <a:pt x="69477" y="8765"/>
                  </a:cubicBezTo>
                  <a:cubicBezTo>
                    <a:pt x="69557" y="9167"/>
                    <a:pt x="69629" y="9515"/>
                    <a:pt x="69718" y="9765"/>
                  </a:cubicBezTo>
                  <a:lnTo>
                    <a:pt x="69816" y="9729"/>
                  </a:lnTo>
                  <a:cubicBezTo>
                    <a:pt x="69736" y="9488"/>
                    <a:pt x="69665" y="9140"/>
                    <a:pt x="69584" y="8748"/>
                  </a:cubicBezTo>
                  <a:cubicBezTo>
                    <a:pt x="69081" y="6302"/>
                    <a:pt x="68064" y="1304"/>
                    <a:pt x="60439" y="1304"/>
                  </a:cubicBezTo>
                  <a:cubicBezTo>
                    <a:pt x="60219" y="1304"/>
                    <a:pt x="59993" y="1308"/>
                    <a:pt x="59762" y="1316"/>
                  </a:cubicBezTo>
                  <a:cubicBezTo>
                    <a:pt x="55319" y="1477"/>
                    <a:pt x="52697" y="2717"/>
                    <a:pt x="49387" y="4287"/>
                  </a:cubicBezTo>
                  <a:cubicBezTo>
                    <a:pt x="48040" y="4920"/>
                    <a:pt x="46648" y="5581"/>
                    <a:pt x="44971" y="6250"/>
                  </a:cubicBezTo>
                  <a:cubicBezTo>
                    <a:pt x="43660" y="6767"/>
                    <a:pt x="42330" y="7481"/>
                    <a:pt x="40930" y="8239"/>
                  </a:cubicBezTo>
                  <a:cubicBezTo>
                    <a:pt x="37516" y="10089"/>
                    <a:pt x="33665" y="12161"/>
                    <a:pt x="28647" y="12161"/>
                  </a:cubicBezTo>
                  <a:cubicBezTo>
                    <a:pt x="28342" y="12161"/>
                    <a:pt x="28032" y="12153"/>
                    <a:pt x="27718" y="12138"/>
                  </a:cubicBezTo>
                  <a:cubicBezTo>
                    <a:pt x="25800" y="12039"/>
                    <a:pt x="24149" y="11370"/>
                    <a:pt x="22008" y="9818"/>
                  </a:cubicBezTo>
                  <a:cubicBezTo>
                    <a:pt x="20126" y="8444"/>
                    <a:pt x="19493" y="6749"/>
                    <a:pt x="18886" y="5108"/>
                  </a:cubicBezTo>
                  <a:cubicBezTo>
                    <a:pt x="18190" y="3217"/>
                    <a:pt x="17530" y="1432"/>
                    <a:pt x="14970" y="594"/>
                  </a:cubicBezTo>
                  <a:cubicBezTo>
                    <a:pt x="14702" y="505"/>
                    <a:pt x="14416" y="424"/>
                    <a:pt x="14086" y="353"/>
                  </a:cubicBezTo>
                  <a:cubicBezTo>
                    <a:pt x="12951" y="102"/>
                    <a:pt x="11834" y="1"/>
                    <a:pt x="1075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8"/>
            <p:cNvSpPr/>
            <p:nvPr/>
          </p:nvSpPr>
          <p:spPr>
            <a:xfrm>
              <a:off x="5231125" y="1538325"/>
              <a:ext cx="1748775" cy="301175"/>
            </a:xfrm>
            <a:custGeom>
              <a:rect b="b" l="l" r="r" t="t"/>
              <a:pathLst>
                <a:path extrusionOk="0" h="12047" w="69951">
                  <a:moveTo>
                    <a:pt x="10722" y="1"/>
                  </a:moveTo>
                  <a:cubicBezTo>
                    <a:pt x="7930" y="1"/>
                    <a:pt x="5414" y="667"/>
                    <a:pt x="3569" y="1154"/>
                  </a:cubicBezTo>
                  <a:cubicBezTo>
                    <a:pt x="2432" y="1451"/>
                    <a:pt x="1493" y="1698"/>
                    <a:pt x="862" y="1698"/>
                  </a:cubicBezTo>
                  <a:cubicBezTo>
                    <a:pt x="488" y="1698"/>
                    <a:pt x="222" y="1611"/>
                    <a:pt x="90" y="1395"/>
                  </a:cubicBezTo>
                  <a:lnTo>
                    <a:pt x="0" y="1448"/>
                  </a:lnTo>
                  <a:cubicBezTo>
                    <a:pt x="158" y="1704"/>
                    <a:pt x="449" y="1807"/>
                    <a:pt x="861" y="1807"/>
                  </a:cubicBezTo>
                  <a:cubicBezTo>
                    <a:pt x="1499" y="1807"/>
                    <a:pt x="2425" y="1561"/>
                    <a:pt x="3595" y="1252"/>
                  </a:cubicBezTo>
                  <a:cubicBezTo>
                    <a:pt x="5424" y="766"/>
                    <a:pt x="7931" y="106"/>
                    <a:pt x="10702" y="106"/>
                  </a:cubicBezTo>
                  <a:cubicBezTo>
                    <a:pt x="11797" y="106"/>
                    <a:pt x="12934" y="209"/>
                    <a:pt x="14087" y="467"/>
                  </a:cubicBezTo>
                  <a:cubicBezTo>
                    <a:pt x="14408" y="539"/>
                    <a:pt x="14693" y="619"/>
                    <a:pt x="14961" y="708"/>
                  </a:cubicBezTo>
                  <a:cubicBezTo>
                    <a:pt x="17432" y="1538"/>
                    <a:pt x="17985" y="3268"/>
                    <a:pt x="18565" y="5106"/>
                  </a:cubicBezTo>
                  <a:cubicBezTo>
                    <a:pt x="19109" y="6819"/>
                    <a:pt x="19680" y="8594"/>
                    <a:pt x="21741" y="9995"/>
                  </a:cubicBezTo>
                  <a:cubicBezTo>
                    <a:pt x="23882" y="11440"/>
                    <a:pt x="25568" y="12029"/>
                    <a:pt x="27575" y="12047"/>
                  </a:cubicBezTo>
                  <a:lnTo>
                    <a:pt x="27691" y="12047"/>
                  </a:lnTo>
                  <a:cubicBezTo>
                    <a:pt x="32714" y="12047"/>
                    <a:pt x="36621" y="9941"/>
                    <a:pt x="40074" y="8077"/>
                  </a:cubicBezTo>
                  <a:cubicBezTo>
                    <a:pt x="41724" y="7194"/>
                    <a:pt x="43285" y="6346"/>
                    <a:pt x="44802" y="5829"/>
                  </a:cubicBezTo>
                  <a:cubicBezTo>
                    <a:pt x="46515" y="5240"/>
                    <a:pt x="47924" y="4669"/>
                    <a:pt x="49280" y="4116"/>
                  </a:cubicBezTo>
                  <a:cubicBezTo>
                    <a:pt x="52599" y="2769"/>
                    <a:pt x="55222" y="1707"/>
                    <a:pt x="59718" y="1529"/>
                  </a:cubicBezTo>
                  <a:cubicBezTo>
                    <a:pt x="59969" y="1519"/>
                    <a:pt x="60213" y="1514"/>
                    <a:pt x="60451" y="1514"/>
                  </a:cubicBezTo>
                  <a:cubicBezTo>
                    <a:pt x="67918" y="1514"/>
                    <a:pt x="69049" y="6413"/>
                    <a:pt x="69611" y="8808"/>
                  </a:cubicBezTo>
                  <a:cubicBezTo>
                    <a:pt x="69692" y="9174"/>
                    <a:pt x="69772" y="9486"/>
                    <a:pt x="69852" y="9727"/>
                  </a:cubicBezTo>
                  <a:lnTo>
                    <a:pt x="69950" y="9691"/>
                  </a:lnTo>
                  <a:cubicBezTo>
                    <a:pt x="69870" y="9460"/>
                    <a:pt x="69799" y="9147"/>
                    <a:pt x="69709" y="8782"/>
                  </a:cubicBezTo>
                  <a:cubicBezTo>
                    <a:pt x="69147" y="6360"/>
                    <a:pt x="67990" y="1407"/>
                    <a:pt x="60442" y="1407"/>
                  </a:cubicBezTo>
                  <a:cubicBezTo>
                    <a:pt x="60204" y="1407"/>
                    <a:pt x="59960" y="1412"/>
                    <a:pt x="59709" y="1422"/>
                  </a:cubicBezTo>
                  <a:cubicBezTo>
                    <a:pt x="55204" y="1600"/>
                    <a:pt x="52572" y="2671"/>
                    <a:pt x="49244" y="4018"/>
                  </a:cubicBezTo>
                  <a:cubicBezTo>
                    <a:pt x="47888" y="4571"/>
                    <a:pt x="46479" y="5142"/>
                    <a:pt x="44775" y="5731"/>
                  </a:cubicBezTo>
                  <a:cubicBezTo>
                    <a:pt x="43241" y="6257"/>
                    <a:pt x="41679" y="7095"/>
                    <a:pt x="40020" y="7988"/>
                  </a:cubicBezTo>
                  <a:cubicBezTo>
                    <a:pt x="36586" y="9843"/>
                    <a:pt x="32687" y="11940"/>
                    <a:pt x="27691" y="11940"/>
                  </a:cubicBezTo>
                  <a:lnTo>
                    <a:pt x="27575" y="11940"/>
                  </a:lnTo>
                  <a:cubicBezTo>
                    <a:pt x="25595" y="11931"/>
                    <a:pt x="23918" y="11342"/>
                    <a:pt x="21803" y="9906"/>
                  </a:cubicBezTo>
                  <a:cubicBezTo>
                    <a:pt x="19769" y="8532"/>
                    <a:pt x="19207" y="6774"/>
                    <a:pt x="18663" y="5070"/>
                  </a:cubicBezTo>
                  <a:cubicBezTo>
                    <a:pt x="18074" y="3215"/>
                    <a:pt x="17521" y="1457"/>
                    <a:pt x="14997" y="610"/>
                  </a:cubicBezTo>
                  <a:cubicBezTo>
                    <a:pt x="14729" y="512"/>
                    <a:pt x="14435" y="440"/>
                    <a:pt x="14113" y="360"/>
                  </a:cubicBezTo>
                  <a:cubicBezTo>
                    <a:pt x="12957" y="104"/>
                    <a:pt x="11818" y="1"/>
                    <a:pt x="1072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8"/>
            <p:cNvSpPr/>
            <p:nvPr/>
          </p:nvSpPr>
          <p:spPr>
            <a:xfrm>
              <a:off x="5227325" y="1545925"/>
              <a:ext cx="1752350" cy="296700"/>
            </a:xfrm>
            <a:custGeom>
              <a:rect b="b" l="l" r="r" t="t"/>
              <a:pathLst>
                <a:path extrusionOk="0" h="11868" w="70094">
                  <a:moveTo>
                    <a:pt x="10612" y="1"/>
                  </a:moveTo>
                  <a:cubicBezTo>
                    <a:pt x="8007" y="1"/>
                    <a:pt x="5668" y="578"/>
                    <a:pt x="3810" y="1037"/>
                  </a:cubicBezTo>
                  <a:cubicBezTo>
                    <a:pt x="2657" y="1322"/>
                    <a:pt x="1697" y="1561"/>
                    <a:pt x="1024" y="1561"/>
                  </a:cubicBezTo>
                  <a:cubicBezTo>
                    <a:pt x="577" y="1561"/>
                    <a:pt x="257" y="1456"/>
                    <a:pt x="90" y="1189"/>
                  </a:cubicBezTo>
                  <a:lnTo>
                    <a:pt x="1" y="1243"/>
                  </a:lnTo>
                  <a:cubicBezTo>
                    <a:pt x="191" y="1548"/>
                    <a:pt x="537" y="1669"/>
                    <a:pt x="1024" y="1669"/>
                  </a:cubicBezTo>
                  <a:cubicBezTo>
                    <a:pt x="1702" y="1669"/>
                    <a:pt x="2653" y="1435"/>
                    <a:pt x="3837" y="1144"/>
                  </a:cubicBezTo>
                  <a:cubicBezTo>
                    <a:pt x="5694" y="683"/>
                    <a:pt x="8029" y="105"/>
                    <a:pt x="10628" y="105"/>
                  </a:cubicBezTo>
                  <a:cubicBezTo>
                    <a:pt x="11749" y="105"/>
                    <a:pt x="12920" y="213"/>
                    <a:pt x="14123" y="484"/>
                  </a:cubicBezTo>
                  <a:cubicBezTo>
                    <a:pt x="14444" y="565"/>
                    <a:pt x="14729" y="645"/>
                    <a:pt x="14997" y="734"/>
                  </a:cubicBezTo>
                  <a:cubicBezTo>
                    <a:pt x="17432" y="1573"/>
                    <a:pt x="17887" y="3285"/>
                    <a:pt x="18369" y="5096"/>
                  </a:cubicBezTo>
                  <a:cubicBezTo>
                    <a:pt x="18842" y="6863"/>
                    <a:pt x="19333" y="8701"/>
                    <a:pt x="21554" y="10101"/>
                  </a:cubicBezTo>
                  <a:cubicBezTo>
                    <a:pt x="23499" y="11323"/>
                    <a:pt x="25167" y="11867"/>
                    <a:pt x="27058" y="11867"/>
                  </a:cubicBezTo>
                  <a:cubicBezTo>
                    <a:pt x="27183" y="11867"/>
                    <a:pt x="27317" y="11867"/>
                    <a:pt x="27451" y="11859"/>
                  </a:cubicBezTo>
                  <a:cubicBezTo>
                    <a:pt x="32134" y="11680"/>
                    <a:pt x="35899" y="9628"/>
                    <a:pt x="39218" y="7826"/>
                  </a:cubicBezTo>
                  <a:cubicBezTo>
                    <a:pt x="41100" y="6800"/>
                    <a:pt x="42875" y="5828"/>
                    <a:pt x="44615" y="5319"/>
                  </a:cubicBezTo>
                  <a:cubicBezTo>
                    <a:pt x="46328" y="4820"/>
                    <a:pt x="47791" y="4320"/>
                    <a:pt x="49093" y="3883"/>
                  </a:cubicBezTo>
                  <a:cubicBezTo>
                    <a:pt x="52439" y="2741"/>
                    <a:pt x="55088" y="1840"/>
                    <a:pt x="59674" y="1644"/>
                  </a:cubicBezTo>
                  <a:cubicBezTo>
                    <a:pt x="59944" y="1632"/>
                    <a:pt x="60208" y="1626"/>
                    <a:pt x="60464" y="1626"/>
                  </a:cubicBezTo>
                  <a:cubicBezTo>
                    <a:pt x="67871" y="1626"/>
                    <a:pt x="69133" y="6490"/>
                    <a:pt x="69754" y="8861"/>
                  </a:cubicBezTo>
                  <a:cubicBezTo>
                    <a:pt x="69844" y="9191"/>
                    <a:pt x="69915" y="9477"/>
                    <a:pt x="69995" y="9700"/>
                  </a:cubicBezTo>
                  <a:lnTo>
                    <a:pt x="70093" y="9664"/>
                  </a:lnTo>
                  <a:cubicBezTo>
                    <a:pt x="70013" y="9450"/>
                    <a:pt x="69942" y="9164"/>
                    <a:pt x="69861" y="8834"/>
                  </a:cubicBezTo>
                  <a:cubicBezTo>
                    <a:pt x="69232" y="6436"/>
                    <a:pt x="67960" y="1519"/>
                    <a:pt x="60457" y="1519"/>
                  </a:cubicBezTo>
                  <a:cubicBezTo>
                    <a:pt x="60200" y="1519"/>
                    <a:pt x="59936" y="1525"/>
                    <a:pt x="59665" y="1537"/>
                  </a:cubicBezTo>
                  <a:cubicBezTo>
                    <a:pt x="55070" y="1733"/>
                    <a:pt x="52412" y="2643"/>
                    <a:pt x="49057" y="3785"/>
                  </a:cubicBezTo>
                  <a:cubicBezTo>
                    <a:pt x="47764" y="4222"/>
                    <a:pt x="46301" y="4722"/>
                    <a:pt x="44579" y="5221"/>
                  </a:cubicBezTo>
                  <a:cubicBezTo>
                    <a:pt x="42840" y="5730"/>
                    <a:pt x="41055" y="6702"/>
                    <a:pt x="39164" y="7728"/>
                  </a:cubicBezTo>
                  <a:cubicBezTo>
                    <a:pt x="35854" y="9530"/>
                    <a:pt x="32108" y="11573"/>
                    <a:pt x="27451" y="11752"/>
                  </a:cubicBezTo>
                  <a:cubicBezTo>
                    <a:pt x="27310" y="11757"/>
                    <a:pt x="27171" y="11760"/>
                    <a:pt x="27034" y="11760"/>
                  </a:cubicBezTo>
                  <a:cubicBezTo>
                    <a:pt x="25157" y="11760"/>
                    <a:pt x="23552" y="11242"/>
                    <a:pt x="21607" y="10012"/>
                  </a:cubicBezTo>
                  <a:cubicBezTo>
                    <a:pt x="19422" y="8629"/>
                    <a:pt x="18940" y="6818"/>
                    <a:pt x="18476" y="5070"/>
                  </a:cubicBezTo>
                  <a:cubicBezTo>
                    <a:pt x="17985" y="3223"/>
                    <a:pt x="17522" y="1483"/>
                    <a:pt x="15024" y="636"/>
                  </a:cubicBezTo>
                  <a:cubicBezTo>
                    <a:pt x="14765" y="538"/>
                    <a:pt x="14471" y="458"/>
                    <a:pt x="14149" y="386"/>
                  </a:cubicBezTo>
                  <a:cubicBezTo>
                    <a:pt x="12932" y="110"/>
                    <a:pt x="11747" y="1"/>
                    <a:pt x="1061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8"/>
            <p:cNvSpPr/>
            <p:nvPr/>
          </p:nvSpPr>
          <p:spPr>
            <a:xfrm>
              <a:off x="5223550" y="1553750"/>
              <a:ext cx="1755900" cy="292450"/>
            </a:xfrm>
            <a:custGeom>
              <a:rect b="b" l="l" r="r" t="t"/>
              <a:pathLst>
                <a:path extrusionOk="0" h="11698" w="70236">
                  <a:moveTo>
                    <a:pt x="10566" y="1"/>
                  </a:moveTo>
                  <a:cubicBezTo>
                    <a:pt x="8074" y="1"/>
                    <a:pt x="5833" y="515"/>
                    <a:pt x="4041" y="930"/>
                  </a:cubicBezTo>
                  <a:cubicBezTo>
                    <a:pt x="2884" y="1196"/>
                    <a:pt x="1909" y="1421"/>
                    <a:pt x="1198" y="1421"/>
                  </a:cubicBezTo>
                  <a:cubicBezTo>
                    <a:pt x="672" y="1421"/>
                    <a:pt x="291" y="1297"/>
                    <a:pt x="89" y="974"/>
                  </a:cubicBezTo>
                  <a:lnTo>
                    <a:pt x="0" y="1037"/>
                  </a:lnTo>
                  <a:cubicBezTo>
                    <a:pt x="226" y="1391"/>
                    <a:pt x="636" y="1526"/>
                    <a:pt x="1198" y="1526"/>
                  </a:cubicBezTo>
                  <a:cubicBezTo>
                    <a:pt x="1925" y="1526"/>
                    <a:pt x="2906" y="1299"/>
                    <a:pt x="4068" y="1028"/>
                  </a:cubicBezTo>
                  <a:cubicBezTo>
                    <a:pt x="5846" y="620"/>
                    <a:pt x="8078" y="108"/>
                    <a:pt x="10558" y="108"/>
                  </a:cubicBezTo>
                  <a:cubicBezTo>
                    <a:pt x="11711" y="108"/>
                    <a:pt x="12918" y="218"/>
                    <a:pt x="14158" y="501"/>
                  </a:cubicBezTo>
                  <a:cubicBezTo>
                    <a:pt x="14479" y="573"/>
                    <a:pt x="14764" y="653"/>
                    <a:pt x="15023" y="751"/>
                  </a:cubicBezTo>
                  <a:cubicBezTo>
                    <a:pt x="17441" y="1590"/>
                    <a:pt x="17797" y="3294"/>
                    <a:pt x="18190" y="5096"/>
                  </a:cubicBezTo>
                  <a:cubicBezTo>
                    <a:pt x="18574" y="6916"/>
                    <a:pt x="18975" y="8798"/>
                    <a:pt x="21357" y="10190"/>
                  </a:cubicBezTo>
                  <a:cubicBezTo>
                    <a:pt x="23123" y="11233"/>
                    <a:pt x="24685" y="11697"/>
                    <a:pt x="26433" y="11697"/>
                  </a:cubicBezTo>
                  <a:cubicBezTo>
                    <a:pt x="26727" y="11697"/>
                    <a:pt x="27022" y="11688"/>
                    <a:pt x="27325" y="11662"/>
                  </a:cubicBezTo>
                  <a:cubicBezTo>
                    <a:pt x="31643" y="11296"/>
                    <a:pt x="35229" y="9306"/>
                    <a:pt x="38396" y="7549"/>
                  </a:cubicBezTo>
                  <a:cubicBezTo>
                    <a:pt x="40502" y="6380"/>
                    <a:pt x="42491" y="5274"/>
                    <a:pt x="44418" y="4801"/>
                  </a:cubicBezTo>
                  <a:cubicBezTo>
                    <a:pt x="46095" y="4400"/>
                    <a:pt x="47522" y="3998"/>
                    <a:pt x="48789" y="3659"/>
                  </a:cubicBezTo>
                  <a:cubicBezTo>
                    <a:pt x="52340" y="2678"/>
                    <a:pt x="54909" y="1973"/>
                    <a:pt x="59628" y="1750"/>
                  </a:cubicBezTo>
                  <a:cubicBezTo>
                    <a:pt x="59919" y="1737"/>
                    <a:pt x="60202" y="1730"/>
                    <a:pt x="60476" y="1730"/>
                  </a:cubicBezTo>
                  <a:cubicBezTo>
                    <a:pt x="67833" y="1730"/>
                    <a:pt x="69226" y="6557"/>
                    <a:pt x="69905" y="8914"/>
                  </a:cubicBezTo>
                  <a:cubicBezTo>
                    <a:pt x="69995" y="9208"/>
                    <a:pt x="70066" y="9458"/>
                    <a:pt x="70137" y="9663"/>
                  </a:cubicBezTo>
                  <a:lnTo>
                    <a:pt x="70235" y="9628"/>
                  </a:lnTo>
                  <a:cubicBezTo>
                    <a:pt x="70164" y="9431"/>
                    <a:pt x="70093" y="9181"/>
                    <a:pt x="70012" y="8887"/>
                  </a:cubicBezTo>
                  <a:cubicBezTo>
                    <a:pt x="69324" y="6504"/>
                    <a:pt x="67922" y="1623"/>
                    <a:pt x="60477" y="1623"/>
                  </a:cubicBezTo>
                  <a:cubicBezTo>
                    <a:pt x="60202" y="1623"/>
                    <a:pt x="59919" y="1630"/>
                    <a:pt x="59628" y="1643"/>
                  </a:cubicBezTo>
                  <a:cubicBezTo>
                    <a:pt x="54891" y="1866"/>
                    <a:pt x="52322" y="2571"/>
                    <a:pt x="48762" y="3552"/>
                  </a:cubicBezTo>
                  <a:cubicBezTo>
                    <a:pt x="47496" y="3900"/>
                    <a:pt x="46068" y="4293"/>
                    <a:pt x="44391" y="4703"/>
                  </a:cubicBezTo>
                  <a:cubicBezTo>
                    <a:pt x="42446" y="5176"/>
                    <a:pt x="40457" y="6282"/>
                    <a:pt x="38343" y="7460"/>
                  </a:cubicBezTo>
                  <a:cubicBezTo>
                    <a:pt x="35185" y="9208"/>
                    <a:pt x="31616" y="11198"/>
                    <a:pt x="27316" y="11554"/>
                  </a:cubicBezTo>
                  <a:cubicBezTo>
                    <a:pt x="27016" y="11580"/>
                    <a:pt x="26723" y="11593"/>
                    <a:pt x="26435" y="11593"/>
                  </a:cubicBezTo>
                  <a:cubicBezTo>
                    <a:pt x="24702" y="11593"/>
                    <a:pt x="23155" y="11125"/>
                    <a:pt x="21411" y="10100"/>
                  </a:cubicBezTo>
                  <a:cubicBezTo>
                    <a:pt x="19073" y="8735"/>
                    <a:pt x="18672" y="6871"/>
                    <a:pt x="18288" y="5069"/>
                  </a:cubicBezTo>
                  <a:cubicBezTo>
                    <a:pt x="17896" y="3240"/>
                    <a:pt x="17530" y="1509"/>
                    <a:pt x="15059" y="653"/>
                  </a:cubicBezTo>
                  <a:cubicBezTo>
                    <a:pt x="14791" y="555"/>
                    <a:pt x="14506" y="475"/>
                    <a:pt x="14176" y="394"/>
                  </a:cubicBezTo>
                  <a:cubicBezTo>
                    <a:pt x="12932" y="112"/>
                    <a:pt x="11722" y="1"/>
                    <a:pt x="1056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8"/>
            <p:cNvSpPr/>
            <p:nvPr/>
          </p:nvSpPr>
          <p:spPr>
            <a:xfrm>
              <a:off x="5219975" y="1561575"/>
              <a:ext cx="1759250" cy="289075"/>
            </a:xfrm>
            <a:custGeom>
              <a:rect b="b" l="l" r="r" t="t"/>
              <a:pathLst>
                <a:path extrusionOk="0" h="11563" w="70370">
                  <a:moveTo>
                    <a:pt x="10493" y="0"/>
                  </a:moveTo>
                  <a:cubicBezTo>
                    <a:pt x="8117" y="0"/>
                    <a:pt x="5976" y="459"/>
                    <a:pt x="4256" y="822"/>
                  </a:cubicBezTo>
                  <a:cubicBezTo>
                    <a:pt x="3094" y="1072"/>
                    <a:pt x="2110" y="1284"/>
                    <a:pt x="1372" y="1284"/>
                  </a:cubicBezTo>
                  <a:cubicBezTo>
                    <a:pt x="767" y="1284"/>
                    <a:pt x="327" y="1141"/>
                    <a:pt x="89" y="759"/>
                  </a:cubicBezTo>
                  <a:lnTo>
                    <a:pt x="0" y="822"/>
                  </a:lnTo>
                  <a:cubicBezTo>
                    <a:pt x="259" y="1237"/>
                    <a:pt x="730" y="1390"/>
                    <a:pt x="1373" y="1390"/>
                  </a:cubicBezTo>
                  <a:cubicBezTo>
                    <a:pt x="2127" y="1390"/>
                    <a:pt x="3117" y="1179"/>
                    <a:pt x="4282" y="929"/>
                  </a:cubicBezTo>
                  <a:cubicBezTo>
                    <a:pt x="5992" y="560"/>
                    <a:pt x="8127" y="103"/>
                    <a:pt x="10493" y="103"/>
                  </a:cubicBezTo>
                  <a:cubicBezTo>
                    <a:pt x="11671" y="103"/>
                    <a:pt x="12907" y="216"/>
                    <a:pt x="14176" y="510"/>
                  </a:cubicBezTo>
                  <a:cubicBezTo>
                    <a:pt x="14506" y="590"/>
                    <a:pt x="14791" y="670"/>
                    <a:pt x="15050" y="768"/>
                  </a:cubicBezTo>
                  <a:cubicBezTo>
                    <a:pt x="17441" y="1616"/>
                    <a:pt x="17717" y="3311"/>
                    <a:pt x="18003" y="5104"/>
                  </a:cubicBezTo>
                  <a:cubicBezTo>
                    <a:pt x="18306" y="6977"/>
                    <a:pt x="18618" y="8904"/>
                    <a:pt x="21152" y="10287"/>
                  </a:cubicBezTo>
                  <a:cubicBezTo>
                    <a:pt x="22740" y="11152"/>
                    <a:pt x="24185" y="11563"/>
                    <a:pt x="25791" y="11563"/>
                  </a:cubicBezTo>
                  <a:cubicBezTo>
                    <a:pt x="26246" y="11563"/>
                    <a:pt x="26710" y="11527"/>
                    <a:pt x="27192" y="11465"/>
                  </a:cubicBezTo>
                  <a:cubicBezTo>
                    <a:pt x="31179" y="10947"/>
                    <a:pt x="34587" y="8993"/>
                    <a:pt x="37602" y="7281"/>
                  </a:cubicBezTo>
                  <a:cubicBezTo>
                    <a:pt x="39913" y="5951"/>
                    <a:pt x="42099" y="4702"/>
                    <a:pt x="44213" y="4292"/>
                  </a:cubicBezTo>
                  <a:cubicBezTo>
                    <a:pt x="45730" y="3989"/>
                    <a:pt x="47041" y="3712"/>
                    <a:pt x="48201" y="3462"/>
                  </a:cubicBezTo>
                  <a:cubicBezTo>
                    <a:pt x="52055" y="2651"/>
                    <a:pt x="54597" y="2106"/>
                    <a:pt x="59584" y="1857"/>
                  </a:cubicBezTo>
                  <a:cubicBezTo>
                    <a:pt x="59896" y="1841"/>
                    <a:pt x="60198" y="1833"/>
                    <a:pt x="60490" y="1833"/>
                  </a:cubicBezTo>
                  <a:cubicBezTo>
                    <a:pt x="67815" y="1833"/>
                    <a:pt x="69320" y="6625"/>
                    <a:pt x="70057" y="8984"/>
                  </a:cubicBezTo>
                  <a:cubicBezTo>
                    <a:pt x="70138" y="9234"/>
                    <a:pt x="70200" y="9448"/>
                    <a:pt x="70271" y="9627"/>
                  </a:cubicBezTo>
                  <a:lnTo>
                    <a:pt x="70369" y="9582"/>
                  </a:lnTo>
                  <a:cubicBezTo>
                    <a:pt x="70307" y="9413"/>
                    <a:pt x="70236" y="9199"/>
                    <a:pt x="70155" y="8949"/>
                  </a:cubicBezTo>
                  <a:cubicBezTo>
                    <a:pt x="69799" y="7798"/>
                    <a:pt x="69192" y="5862"/>
                    <a:pt x="67657" y="4310"/>
                  </a:cubicBezTo>
                  <a:cubicBezTo>
                    <a:pt x="65977" y="2597"/>
                    <a:pt x="63558" y="1727"/>
                    <a:pt x="60462" y="1727"/>
                  </a:cubicBezTo>
                  <a:cubicBezTo>
                    <a:pt x="60172" y="1727"/>
                    <a:pt x="59877" y="1734"/>
                    <a:pt x="59575" y="1750"/>
                  </a:cubicBezTo>
                  <a:cubicBezTo>
                    <a:pt x="54588" y="1999"/>
                    <a:pt x="52037" y="2544"/>
                    <a:pt x="48174" y="3364"/>
                  </a:cubicBezTo>
                  <a:cubicBezTo>
                    <a:pt x="47023" y="3614"/>
                    <a:pt x="45712" y="3891"/>
                    <a:pt x="44195" y="4185"/>
                  </a:cubicBezTo>
                  <a:cubicBezTo>
                    <a:pt x="42063" y="4604"/>
                    <a:pt x="39868" y="5862"/>
                    <a:pt x="37549" y="7182"/>
                  </a:cubicBezTo>
                  <a:cubicBezTo>
                    <a:pt x="34551" y="8904"/>
                    <a:pt x="31144" y="10840"/>
                    <a:pt x="27174" y="11366"/>
                  </a:cubicBezTo>
                  <a:cubicBezTo>
                    <a:pt x="26704" y="11426"/>
                    <a:pt x="26252" y="11457"/>
                    <a:pt x="25811" y="11457"/>
                  </a:cubicBezTo>
                  <a:cubicBezTo>
                    <a:pt x="24218" y="11457"/>
                    <a:pt x="22776" y="11057"/>
                    <a:pt x="21197" y="10198"/>
                  </a:cubicBezTo>
                  <a:cubicBezTo>
                    <a:pt x="18717" y="8842"/>
                    <a:pt x="18404" y="6933"/>
                    <a:pt x="18110" y="5086"/>
                  </a:cubicBezTo>
                  <a:cubicBezTo>
                    <a:pt x="17816" y="3266"/>
                    <a:pt x="17530" y="1535"/>
                    <a:pt x="15086" y="670"/>
                  </a:cubicBezTo>
                  <a:cubicBezTo>
                    <a:pt x="14818" y="572"/>
                    <a:pt x="14533" y="492"/>
                    <a:pt x="14203" y="411"/>
                  </a:cubicBezTo>
                  <a:cubicBezTo>
                    <a:pt x="12923" y="114"/>
                    <a:pt x="11679" y="0"/>
                    <a:pt x="104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8"/>
            <p:cNvSpPr/>
            <p:nvPr/>
          </p:nvSpPr>
          <p:spPr>
            <a:xfrm>
              <a:off x="5216175" y="1569250"/>
              <a:ext cx="1762825" cy="286300"/>
            </a:xfrm>
            <a:custGeom>
              <a:rect b="b" l="l" r="r" t="t"/>
              <a:pathLst>
                <a:path extrusionOk="0" h="11452" w="70513">
                  <a:moveTo>
                    <a:pt x="10424" y="0"/>
                  </a:moveTo>
                  <a:cubicBezTo>
                    <a:pt x="8161" y="0"/>
                    <a:pt x="6119" y="407"/>
                    <a:pt x="4470" y="738"/>
                  </a:cubicBezTo>
                  <a:cubicBezTo>
                    <a:pt x="3319" y="966"/>
                    <a:pt x="2334" y="1160"/>
                    <a:pt x="1572" y="1160"/>
                  </a:cubicBezTo>
                  <a:cubicBezTo>
                    <a:pt x="876" y="1160"/>
                    <a:pt x="367" y="998"/>
                    <a:pt x="90" y="550"/>
                  </a:cubicBezTo>
                  <a:lnTo>
                    <a:pt x="1" y="613"/>
                  </a:lnTo>
                  <a:cubicBezTo>
                    <a:pt x="302" y="1091"/>
                    <a:pt x="837" y="1264"/>
                    <a:pt x="1562" y="1264"/>
                  </a:cubicBezTo>
                  <a:cubicBezTo>
                    <a:pt x="2338" y="1264"/>
                    <a:pt x="3331" y="1066"/>
                    <a:pt x="4488" y="836"/>
                  </a:cubicBezTo>
                  <a:cubicBezTo>
                    <a:pt x="6130" y="511"/>
                    <a:pt x="8164" y="107"/>
                    <a:pt x="10416" y="107"/>
                  </a:cubicBezTo>
                  <a:cubicBezTo>
                    <a:pt x="11627" y="107"/>
                    <a:pt x="12902" y="224"/>
                    <a:pt x="14212" y="533"/>
                  </a:cubicBezTo>
                  <a:cubicBezTo>
                    <a:pt x="14533" y="613"/>
                    <a:pt x="14818" y="693"/>
                    <a:pt x="15086" y="791"/>
                  </a:cubicBezTo>
                  <a:cubicBezTo>
                    <a:pt x="17450" y="1648"/>
                    <a:pt x="17638" y="3343"/>
                    <a:pt x="17843" y="5136"/>
                  </a:cubicBezTo>
                  <a:cubicBezTo>
                    <a:pt x="18057" y="7045"/>
                    <a:pt x="18280" y="9025"/>
                    <a:pt x="20956" y="10390"/>
                  </a:cubicBezTo>
                  <a:cubicBezTo>
                    <a:pt x="22375" y="11113"/>
                    <a:pt x="23704" y="11452"/>
                    <a:pt x="25158" y="11452"/>
                  </a:cubicBezTo>
                  <a:cubicBezTo>
                    <a:pt x="25765" y="11452"/>
                    <a:pt x="26398" y="11398"/>
                    <a:pt x="27067" y="11273"/>
                  </a:cubicBezTo>
                  <a:cubicBezTo>
                    <a:pt x="30751" y="10622"/>
                    <a:pt x="33990" y="8704"/>
                    <a:pt x="36853" y="7009"/>
                  </a:cubicBezTo>
                  <a:cubicBezTo>
                    <a:pt x="39360" y="5528"/>
                    <a:pt x="41724" y="4128"/>
                    <a:pt x="44017" y="3780"/>
                  </a:cubicBezTo>
                  <a:cubicBezTo>
                    <a:pt x="44882" y="3646"/>
                    <a:pt x="45676" y="3530"/>
                    <a:pt x="46408" y="3414"/>
                  </a:cubicBezTo>
                  <a:cubicBezTo>
                    <a:pt x="51341" y="2656"/>
                    <a:pt x="53812" y="2281"/>
                    <a:pt x="59540" y="1969"/>
                  </a:cubicBezTo>
                  <a:cubicBezTo>
                    <a:pt x="59860" y="1952"/>
                    <a:pt x="60171" y="1943"/>
                    <a:pt x="60473" y="1943"/>
                  </a:cubicBezTo>
                  <a:cubicBezTo>
                    <a:pt x="67807" y="1943"/>
                    <a:pt x="69490" y="6893"/>
                    <a:pt x="70227" y="9061"/>
                  </a:cubicBezTo>
                  <a:cubicBezTo>
                    <a:pt x="70298" y="9266"/>
                    <a:pt x="70352" y="9445"/>
                    <a:pt x="70414" y="9587"/>
                  </a:cubicBezTo>
                  <a:lnTo>
                    <a:pt x="70513" y="9552"/>
                  </a:lnTo>
                  <a:cubicBezTo>
                    <a:pt x="70450" y="9409"/>
                    <a:pt x="70397" y="9231"/>
                    <a:pt x="70325" y="9025"/>
                  </a:cubicBezTo>
                  <a:cubicBezTo>
                    <a:pt x="69580" y="6841"/>
                    <a:pt x="67881" y="1835"/>
                    <a:pt x="60488" y="1835"/>
                  </a:cubicBezTo>
                  <a:cubicBezTo>
                    <a:pt x="60182" y="1835"/>
                    <a:pt x="59866" y="1844"/>
                    <a:pt x="59540" y="1862"/>
                  </a:cubicBezTo>
                  <a:cubicBezTo>
                    <a:pt x="53803" y="2174"/>
                    <a:pt x="51323" y="2558"/>
                    <a:pt x="46399" y="3307"/>
                  </a:cubicBezTo>
                  <a:cubicBezTo>
                    <a:pt x="45659" y="3423"/>
                    <a:pt x="44865" y="3548"/>
                    <a:pt x="43999" y="3673"/>
                  </a:cubicBezTo>
                  <a:cubicBezTo>
                    <a:pt x="41689" y="4030"/>
                    <a:pt x="39316" y="5430"/>
                    <a:pt x="36800" y="6920"/>
                  </a:cubicBezTo>
                  <a:cubicBezTo>
                    <a:pt x="33945" y="8606"/>
                    <a:pt x="30716" y="10524"/>
                    <a:pt x="27049" y="11175"/>
                  </a:cubicBezTo>
                  <a:cubicBezTo>
                    <a:pt x="26390" y="11291"/>
                    <a:pt x="25769" y="11350"/>
                    <a:pt x="25168" y="11350"/>
                  </a:cubicBezTo>
                  <a:cubicBezTo>
                    <a:pt x="23728" y="11350"/>
                    <a:pt x="22411" y="11010"/>
                    <a:pt x="21001" y="10292"/>
                  </a:cubicBezTo>
                  <a:cubicBezTo>
                    <a:pt x="18378" y="8954"/>
                    <a:pt x="18155" y="7009"/>
                    <a:pt x="17950" y="5118"/>
                  </a:cubicBezTo>
                  <a:cubicBezTo>
                    <a:pt x="17745" y="3298"/>
                    <a:pt x="17548" y="1567"/>
                    <a:pt x="15122" y="693"/>
                  </a:cubicBezTo>
                  <a:cubicBezTo>
                    <a:pt x="14854" y="595"/>
                    <a:pt x="14560" y="506"/>
                    <a:pt x="14230" y="426"/>
                  </a:cubicBezTo>
                  <a:cubicBezTo>
                    <a:pt x="12915" y="117"/>
                    <a:pt x="11638" y="0"/>
                    <a:pt x="1042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8"/>
            <p:cNvSpPr/>
            <p:nvPr/>
          </p:nvSpPr>
          <p:spPr>
            <a:xfrm>
              <a:off x="5212375" y="1577075"/>
              <a:ext cx="1766400" cy="284275"/>
            </a:xfrm>
            <a:custGeom>
              <a:rect b="b" l="l" r="r" t="t"/>
              <a:pathLst>
                <a:path extrusionOk="0" h="11371" w="70656">
                  <a:moveTo>
                    <a:pt x="10329" y="0"/>
                  </a:moveTo>
                  <a:cubicBezTo>
                    <a:pt x="8184" y="0"/>
                    <a:pt x="6247" y="352"/>
                    <a:pt x="4676" y="639"/>
                  </a:cubicBezTo>
                  <a:cubicBezTo>
                    <a:pt x="3534" y="853"/>
                    <a:pt x="2548" y="1036"/>
                    <a:pt x="1767" y="1036"/>
                  </a:cubicBezTo>
                  <a:cubicBezTo>
                    <a:pt x="987" y="1036"/>
                    <a:pt x="411" y="853"/>
                    <a:pt x="90" y="336"/>
                  </a:cubicBezTo>
                  <a:lnTo>
                    <a:pt x="1" y="398"/>
                  </a:lnTo>
                  <a:cubicBezTo>
                    <a:pt x="348" y="949"/>
                    <a:pt x="949" y="1141"/>
                    <a:pt x="1761" y="1141"/>
                  </a:cubicBezTo>
                  <a:cubicBezTo>
                    <a:pt x="2554" y="1141"/>
                    <a:pt x="3548" y="958"/>
                    <a:pt x="4702" y="746"/>
                  </a:cubicBezTo>
                  <a:cubicBezTo>
                    <a:pt x="6267" y="458"/>
                    <a:pt x="8204" y="105"/>
                    <a:pt x="10346" y="105"/>
                  </a:cubicBezTo>
                  <a:cubicBezTo>
                    <a:pt x="11586" y="105"/>
                    <a:pt x="12894" y="223"/>
                    <a:pt x="14239" y="541"/>
                  </a:cubicBezTo>
                  <a:cubicBezTo>
                    <a:pt x="14569" y="621"/>
                    <a:pt x="14854" y="710"/>
                    <a:pt x="15113" y="808"/>
                  </a:cubicBezTo>
                  <a:cubicBezTo>
                    <a:pt x="17468" y="1674"/>
                    <a:pt x="17575" y="3369"/>
                    <a:pt x="17682" y="5162"/>
                  </a:cubicBezTo>
                  <a:cubicBezTo>
                    <a:pt x="17807" y="7124"/>
                    <a:pt x="17932" y="9141"/>
                    <a:pt x="20760" y="10479"/>
                  </a:cubicBezTo>
                  <a:cubicBezTo>
                    <a:pt x="22027" y="11076"/>
                    <a:pt x="23231" y="11371"/>
                    <a:pt x="24534" y="11371"/>
                  </a:cubicBezTo>
                  <a:cubicBezTo>
                    <a:pt x="25292" y="11371"/>
                    <a:pt x="26086" y="11273"/>
                    <a:pt x="26943" y="11076"/>
                  </a:cubicBezTo>
                  <a:cubicBezTo>
                    <a:pt x="30350" y="10309"/>
                    <a:pt x="33294" y="8498"/>
                    <a:pt x="36140" y="6750"/>
                  </a:cubicBezTo>
                  <a:cubicBezTo>
                    <a:pt x="38825" y="5090"/>
                    <a:pt x="41368" y="3529"/>
                    <a:pt x="43821" y="3262"/>
                  </a:cubicBezTo>
                  <a:cubicBezTo>
                    <a:pt x="49754" y="2628"/>
                    <a:pt x="52260" y="2486"/>
                    <a:pt x="57265" y="2200"/>
                  </a:cubicBezTo>
                  <a:cubicBezTo>
                    <a:pt x="57952" y="2164"/>
                    <a:pt x="58693" y="2120"/>
                    <a:pt x="59504" y="2075"/>
                  </a:cubicBezTo>
                  <a:cubicBezTo>
                    <a:pt x="59845" y="2056"/>
                    <a:pt x="60175" y="2046"/>
                    <a:pt x="60495" y="2046"/>
                  </a:cubicBezTo>
                  <a:cubicBezTo>
                    <a:pt x="67825" y="2046"/>
                    <a:pt x="69619" y="6978"/>
                    <a:pt x="70406" y="9141"/>
                  </a:cubicBezTo>
                  <a:cubicBezTo>
                    <a:pt x="70459" y="9292"/>
                    <a:pt x="70513" y="9435"/>
                    <a:pt x="70558" y="9551"/>
                  </a:cubicBezTo>
                  <a:lnTo>
                    <a:pt x="70656" y="9515"/>
                  </a:lnTo>
                  <a:cubicBezTo>
                    <a:pt x="70611" y="9399"/>
                    <a:pt x="70558" y="9257"/>
                    <a:pt x="70504" y="9105"/>
                  </a:cubicBezTo>
                  <a:cubicBezTo>
                    <a:pt x="69709" y="6926"/>
                    <a:pt x="67899" y="1939"/>
                    <a:pt x="60502" y="1939"/>
                  </a:cubicBezTo>
                  <a:cubicBezTo>
                    <a:pt x="60178" y="1939"/>
                    <a:pt x="59842" y="1948"/>
                    <a:pt x="59495" y="1968"/>
                  </a:cubicBezTo>
                  <a:cubicBezTo>
                    <a:pt x="58693" y="2022"/>
                    <a:pt x="57952" y="2057"/>
                    <a:pt x="57256" y="2102"/>
                  </a:cubicBezTo>
                  <a:cubicBezTo>
                    <a:pt x="52260" y="2378"/>
                    <a:pt x="49745" y="2521"/>
                    <a:pt x="43812" y="3164"/>
                  </a:cubicBezTo>
                  <a:cubicBezTo>
                    <a:pt x="41332" y="3422"/>
                    <a:pt x="38781" y="4992"/>
                    <a:pt x="36087" y="6661"/>
                  </a:cubicBezTo>
                  <a:cubicBezTo>
                    <a:pt x="33250" y="8409"/>
                    <a:pt x="30315" y="10211"/>
                    <a:pt x="26916" y="10978"/>
                  </a:cubicBezTo>
                  <a:cubicBezTo>
                    <a:pt x="26072" y="11168"/>
                    <a:pt x="25292" y="11264"/>
                    <a:pt x="24544" y="11264"/>
                  </a:cubicBezTo>
                  <a:cubicBezTo>
                    <a:pt x="23253" y="11264"/>
                    <a:pt x="22059" y="10977"/>
                    <a:pt x="20805" y="10390"/>
                  </a:cubicBezTo>
                  <a:cubicBezTo>
                    <a:pt x="18030" y="9078"/>
                    <a:pt x="17905" y="7089"/>
                    <a:pt x="17790" y="5162"/>
                  </a:cubicBezTo>
                  <a:cubicBezTo>
                    <a:pt x="17674" y="3333"/>
                    <a:pt x="17575" y="1602"/>
                    <a:pt x="15149" y="710"/>
                  </a:cubicBezTo>
                  <a:cubicBezTo>
                    <a:pt x="14890" y="612"/>
                    <a:pt x="14596" y="523"/>
                    <a:pt x="14266" y="443"/>
                  </a:cubicBezTo>
                  <a:cubicBezTo>
                    <a:pt x="12904" y="120"/>
                    <a:pt x="11581" y="0"/>
                    <a:pt x="1032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8"/>
            <p:cNvSpPr/>
            <p:nvPr/>
          </p:nvSpPr>
          <p:spPr>
            <a:xfrm>
              <a:off x="5208825" y="1584650"/>
              <a:ext cx="1769725" cy="282950"/>
            </a:xfrm>
            <a:custGeom>
              <a:rect b="b" l="l" r="r" t="t"/>
              <a:pathLst>
                <a:path extrusionOk="0" h="11318" w="70789">
                  <a:moveTo>
                    <a:pt x="10223" y="1"/>
                  </a:moveTo>
                  <a:cubicBezTo>
                    <a:pt x="8237" y="1"/>
                    <a:pt x="6437" y="302"/>
                    <a:pt x="4871" y="568"/>
                  </a:cubicBezTo>
                  <a:cubicBezTo>
                    <a:pt x="3745" y="758"/>
                    <a:pt x="2767" y="923"/>
                    <a:pt x="1977" y="923"/>
                  </a:cubicBezTo>
                  <a:cubicBezTo>
                    <a:pt x="1101" y="923"/>
                    <a:pt x="455" y="721"/>
                    <a:pt x="89" y="131"/>
                  </a:cubicBezTo>
                  <a:lnTo>
                    <a:pt x="0" y="193"/>
                  </a:lnTo>
                  <a:cubicBezTo>
                    <a:pt x="388" y="818"/>
                    <a:pt x="1062" y="1028"/>
                    <a:pt x="1970" y="1028"/>
                  </a:cubicBezTo>
                  <a:cubicBezTo>
                    <a:pt x="2773" y="1028"/>
                    <a:pt x="3758" y="863"/>
                    <a:pt x="4889" y="675"/>
                  </a:cubicBezTo>
                  <a:cubicBezTo>
                    <a:pt x="6455" y="408"/>
                    <a:pt x="8256" y="106"/>
                    <a:pt x="10240" y="106"/>
                  </a:cubicBezTo>
                  <a:cubicBezTo>
                    <a:pt x="11511" y="106"/>
                    <a:pt x="12858" y="230"/>
                    <a:pt x="14265" y="568"/>
                  </a:cubicBezTo>
                  <a:cubicBezTo>
                    <a:pt x="14595" y="648"/>
                    <a:pt x="14881" y="737"/>
                    <a:pt x="15139" y="835"/>
                  </a:cubicBezTo>
                  <a:cubicBezTo>
                    <a:pt x="17485" y="1710"/>
                    <a:pt x="17503" y="3414"/>
                    <a:pt x="17530" y="5216"/>
                  </a:cubicBezTo>
                  <a:cubicBezTo>
                    <a:pt x="17548" y="7214"/>
                    <a:pt x="17575" y="9284"/>
                    <a:pt x="20554" y="10586"/>
                  </a:cubicBezTo>
                  <a:cubicBezTo>
                    <a:pt x="21678" y="11077"/>
                    <a:pt x="22767" y="11318"/>
                    <a:pt x="23935" y="11318"/>
                  </a:cubicBezTo>
                  <a:cubicBezTo>
                    <a:pt x="24827" y="11318"/>
                    <a:pt x="25764" y="11175"/>
                    <a:pt x="26808" y="10889"/>
                  </a:cubicBezTo>
                  <a:cubicBezTo>
                    <a:pt x="29966" y="10024"/>
                    <a:pt x="32758" y="8231"/>
                    <a:pt x="35452" y="6500"/>
                  </a:cubicBezTo>
                  <a:cubicBezTo>
                    <a:pt x="38307" y="4663"/>
                    <a:pt x="41001" y="2923"/>
                    <a:pt x="43615" y="2753"/>
                  </a:cubicBezTo>
                  <a:cubicBezTo>
                    <a:pt x="47157" y="2530"/>
                    <a:pt x="49503" y="2495"/>
                    <a:pt x="51760" y="2459"/>
                  </a:cubicBezTo>
                  <a:cubicBezTo>
                    <a:pt x="53928" y="2423"/>
                    <a:pt x="56158" y="2397"/>
                    <a:pt x="59450" y="2191"/>
                  </a:cubicBezTo>
                  <a:cubicBezTo>
                    <a:pt x="59805" y="2170"/>
                    <a:pt x="60149" y="2159"/>
                    <a:pt x="60482" y="2159"/>
                  </a:cubicBezTo>
                  <a:cubicBezTo>
                    <a:pt x="67855" y="2159"/>
                    <a:pt x="69824" y="7268"/>
                    <a:pt x="70584" y="9248"/>
                  </a:cubicBezTo>
                  <a:cubicBezTo>
                    <a:pt x="70619" y="9346"/>
                    <a:pt x="70655" y="9444"/>
                    <a:pt x="70691" y="9525"/>
                  </a:cubicBezTo>
                  <a:lnTo>
                    <a:pt x="70789" y="9489"/>
                  </a:lnTo>
                  <a:cubicBezTo>
                    <a:pt x="70753" y="9409"/>
                    <a:pt x="70717" y="9310"/>
                    <a:pt x="70682" y="9212"/>
                  </a:cubicBezTo>
                  <a:cubicBezTo>
                    <a:pt x="69913" y="7214"/>
                    <a:pt x="67927" y="2053"/>
                    <a:pt x="60482" y="2053"/>
                  </a:cubicBezTo>
                  <a:cubicBezTo>
                    <a:pt x="60149" y="2053"/>
                    <a:pt x="59805" y="2063"/>
                    <a:pt x="59450" y="2084"/>
                  </a:cubicBezTo>
                  <a:cubicBezTo>
                    <a:pt x="56158" y="2290"/>
                    <a:pt x="53919" y="2325"/>
                    <a:pt x="51760" y="2352"/>
                  </a:cubicBezTo>
                  <a:cubicBezTo>
                    <a:pt x="49494" y="2388"/>
                    <a:pt x="47157" y="2423"/>
                    <a:pt x="43615" y="2655"/>
                  </a:cubicBezTo>
                  <a:cubicBezTo>
                    <a:pt x="40966" y="2825"/>
                    <a:pt x="38263" y="4564"/>
                    <a:pt x="35390" y="6411"/>
                  </a:cubicBezTo>
                  <a:cubicBezTo>
                    <a:pt x="32705" y="8142"/>
                    <a:pt x="29921" y="9926"/>
                    <a:pt x="26781" y="10791"/>
                  </a:cubicBezTo>
                  <a:cubicBezTo>
                    <a:pt x="25748" y="11075"/>
                    <a:pt x="24815" y="11218"/>
                    <a:pt x="23929" y="11218"/>
                  </a:cubicBezTo>
                  <a:cubicBezTo>
                    <a:pt x="22779" y="11218"/>
                    <a:pt x="21707" y="10977"/>
                    <a:pt x="20599" y="10488"/>
                  </a:cubicBezTo>
                  <a:cubicBezTo>
                    <a:pt x="17682" y="9212"/>
                    <a:pt x="17655" y="7178"/>
                    <a:pt x="17628" y="5216"/>
                  </a:cubicBezTo>
                  <a:cubicBezTo>
                    <a:pt x="17610" y="3378"/>
                    <a:pt x="17584" y="1638"/>
                    <a:pt x="15175" y="737"/>
                  </a:cubicBezTo>
                  <a:cubicBezTo>
                    <a:pt x="14907" y="630"/>
                    <a:pt x="14622" y="550"/>
                    <a:pt x="14292" y="470"/>
                  </a:cubicBezTo>
                  <a:cubicBezTo>
                    <a:pt x="12867" y="127"/>
                    <a:pt x="11506" y="1"/>
                    <a:pt x="1022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8"/>
            <p:cNvSpPr/>
            <p:nvPr/>
          </p:nvSpPr>
          <p:spPr>
            <a:xfrm>
              <a:off x="5205025" y="1590575"/>
              <a:ext cx="1773300" cy="284175"/>
            </a:xfrm>
            <a:custGeom>
              <a:rect b="b" l="l" r="r" t="t"/>
              <a:pathLst>
                <a:path extrusionOk="0" h="11367" w="70932">
                  <a:moveTo>
                    <a:pt x="90" y="1"/>
                  </a:moveTo>
                  <a:lnTo>
                    <a:pt x="1" y="54"/>
                  </a:lnTo>
                  <a:cubicBezTo>
                    <a:pt x="445" y="760"/>
                    <a:pt x="1193" y="991"/>
                    <a:pt x="2194" y="991"/>
                  </a:cubicBezTo>
                  <a:cubicBezTo>
                    <a:pt x="3002" y="991"/>
                    <a:pt x="3974" y="841"/>
                    <a:pt x="5086" y="670"/>
                  </a:cubicBezTo>
                  <a:cubicBezTo>
                    <a:pt x="6577" y="438"/>
                    <a:pt x="8282" y="175"/>
                    <a:pt x="10159" y="175"/>
                  </a:cubicBezTo>
                  <a:cubicBezTo>
                    <a:pt x="11460" y="175"/>
                    <a:pt x="12842" y="301"/>
                    <a:pt x="14292" y="652"/>
                  </a:cubicBezTo>
                  <a:cubicBezTo>
                    <a:pt x="14622" y="732"/>
                    <a:pt x="14908" y="821"/>
                    <a:pt x="15175" y="920"/>
                  </a:cubicBezTo>
                  <a:cubicBezTo>
                    <a:pt x="17504" y="1821"/>
                    <a:pt x="17450" y="3533"/>
                    <a:pt x="17379" y="5344"/>
                  </a:cubicBezTo>
                  <a:cubicBezTo>
                    <a:pt x="17307" y="7378"/>
                    <a:pt x="17236" y="9484"/>
                    <a:pt x="20358" y="10759"/>
                  </a:cubicBezTo>
                  <a:cubicBezTo>
                    <a:pt x="21358" y="11161"/>
                    <a:pt x="22339" y="11366"/>
                    <a:pt x="23374" y="11366"/>
                  </a:cubicBezTo>
                  <a:cubicBezTo>
                    <a:pt x="24391" y="11366"/>
                    <a:pt x="25470" y="11170"/>
                    <a:pt x="26683" y="10777"/>
                  </a:cubicBezTo>
                  <a:cubicBezTo>
                    <a:pt x="29618" y="9823"/>
                    <a:pt x="32250" y="8047"/>
                    <a:pt x="34802" y="6326"/>
                  </a:cubicBezTo>
                  <a:cubicBezTo>
                    <a:pt x="37817" y="4301"/>
                    <a:pt x="40654" y="2383"/>
                    <a:pt x="43428" y="2320"/>
                  </a:cubicBezTo>
                  <a:cubicBezTo>
                    <a:pt x="44272" y="2301"/>
                    <a:pt x="45043" y="2293"/>
                    <a:pt x="45758" y="2293"/>
                  </a:cubicBezTo>
                  <a:cubicBezTo>
                    <a:pt x="47699" y="2293"/>
                    <a:pt x="49236" y="2353"/>
                    <a:pt x="50735" y="2418"/>
                  </a:cubicBezTo>
                  <a:cubicBezTo>
                    <a:pt x="52079" y="2476"/>
                    <a:pt x="53385" y="2531"/>
                    <a:pt x="54893" y="2531"/>
                  </a:cubicBezTo>
                  <a:cubicBezTo>
                    <a:pt x="56197" y="2531"/>
                    <a:pt x="57652" y="2490"/>
                    <a:pt x="59415" y="2374"/>
                  </a:cubicBezTo>
                  <a:cubicBezTo>
                    <a:pt x="59796" y="2349"/>
                    <a:pt x="60164" y="2337"/>
                    <a:pt x="60520" y="2337"/>
                  </a:cubicBezTo>
                  <a:cubicBezTo>
                    <a:pt x="67929" y="2337"/>
                    <a:pt x="69980" y="7456"/>
                    <a:pt x="70780" y="9439"/>
                  </a:cubicBezTo>
                  <a:lnTo>
                    <a:pt x="70834" y="9564"/>
                  </a:lnTo>
                  <a:lnTo>
                    <a:pt x="70932" y="9528"/>
                  </a:lnTo>
                  <a:lnTo>
                    <a:pt x="70878" y="9403"/>
                  </a:lnTo>
                  <a:cubicBezTo>
                    <a:pt x="70468" y="8386"/>
                    <a:pt x="69710" y="6486"/>
                    <a:pt x="67988" y="4889"/>
                  </a:cubicBezTo>
                  <a:cubicBezTo>
                    <a:pt x="66095" y="3125"/>
                    <a:pt x="63581" y="2239"/>
                    <a:pt x="60509" y="2239"/>
                  </a:cubicBezTo>
                  <a:cubicBezTo>
                    <a:pt x="60149" y="2239"/>
                    <a:pt x="59781" y="2251"/>
                    <a:pt x="59406" y="2276"/>
                  </a:cubicBezTo>
                  <a:cubicBezTo>
                    <a:pt x="57674" y="2386"/>
                    <a:pt x="56237" y="2425"/>
                    <a:pt x="54950" y="2425"/>
                  </a:cubicBezTo>
                  <a:cubicBezTo>
                    <a:pt x="53420" y="2425"/>
                    <a:pt x="52100" y="2369"/>
                    <a:pt x="50743" y="2311"/>
                  </a:cubicBezTo>
                  <a:cubicBezTo>
                    <a:pt x="49213" y="2252"/>
                    <a:pt x="47647" y="2187"/>
                    <a:pt x="45656" y="2187"/>
                  </a:cubicBezTo>
                  <a:cubicBezTo>
                    <a:pt x="44967" y="2187"/>
                    <a:pt x="44227" y="2195"/>
                    <a:pt x="43419" y="2213"/>
                  </a:cubicBezTo>
                  <a:cubicBezTo>
                    <a:pt x="40618" y="2276"/>
                    <a:pt x="37772" y="4203"/>
                    <a:pt x="34748" y="6237"/>
                  </a:cubicBezTo>
                  <a:cubicBezTo>
                    <a:pt x="32197" y="7949"/>
                    <a:pt x="29565" y="9725"/>
                    <a:pt x="26648" y="10670"/>
                  </a:cubicBezTo>
                  <a:cubicBezTo>
                    <a:pt x="25442" y="11062"/>
                    <a:pt x="24372" y="11258"/>
                    <a:pt x="23360" y="11258"/>
                  </a:cubicBezTo>
                  <a:cubicBezTo>
                    <a:pt x="22342" y="11258"/>
                    <a:pt x="21383" y="11059"/>
                    <a:pt x="20403" y="10661"/>
                  </a:cubicBezTo>
                  <a:cubicBezTo>
                    <a:pt x="17343" y="9421"/>
                    <a:pt x="17414" y="7352"/>
                    <a:pt x="17486" y="5344"/>
                  </a:cubicBezTo>
                  <a:cubicBezTo>
                    <a:pt x="17548" y="3498"/>
                    <a:pt x="17611" y="1749"/>
                    <a:pt x="15211" y="830"/>
                  </a:cubicBezTo>
                  <a:cubicBezTo>
                    <a:pt x="14943" y="723"/>
                    <a:pt x="14649" y="634"/>
                    <a:pt x="14319" y="554"/>
                  </a:cubicBezTo>
                  <a:cubicBezTo>
                    <a:pt x="12854" y="198"/>
                    <a:pt x="11458" y="70"/>
                    <a:pt x="10145" y="70"/>
                  </a:cubicBezTo>
                  <a:cubicBezTo>
                    <a:pt x="8266" y="70"/>
                    <a:pt x="6559" y="332"/>
                    <a:pt x="5068" y="563"/>
                  </a:cubicBezTo>
                  <a:cubicBezTo>
                    <a:pt x="3963" y="736"/>
                    <a:pt x="2995" y="886"/>
                    <a:pt x="2196" y="886"/>
                  </a:cubicBezTo>
                  <a:cubicBezTo>
                    <a:pt x="1226" y="886"/>
                    <a:pt x="505" y="666"/>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8"/>
            <p:cNvSpPr/>
            <p:nvPr/>
          </p:nvSpPr>
          <p:spPr>
            <a:xfrm>
              <a:off x="5201225" y="1593025"/>
              <a:ext cx="1776875" cy="289075"/>
            </a:xfrm>
            <a:custGeom>
              <a:rect b="b" l="l" r="r" t="t"/>
              <a:pathLst>
                <a:path extrusionOk="0" h="11563" w="71075">
                  <a:moveTo>
                    <a:pt x="90" y="1"/>
                  </a:moveTo>
                  <a:lnTo>
                    <a:pt x="1" y="54"/>
                  </a:lnTo>
                  <a:cubicBezTo>
                    <a:pt x="501" y="848"/>
                    <a:pt x="1328" y="1097"/>
                    <a:pt x="2430" y="1097"/>
                  </a:cubicBezTo>
                  <a:cubicBezTo>
                    <a:pt x="3237" y="1097"/>
                    <a:pt x="4191" y="963"/>
                    <a:pt x="5273" y="813"/>
                  </a:cubicBezTo>
                  <a:cubicBezTo>
                    <a:pt x="6683" y="610"/>
                    <a:pt x="8291" y="384"/>
                    <a:pt x="10055" y="384"/>
                  </a:cubicBezTo>
                  <a:cubicBezTo>
                    <a:pt x="11396" y="384"/>
                    <a:pt x="12826" y="514"/>
                    <a:pt x="14328" y="884"/>
                  </a:cubicBezTo>
                  <a:cubicBezTo>
                    <a:pt x="14658" y="964"/>
                    <a:pt x="14944" y="1054"/>
                    <a:pt x="15202" y="1152"/>
                  </a:cubicBezTo>
                  <a:cubicBezTo>
                    <a:pt x="17531" y="2062"/>
                    <a:pt x="17388" y="3792"/>
                    <a:pt x="17236" y="5621"/>
                  </a:cubicBezTo>
                  <a:cubicBezTo>
                    <a:pt x="17067" y="7691"/>
                    <a:pt x="16888" y="9841"/>
                    <a:pt x="20162" y="11063"/>
                  </a:cubicBezTo>
                  <a:cubicBezTo>
                    <a:pt x="21055" y="11393"/>
                    <a:pt x="21929" y="11563"/>
                    <a:pt x="22839" y="11563"/>
                  </a:cubicBezTo>
                  <a:cubicBezTo>
                    <a:pt x="23972" y="11563"/>
                    <a:pt x="25176" y="11304"/>
                    <a:pt x="26550" y="10795"/>
                  </a:cubicBezTo>
                  <a:cubicBezTo>
                    <a:pt x="29280" y="9769"/>
                    <a:pt x="31778" y="8003"/>
                    <a:pt x="34195" y="6299"/>
                  </a:cubicBezTo>
                  <a:cubicBezTo>
                    <a:pt x="37311" y="4092"/>
                    <a:pt x="40253" y="2016"/>
                    <a:pt x="43141" y="2016"/>
                  </a:cubicBezTo>
                  <a:cubicBezTo>
                    <a:pt x="43171" y="2016"/>
                    <a:pt x="43202" y="2017"/>
                    <a:pt x="43232" y="2017"/>
                  </a:cubicBezTo>
                  <a:cubicBezTo>
                    <a:pt x="46248" y="2071"/>
                    <a:pt x="48398" y="2276"/>
                    <a:pt x="50298" y="2472"/>
                  </a:cubicBezTo>
                  <a:cubicBezTo>
                    <a:pt x="52150" y="2654"/>
                    <a:pt x="53824" y="2820"/>
                    <a:pt x="55970" y="2820"/>
                  </a:cubicBezTo>
                  <a:cubicBezTo>
                    <a:pt x="56978" y="2820"/>
                    <a:pt x="58088" y="2783"/>
                    <a:pt x="59370" y="2695"/>
                  </a:cubicBezTo>
                  <a:cubicBezTo>
                    <a:pt x="59755" y="2669"/>
                    <a:pt x="60131" y="2657"/>
                    <a:pt x="60499" y="2657"/>
                  </a:cubicBezTo>
                  <a:cubicBezTo>
                    <a:pt x="65508" y="2657"/>
                    <a:pt x="69032" y="5031"/>
                    <a:pt x="70977" y="9743"/>
                  </a:cubicBezTo>
                  <a:lnTo>
                    <a:pt x="71075" y="9707"/>
                  </a:lnTo>
                  <a:cubicBezTo>
                    <a:pt x="70718" y="8859"/>
                    <a:pt x="69906" y="6879"/>
                    <a:pt x="68095" y="5238"/>
                  </a:cubicBezTo>
                  <a:cubicBezTo>
                    <a:pt x="66149" y="3458"/>
                    <a:pt x="63602" y="2556"/>
                    <a:pt x="60529" y="2556"/>
                  </a:cubicBezTo>
                  <a:cubicBezTo>
                    <a:pt x="60150" y="2556"/>
                    <a:pt x="59764" y="2570"/>
                    <a:pt x="59370" y="2597"/>
                  </a:cubicBezTo>
                  <a:cubicBezTo>
                    <a:pt x="58115" y="2681"/>
                    <a:pt x="57022" y="2716"/>
                    <a:pt x="56030" y="2716"/>
                  </a:cubicBezTo>
                  <a:cubicBezTo>
                    <a:pt x="53858" y="2716"/>
                    <a:pt x="52169" y="2549"/>
                    <a:pt x="50307" y="2365"/>
                  </a:cubicBezTo>
                  <a:cubicBezTo>
                    <a:pt x="48406" y="2178"/>
                    <a:pt x="46257" y="1964"/>
                    <a:pt x="43232" y="1910"/>
                  </a:cubicBezTo>
                  <a:lnTo>
                    <a:pt x="43134" y="1910"/>
                  </a:lnTo>
                  <a:cubicBezTo>
                    <a:pt x="40217" y="1910"/>
                    <a:pt x="37255" y="3997"/>
                    <a:pt x="34133" y="6210"/>
                  </a:cubicBezTo>
                  <a:cubicBezTo>
                    <a:pt x="31724" y="7914"/>
                    <a:pt x="29235" y="9680"/>
                    <a:pt x="26514" y="10697"/>
                  </a:cubicBezTo>
                  <a:cubicBezTo>
                    <a:pt x="25153" y="11205"/>
                    <a:pt x="23967" y="11457"/>
                    <a:pt x="22846" y="11457"/>
                  </a:cubicBezTo>
                  <a:cubicBezTo>
                    <a:pt x="21939" y="11457"/>
                    <a:pt x="21076" y="11292"/>
                    <a:pt x="20198" y="10965"/>
                  </a:cubicBezTo>
                  <a:cubicBezTo>
                    <a:pt x="17004" y="9769"/>
                    <a:pt x="17174" y="7664"/>
                    <a:pt x="17343" y="5630"/>
                  </a:cubicBezTo>
                  <a:cubicBezTo>
                    <a:pt x="17495" y="3757"/>
                    <a:pt x="17647" y="1990"/>
                    <a:pt x="15238" y="1062"/>
                  </a:cubicBezTo>
                  <a:cubicBezTo>
                    <a:pt x="14979" y="955"/>
                    <a:pt x="14685" y="866"/>
                    <a:pt x="14355" y="786"/>
                  </a:cubicBezTo>
                  <a:cubicBezTo>
                    <a:pt x="12841" y="412"/>
                    <a:pt x="11404" y="281"/>
                    <a:pt x="10058" y="281"/>
                  </a:cubicBezTo>
                  <a:cubicBezTo>
                    <a:pt x="8287" y="281"/>
                    <a:pt x="6675" y="508"/>
                    <a:pt x="5255" y="706"/>
                  </a:cubicBezTo>
                  <a:cubicBezTo>
                    <a:pt x="4181" y="858"/>
                    <a:pt x="3233" y="991"/>
                    <a:pt x="2435" y="991"/>
                  </a:cubicBezTo>
                  <a:cubicBezTo>
                    <a:pt x="1365" y="991"/>
                    <a:pt x="565" y="752"/>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8"/>
            <p:cNvSpPr/>
            <p:nvPr/>
          </p:nvSpPr>
          <p:spPr>
            <a:xfrm>
              <a:off x="5197675" y="1595500"/>
              <a:ext cx="1780200" cy="294625"/>
            </a:xfrm>
            <a:custGeom>
              <a:rect b="b" l="l" r="r" t="t"/>
              <a:pathLst>
                <a:path extrusionOk="0" h="11785" w="71208">
                  <a:moveTo>
                    <a:pt x="89" y="0"/>
                  </a:moveTo>
                  <a:lnTo>
                    <a:pt x="0" y="54"/>
                  </a:lnTo>
                  <a:cubicBezTo>
                    <a:pt x="552" y="938"/>
                    <a:pt x="1458" y="1204"/>
                    <a:pt x="2664" y="1204"/>
                  </a:cubicBezTo>
                  <a:cubicBezTo>
                    <a:pt x="3466" y="1204"/>
                    <a:pt x="4400" y="1086"/>
                    <a:pt x="5451" y="955"/>
                  </a:cubicBezTo>
                  <a:cubicBezTo>
                    <a:pt x="6779" y="784"/>
                    <a:pt x="8288" y="593"/>
                    <a:pt x="9941" y="593"/>
                  </a:cubicBezTo>
                  <a:cubicBezTo>
                    <a:pt x="11319" y="593"/>
                    <a:pt x="12797" y="726"/>
                    <a:pt x="14354" y="1115"/>
                  </a:cubicBezTo>
                  <a:cubicBezTo>
                    <a:pt x="14684" y="1195"/>
                    <a:pt x="14970" y="1285"/>
                    <a:pt x="15228" y="1383"/>
                  </a:cubicBezTo>
                  <a:cubicBezTo>
                    <a:pt x="17557" y="2311"/>
                    <a:pt x="17334" y="4050"/>
                    <a:pt x="17093" y="5897"/>
                  </a:cubicBezTo>
                  <a:cubicBezTo>
                    <a:pt x="16816" y="8011"/>
                    <a:pt x="16540" y="10197"/>
                    <a:pt x="19957" y="11374"/>
                  </a:cubicBezTo>
                  <a:cubicBezTo>
                    <a:pt x="20751" y="11642"/>
                    <a:pt x="21527" y="11785"/>
                    <a:pt x="22338" y="11785"/>
                  </a:cubicBezTo>
                  <a:cubicBezTo>
                    <a:pt x="23578" y="11785"/>
                    <a:pt x="24890" y="11464"/>
                    <a:pt x="26415" y="10812"/>
                  </a:cubicBezTo>
                  <a:cubicBezTo>
                    <a:pt x="28958" y="9724"/>
                    <a:pt x="31313" y="7975"/>
                    <a:pt x="33597" y="6280"/>
                  </a:cubicBezTo>
                  <a:cubicBezTo>
                    <a:pt x="36764" y="3925"/>
                    <a:pt x="39752" y="1704"/>
                    <a:pt x="42705" y="1704"/>
                  </a:cubicBezTo>
                  <a:cubicBezTo>
                    <a:pt x="42812" y="1704"/>
                    <a:pt x="42919" y="1713"/>
                    <a:pt x="43026" y="1713"/>
                  </a:cubicBezTo>
                  <a:cubicBezTo>
                    <a:pt x="46024" y="1882"/>
                    <a:pt x="48156" y="2212"/>
                    <a:pt x="50029" y="2507"/>
                  </a:cubicBezTo>
                  <a:cubicBezTo>
                    <a:pt x="52109" y="2836"/>
                    <a:pt x="53978" y="3129"/>
                    <a:pt x="56537" y="3129"/>
                  </a:cubicBezTo>
                  <a:cubicBezTo>
                    <a:pt x="57381" y="3129"/>
                    <a:pt x="58299" y="3097"/>
                    <a:pt x="59325" y="3024"/>
                  </a:cubicBezTo>
                  <a:cubicBezTo>
                    <a:pt x="59718" y="2996"/>
                    <a:pt x="60103" y="2982"/>
                    <a:pt x="60482" y="2982"/>
                  </a:cubicBezTo>
                  <a:cubicBezTo>
                    <a:pt x="65455" y="2982"/>
                    <a:pt x="69203" y="5419"/>
                    <a:pt x="71110" y="9920"/>
                  </a:cubicBezTo>
                  <a:lnTo>
                    <a:pt x="71208" y="9876"/>
                  </a:lnTo>
                  <a:cubicBezTo>
                    <a:pt x="70450" y="8082"/>
                    <a:pt x="69397" y="6602"/>
                    <a:pt x="68086" y="5469"/>
                  </a:cubicBezTo>
                  <a:cubicBezTo>
                    <a:pt x="66089" y="3748"/>
                    <a:pt x="63548" y="2872"/>
                    <a:pt x="60524" y="2872"/>
                  </a:cubicBezTo>
                  <a:cubicBezTo>
                    <a:pt x="60129" y="2872"/>
                    <a:pt x="59727" y="2887"/>
                    <a:pt x="59316" y="2917"/>
                  </a:cubicBezTo>
                  <a:cubicBezTo>
                    <a:pt x="58290" y="2990"/>
                    <a:pt x="57372" y="3022"/>
                    <a:pt x="56530" y="3022"/>
                  </a:cubicBezTo>
                  <a:cubicBezTo>
                    <a:pt x="53979" y="3022"/>
                    <a:pt x="52119" y="2731"/>
                    <a:pt x="50047" y="2409"/>
                  </a:cubicBezTo>
                  <a:cubicBezTo>
                    <a:pt x="48165" y="2114"/>
                    <a:pt x="46033" y="1775"/>
                    <a:pt x="43035" y="1606"/>
                  </a:cubicBezTo>
                  <a:cubicBezTo>
                    <a:pt x="42928" y="1600"/>
                    <a:pt x="42820" y="1597"/>
                    <a:pt x="42713" y="1597"/>
                  </a:cubicBezTo>
                  <a:cubicBezTo>
                    <a:pt x="39723" y="1597"/>
                    <a:pt x="36712" y="3832"/>
                    <a:pt x="33534" y="6191"/>
                  </a:cubicBezTo>
                  <a:cubicBezTo>
                    <a:pt x="31260" y="7886"/>
                    <a:pt x="28904" y="9635"/>
                    <a:pt x="26380" y="10714"/>
                  </a:cubicBezTo>
                  <a:cubicBezTo>
                    <a:pt x="24865" y="11361"/>
                    <a:pt x="23568" y="11676"/>
                    <a:pt x="22344" y="11676"/>
                  </a:cubicBezTo>
                  <a:cubicBezTo>
                    <a:pt x="21543" y="11676"/>
                    <a:pt x="20772" y="11541"/>
                    <a:pt x="19992" y="11276"/>
                  </a:cubicBezTo>
                  <a:cubicBezTo>
                    <a:pt x="16656" y="10125"/>
                    <a:pt x="16932" y="7984"/>
                    <a:pt x="17200" y="5915"/>
                  </a:cubicBezTo>
                  <a:cubicBezTo>
                    <a:pt x="17441" y="4023"/>
                    <a:pt x="17673" y="2239"/>
                    <a:pt x="15264" y="1294"/>
                  </a:cubicBezTo>
                  <a:cubicBezTo>
                    <a:pt x="14996" y="1187"/>
                    <a:pt x="14711" y="1097"/>
                    <a:pt x="14372" y="1008"/>
                  </a:cubicBezTo>
                  <a:cubicBezTo>
                    <a:pt x="12811" y="619"/>
                    <a:pt x="11328" y="486"/>
                    <a:pt x="9946" y="486"/>
                  </a:cubicBezTo>
                  <a:cubicBezTo>
                    <a:pt x="8287" y="486"/>
                    <a:pt x="6771" y="677"/>
                    <a:pt x="5433" y="848"/>
                  </a:cubicBezTo>
                  <a:cubicBezTo>
                    <a:pt x="4385" y="981"/>
                    <a:pt x="3454" y="1100"/>
                    <a:pt x="2658" y="1100"/>
                  </a:cubicBezTo>
                  <a:cubicBezTo>
                    <a:pt x="1490" y="1100"/>
                    <a:pt x="615" y="844"/>
                    <a:pt x="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8"/>
            <p:cNvSpPr/>
            <p:nvPr/>
          </p:nvSpPr>
          <p:spPr>
            <a:xfrm>
              <a:off x="5193875" y="1597950"/>
              <a:ext cx="1783775" cy="300425"/>
            </a:xfrm>
            <a:custGeom>
              <a:rect b="b" l="l" r="r" t="t"/>
              <a:pathLst>
                <a:path extrusionOk="0" h="12017" w="71351">
                  <a:moveTo>
                    <a:pt x="90" y="0"/>
                  </a:moveTo>
                  <a:lnTo>
                    <a:pt x="1" y="54"/>
                  </a:lnTo>
                  <a:cubicBezTo>
                    <a:pt x="619" y="1040"/>
                    <a:pt x="1609" y="1323"/>
                    <a:pt x="2921" y="1323"/>
                  </a:cubicBezTo>
                  <a:cubicBezTo>
                    <a:pt x="3711" y="1323"/>
                    <a:pt x="4618" y="1220"/>
                    <a:pt x="5630" y="1106"/>
                  </a:cubicBezTo>
                  <a:cubicBezTo>
                    <a:pt x="6885" y="962"/>
                    <a:pt x="8302" y="800"/>
                    <a:pt x="9849" y="800"/>
                  </a:cubicBezTo>
                  <a:cubicBezTo>
                    <a:pt x="11259" y="800"/>
                    <a:pt x="12778" y="934"/>
                    <a:pt x="14381" y="1338"/>
                  </a:cubicBezTo>
                  <a:cubicBezTo>
                    <a:pt x="14711" y="1419"/>
                    <a:pt x="14997" y="1517"/>
                    <a:pt x="15255" y="1615"/>
                  </a:cubicBezTo>
                  <a:cubicBezTo>
                    <a:pt x="17584" y="2552"/>
                    <a:pt x="17281" y="4318"/>
                    <a:pt x="16959" y="6191"/>
                  </a:cubicBezTo>
                  <a:cubicBezTo>
                    <a:pt x="16585" y="8332"/>
                    <a:pt x="16201" y="10554"/>
                    <a:pt x="19770" y="11678"/>
                  </a:cubicBezTo>
                  <a:cubicBezTo>
                    <a:pt x="20465" y="11901"/>
                    <a:pt x="21161" y="12017"/>
                    <a:pt x="21884" y="12017"/>
                  </a:cubicBezTo>
                  <a:cubicBezTo>
                    <a:pt x="23213" y="12017"/>
                    <a:pt x="24623" y="11624"/>
                    <a:pt x="26291" y="10830"/>
                  </a:cubicBezTo>
                  <a:cubicBezTo>
                    <a:pt x="28655" y="9697"/>
                    <a:pt x="30885" y="7949"/>
                    <a:pt x="33044" y="6263"/>
                  </a:cubicBezTo>
                  <a:cubicBezTo>
                    <a:pt x="36251" y="3764"/>
                    <a:pt x="39291" y="1386"/>
                    <a:pt x="42314" y="1386"/>
                  </a:cubicBezTo>
                  <a:cubicBezTo>
                    <a:pt x="42486" y="1386"/>
                    <a:pt x="42658" y="1394"/>
                    <a:pt x="42830" y="1410"/>
                  </a:cubicBezTo>
                  <a:cubicBezTo>
                    <a:pt x="45846" y="1695"/>
                    <a:pt x="47969" y="2150"/>
                    <a:pt x="49842" y="2552"/>
                  </a:cubicBezTo>
                  <a:cubicBezTo>
                    <a:pt x="52061" y="3018"/>
                    <a:pt x="54034" y="3440"/>
                    <a:pt x="56859" y="3440"/>
                  </a:cubicBezTo>
                  <a:cubicBezTo>
                    <a:pt x="57601" y="3440"/>
                    <a:pt x="58402" y="3410"/>
                    <a:pt x="59281" y="3346"/>
                  </a:cubicBezTo>
                  <a:cubicBezTo>
                    <a:pt x="59713" y="3313"/>
                    <a:pt x="60130" y="3297"/>
                    <a:pt x="60533" y="3297"/>
                  </a:cubicBezTo>
                  <a:cubicBezTo>
                    <a:pt x="67533" y="3297"/>
                    <a:pt x="70342" y="7990"/>
                    <a:pt x="71253" y="10099"/>
                  </a:cubicBezTo>
                  <a:lnTo>
                    <a:pt x="71351" y="10054"/>
                  </a:lnTo>
                  <a:cubicBezTo>
                    <a:pt x="70431" y="7928"/>
                    <a:pt x="67596" y="3191"/>
                    <a:pt x="60526" y="3191"/>
                  </a:cubicBezTo>
                  <a:cubicBezTo>
                    <a:pt x="60122" y="3191"/>
                    <a:pt x="59704" y="3206"/>
                    <a:pt x="59272" y="3238"/>
                  </a:cubicBezTo>
                  <a:cubicBezTo>
                    <a:pt x="58388" y="3304"/>
                    <a:pt x="57584" y="3333"/>
                    <a:pt x="56839" y="3333"/>
                  </a:cubicBezTo>
                  <a:cubicBezTo>
                    <a:pt x="54034" y="3333"/>
                    <a:pt x="52068" y="2917"/>
                    <a:pt x="49869" y="2445"/>
                  </a:cubicBezTo>
                  <a:cubicBezTo>
                    <a:pt x="47987" y="2043"/>
                    <a:pt x="45864" y="1588"/>
                    <a:pt x="42839" y="1312"/>
                  </a:cubicBezTo>
                  <a:cubicBezTo>
                    <a:pt x="42661" y="1295"/>
                    <a:pt x="42483" y="1287"/>
                    <a:pt x="42304" y="1287"/>
                  </a:cubicBezTo>
                  <a:cubicBezTo>
                    <a:pt x="39254" y="1287"/>
                    <a:pt x="36201" y="3671"/>
                    <a:pt x="32982" y="6182"/>
                  </a:cubicBezTo>
                  <a:cubicBezTo>
                    <a:pt x="30832" y="7868"/>
                    <a:pt x="28601" y="9608"/>
                    <a:pt x="26246" y="10732"/>
                  </a:cubicBezTo>
                  <a:cubicBezTo>
                    <a:pt x="24594" y="11526"/>
                    <a:pt x="23202" y="11910"/>
                    <a:pt x="21886" y="11910"/>
                  </a:cubicBezTo>
                  <a:cubicBezTo>
                    <a:pt x="21177" y="11910"/>
                    <a:pt x="20490" y="11798"/>
                    <a:pt x="19796" y="11580"/>
                  </a:cubicBezTo>
                  <a:cubicBezTo>
                    <a:pt x="16317" y="10482"/>
                    <a:pt x="16692" y="8306"/>
                    <a:pt x="17058" y="6209"/>
                  </a:cubicBezTo>
                  <a:cubicBezTo>
                    <a:pt x="17379" y="4380"/>
                    <a:pt x="17709" y="2489"/>
                    <a:pt x="15300" y="1517"/>
                  </a:cubicBezTo>
                  <a:cubicBezTo>
                    <a:pt x="15032" y="1419"/>
                    <a:pt x="14747" y="1320"/>
                    <a:pt x="14408" y="1240"/>
                  </a:cubicBezTo>
                  <a:cubicBezTo>
                    <a:pt x="12789" y="830"/>
                    <a:pt x="11258" y="694"/>
                    <a:pt x="9836" y="694"/>
                  </a:cubicBezTo>
                  <a:cubicBezTo>
                    <a:pt x="8289" y="694"/>
                    <a:pt x="6872" y="855"/>
                    <a:pt x="5612" y="999"/>
                  </a:cubicBezTo>
                  <a:cubicBezTo>
                    <a:pt x="4608" y="1114"/>
                    <a:pt x="3709" y="1216"/>
                    <a:pt x="2928" y="1216"/>
                  </a:cubicBezTo>
                  <a:cubicBezTo>
                    <a:pt x="1647" y="1216"/>
                    <a:pt x="683" y="942"/>
                    <a:pt x="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8"/>
            <p:cNvSpPr/>
            <p:nvPr/>
          </p:nvSpPr>
          <p:spPr>
            <a:xfrm>
              <a:off x="5190075" y="1600400"/>
              <a:ext cx="1787375" cy="306450"/>
            </a:xfrm>
            <a:custGeom>
              <a:rect b="b" l="l" r="r" t="t"/>
              <a:pathLst>
                <a:path extrusionOk="0" h="12258" w="71495">
                  <a:moveTo>
                    <a:pt x="90" y="0"/>
                  </a:moveTo>
                  <a:lnTo>
                    <a:pt x="1" y="54"/>
                  </a:lnTo>
                  <a:cubicBezTo>
                    <a:pt x="685" y="1143"/>
                    <a:pt x="1763" y="1442"/>
                    <a:pt x="3191" y="1442"/>
                  </a:cubicBezTo>
                  <a:cubicBezTo>
                    <a:pt x="3961" y="1442"/>
                    <a:pt x="4833" y="1355"/>
                    <a:pt x="5800" y="1258"/>
                  </a:cubicBezTo>
                  <a:cubicBezTo>
                    <a:pt x="6972" y="1139"/>
                    <a:pt x="8287" y="1006"/>
                    <a:pt x="9718" y="1006"/>
                  </a:cubicBezTo>
                  <a:cubicBezTo>
                    <a:pt x="11173" y="1006"/>
                    <a:pt x="12749" y="1143"/>
                    <a:pt x="14417" y="1570"/>
                  </a:cubicBezTo>
                  <a:cubicBezTo>
                    <a:pt x="14738" y="1651"/>
                    <a:pt x="15033" y="1749"/>
                    <a:pt x="15292" y="1847"/>
                  </a:cubicBezTo>
                  <a:cubicBezTo>
                    <a:pt x="17620" y="2801"/>
                    <a:pt x="17236" y="4586"/>
                    <a:pt x="16826" y="6486"/>
                  </a:cubicBezTo>
                  <a:cubicBezTo>
                    <a:pt x="16353" y="8663"/>
                    <a:pt x="15862" y="10920"/>
                    <a:pt x="19574" y="11990"/>
                  </a:cubicBezTo>
                  <a:cubicBezTo>
                    <a:pt x="20198" y="12169"/>
                    <a:pt x="20814" y="12258"/>
                    <a:pt x="21456" y="12258"/>
                  </a:cubicBezTo>
                  <a:cubicBezTo>
                    <a:pt x="22874" y="12258"/>
                    <a:pt x="24373" y="11803"/>
                    <a:pt x="26166" y="10848"/>
                  </a:cubicBezTo>
                  <a:cubicBezTo>
                    <a:pt x="28379" y="9671"/>
                    <a:pt x="30484" y="7940"/>
                    <a:pt x="32518" y="6263"/>
                  </a:cubicBezTo>
                  <a:cubicBezTo>
                    <a:pt x="35764" y="3597"/>
                    <a:pt x="38833" y="1069"/>
                    <a:pt x="41925" y="1069"/>
                  </a:cubicBezTo>
                  <a:cubicBezTo>
                    <a:pt x="42164" y="1069"/>
                    <a:pt x="42404" y="1084"/>
                    <a:pt x="42643" y="1115"/>
                  </a:cubicBezTo>
                  <a:cubicBezTo>
                    <a:pt x="45686" y="1508"/>
                    <a:pt x="47818" y="2079"/>
                    <a:pt x="49700" y="2587"/>
                  </a:cubicBezTo>
                  <a:cubicBezTo>
                    <a:pt x="52075" y="3230"/>
                    <a:pt x="54040" y="3761"/>
                    <a:pt x="56982" y="3761"/>
                  </a:cubicBezTo>
                  <a:cubicBezTo>
                    <a:pt x="57676" y="3761"/>
                    <a:pt x="58424" y="3732"/>
                    <a:pt x="59246" y="3667"/>
                  </a:cubicBezTo>
                  <a:cubicBezTo>
                    <a:pt x="59688" y="3632"/>
                    <a:pt x="60116" y="3615"/>
                    <a:pt x="60530" y="3615"/>
                  </a:cubicBezTo>
                  <a:cubicBezTo>
                    <a:pt x="68064" y="3615"/>
                    <a:pt x="70889" y="9119"/>
                    <a:pt x="71396" y="10277"/>
                  </a:cubicBezTo>
                  <a:lnTo>
                    <a:pt x="71494" y="10233"/>
                  </a:lnTo>
                  <a:cubicBezTo>
                    <a:pt x="70978" y="9065"/>
                    <a:pt x="68127" y="3509"/>
                    <a:pt x="60522" y="3509"/>
                  </a:cubicBezTo>
                  <a:cubicBezTo>
                    <a:pt x="60107" y="3509"/>
                    <a:pt x="59679" y="3525"/>
                    <a:pt x="59237" y="3560"/>
                  </a:cubicBezTo>
                  <a:cubicBezTo>
                    <a:pt x="58418" y="3625"/>
                    <a:pt x="57672" y="3654"/>
                    <a:pt x="56980" y="3654"/>
                  </a:cubicBezTo>
                  <a:cubicBezTo>
                    <a:pt x="54052" y="3654"/>
                    <a:pt x="52094" y="3124"/>
                    <a:pt x="49727" y="2489"/>
                  </a:cubicBezTo>
                  <a:cubicBezTo>
                    <a:pt x="47844" y="1981"/>
                    <a:pt x="45703" y="1401"/>
                    <a:pt x="42652" y="1008"/>
                  </a:cubicBezTo>
                  <a:cubicBezTo>
                    <a:pt x="42411" y="977"/>
                    <a:pt x="42169" y="962"/>
                    <a:pt x="41928" y="962"/>
                  </a:cubicBezTo>
                  <a:cubicBezTo>
                    <a:pt x="38804" y="962"/>
                    <a:pt x="35710" y="3499"/>
                    <a:pt x="32456" y="6183"/>
                  </a:cubicBezTo>
                  <a:cubicBezTo>
                    <a:pt x="30422" y="7851"/>
                    <a:pt x="28316" y="9581"/>
                    <a:pt x="26113" y="10750"/>
                  </a:cubicBezTo>
                  <a:cubicBezTo>
                    <a:pt x="24333" y="11702"/>
                    <a:pt x="22853" y="12157"/>
                    <a:pt x="21447" y="12157"/>
                  </a:cubicBezTo>
                  <a:cubicBezTo>
                    <a:pt x="20823" y="12157"/>
                    <a:pt x="20214" y="12067"/>
                    <a:pt x="19600" y="11892"/>
                  </a:cubicBezTo>
                  <a:cubicBezTo>
                    <a:pt x="15987" y="10848"/>
                    <a:pt x="16460" y="8645"/>
                    <a:pt x="16924" y="6504"/>
                  </a:cubicBezTo>
                  <a:cubicBezTo>
                    <a:pt x="17326" y="4657"/>
                    <a:pt x="17745" y="2739"/>
                    <a:pt x="15336" y="1749"/>
                  </a:cubicBezTo>
                  <a:cubicBezTo>
                    <a:pt x="15068" y="1651"/>
                    <a:pt x="14774" y="1553"/>
                    <a:pt x="14444" y="1463"/>
                  </a:cubicBezTo>
                  <a:cubicBezTo>
                    <a:pt x="12767" y="1036"/>
                    <a:pt x="11184" y="899"/>
                    <a:pt x="9724" y="899"/>
                  </a:cubicBezTo>
                  <a:cubicBezTo>
                    <a:pt x="8287" y="899"/>
                    <a:pt x="6967" y="1032"/>
                    <a:pt x="5791" y="1151"/>
                  </a:cubicBezTo>
                  <a:cubicBezTo>
                    <a:pt x="4824" y="1249"/>
                    <a:pt x="3953" y="1337"/>
                    <a:pt x="3186" y="1337"/>
                  </a:cubicBezTo>
                  <a:cubicBezTo>
                    <a:pt x="1795" y="1337"/>
                    <a:pt x="746" y="1047"/>
                    <a:pt x="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8"/>
            <p:cNvSpPr/>
            <p:nvPr/>
          </p:nvSpPr>
          <p:spPr>
            <a:xfrm>
              <a:off x="5186525" y="1602850"/>
              <a:ext cx="1790700" cy="312925"/>
            </a:xfrm>
            <a:custGeom>
              <a:rect b="b" l="l" r="r" t="t"/>
              <a:pathLst>
                <a:path extrusionOk="0" h="12517" w="71628">
                  <a:moveTo>
                    <a:pt x="89" y="0"/>
                  </a:moveTo>
                  <a:lnTo>
                    <a:pt x="0" y="54"/>
                  </a:lnTo>
                  <a:cubicBezTo>
                    <a:pt x="750" y="1254"/>
                    <a:pt x="1915" y="1566"/>
                    <a:pt x="3452" y="1566"/>
                  </a:cubicBezTo>
                  <a:cubicBezTo>
                    <a:pt x="4201" y="1566"/>
                    <a:pt x="5039" y="1492"/>
                    <a:pt x="5959" y="1410"/>
                  </a:cubicBezTo>
                  <a:cubicBezTo>
                    <a:pt x="7046" y="1314"/>
                    <a:pt x="8255" y="1209"/>
                    <a:pt x="9567" y="1209"/>
                  </a:cubicBezTo>
                  <a:cubicBezTo>
                    <a:pt x="11066" y="1209"/>
                    <a:pt x="12698" y="1346"/>
                    <a:pt x="14434" y="1794"/>
                  </a:cubicBezTo>
                  <a:cubicBezTo>
                    <a:pt x="14764" y="1883"/>
                    <a:pt x="15059" y="1972"/>
                    <a:pt x="15318" y="2079"/>
                  </a:cubicBezTo>
                  <a:cubicBezTo>
                    <a:pt x="17646" y="3051"/>
                    <a:pt x="17182" y="4862"/>
                    <a:pt x="16682" y="6780"/>
                  </a:cubicBezTo>
                  <a:cubicBezTo>
                    <a:pt x="16112" y="9002"/>
                    <a:pt x="15514" y="11294"/>
                    <a:pt x="19368" y="12302"/>
                  </a:cubicBezTo>
                  <a:cubicBezTo>
                    <a:pt x="19921" y="12445"/>
                    <a:pt x="20474" y="12517"/>
                    <a:pt x="21036" y="12517"/>
                  </a:cubicBezTo>
                  <a:cubicBezTo>
                    <a:pt x="22544" y="12517"/>
                    <a:pt x="24123" y="11990"/>
                    <a:pt x="26032" y="10866"/>
                  </a:cubicBezTo>
                  <a:cubicBezTo>
                    <a:pt x="28092" y="9653"/>
                    <a:pt x="30091" y="7931"/>
                    <a:pt x="32009" y="6263"/>
                  </a:cubicBezTo>
                  <a:cubicBezTo>
                    <a:pt x="35290" y="3431"/>
                    <a:pt x="38407" y="740"/>
                    <a:pt x="41558" y="740"/>
                  </a:cubicBezTo>
                  <a:cubicBezTo>
                    <a:pt x="41851" y="740"/>
                    <a:pt x="42144" y="764"/>
                    <a:pt x="42438" y="812"/>
                  </a:cubicBezTo>
                  <a:cubicBezTo>
                    <a:pt x="45524" y="1321"/>
                    <a:pt x="47674" y="2017"/>
                    <a:pt x="49565" y="2632"/>
                  </a:cubicBezTo>
                  <a:cubicBezTo>
                    <a:pt x="52002" y="3422"/>
                    <a:pt x="54018" y="4078"/>
                    <a:pt x="57109" y="4078"/>
                  </a:cubicBezTo>
                  <a:cubicBezTo>
                    <a:pt x="57752" y="4078"/>
                    <a:pt x="58441" y="4050"/>
                    <a:pt x="59191" y="3988"/>
                  </a:cubicBezTo>
                  <a:cubicBezTo>
                    <a:pt x="59636" y="3952"/>
                    <a:pt x="60068" y="3934"/>
                    <a:pt x="60488" y="3934"/>
                  </a:cubicBezTo>
                  <a:cubicBezTo>
                    <a:pt x="66852" y="3934"/>
                    <a:pt x="70399" y="7937"/>
                    <a:pt x="71529" y="10456"/>
                  </a:cubicBezTo>
                  <a:lnTo>
                    <a:pt x="71627" y="10411"/>
                  </a:lnTo>
                  <a:cubicBezTo>
                    <a:pt x="70489" y="7876"/>
                    <a:pt x="66911" y="3826"/>
                    <a:pt x="60494" y="3826"/>
                  </a:cubicBezTo>
                  <a:cubicBezTo>
                    <a:pt x="60069" y="3826"/>
                    <a:pt x="59632" y="3844"/>
                    <a:pt x="59182" y="3881"/>
                  </a:cubicBezTo>
                  <a:cubicBezTo>
                    <a:pt x="58430" y="3943"/>
                    <a:pt x="57738" y="3972"/>
                    <a:pt x="57094" y="3972"/>
                  </a:cubicBezTo>
                  <a:cubicBezTo>
                    <a:pt x="54026" y="3972"/>
                    <a:pt x="52027" y="3323"/>
                    <a:pt x="49601" y="2534"/>
                  </a:cubicBezTo>
                  <a:cubicBezTo>
                    <a:pt x="47701" y="1918"/>
                    <a:pt x="45551" y="1214"/>
                    <a:pt x="42455" y="705"/>
                  </a:cubicBezTo>
                  <a:cubicBezTo>
                    <a:pt x="42155" y="655"/>
                    <a:pt x="41855" y="632"/>
                    <a:pt x="41555" y="632"/>
                  </a:cubicBezTo>
                  <a:cubicBezTo>
                    <a:pt x="38363" y="632"/>
                    <a:pt x="35233" y="3336"/>
                    <a:pt x="31946" y="6183"/>
                  </a:cubicBezTo>
                  <a:cubicBezTo>
                    <a:pt x="30019" y="7842"/>
                    <a:pt x="28030" y="9564"/>
                    <a:pt x="25978" y="10777"/>
                  </a:cubicBezTo>
                  <a:cubicBezTo>
                    <a:pt x="24088" y="11888"/>
                    <a:pt x="22529" y="12412"/>
                    <a:pt x="21043" y="12412"/>
                  </a:cubicBezTo>
                  <a:cubicBezTo>
                    <a:pt x="20488" y="12412"/>
                    <a:pt x="19943" y="12339"/>
                    <a:pt x="19394" y="12195"/>
                  </a:cubicBezTo>
                  <a:cubicBezTo>
                    <a:pt x="15648" y="11214"/>
                    <a:pt x="16227" y="8975"/>
                    <a:pt x="16781" y="6807"/>
                  </a:cubicBezTo>
                  <a:cubicBezTo>
                    <a:pt x="17271" y="4934"/>
                    <a:pt x="17771" y="2989"/>
                    <a:pt x="15353" y="1981"/>
                  </a:cubicBezTo>
                  <a:cubicBezTo>
                    <a:pt x="15095" y="1874"/>
                    <a:pt x="14791" y="1776"/>
                    <a:pt x="14461" y="1695"/>
                  </a:cubicBezTo>
                  <a:cubicBezTo>
                    <a:pt x="12724" y="1246"/>
                    <a:pt x="11092" y="1107"/>
                    <a:pt x="9593" y="1107"/>
                  </a:cubicBezTo>
                  <a:cubicBezTo>
                    <a:pt x="8268" y="1107"/>
                    <a:pt x="7047" y="1216"/>
                    <a:pt x="5950" y="1312"/>
                  </a:cubicBezTo>
                  <a:cubicBezTo>
                    <a:pt x="5038" y="1391"/>
                    <a:pt x="4208" y="1463"/>
                    <a:pt x="3467" y="1463"/>
                  </a:cubicBezTo>
                  <a:cubicBezTo>
                    <a:pt x="1956" y="1463"/>
                    <a:pt x="814" y="1162"/>
                    <a:pt x="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8"/>
            <p:cNvSpPr/>
            <p:nvPr/>
          </p:nvSpPr>
          <p:spPr>
            <a:xfrm>
              <a:off x="5182725" y="1605300"/>
              <a:ext cx="1794275" cy="319400"/>
            </a:xfrm>
            <a:custGeom>
              <a:rect b="b" l="l" r="r" t="t"/>
              <a:pathLst>
                <a:path extrusionOk="0" h="12776" w="71771">
                  <a:moveTo>
                    <a:pt x="90" y="1"/>
                  </a:moveTo>
                  <a:lnTo>
                    <a:pt x="0" y="54"/>
                  </a:lnTo>
                  <a:cubicBezTo>
                    <a:pt x="829" y="1374"/>
                    <a:pt x="2087" y="1699"/>
                    <a:pt x="3748" y="1699"/>
                  </a:cubicBezTo>
                  <a:cubicBezTo>
                    <a:pt x="4467" y="1699"/>
                    <a:pt x="5261" y="1638"/>
                    <a:pt x="6129" y="1571"/>
                  </a:cubicBezTo>
                  <a:cubicBezTo>
                    <a:pt x="7128" y="1497"/>
                    <a:pt x="8232" y="1414"/>
                    <a:pt x="9425" y="1414"/>
                  </a:cubicBezTo>
                  <a:cubicBezTo>
                    <a:pt x="10970" y="1414"/>
                    <a:pt x="12663" y="1552"/>
                    <a:pt x="14470" y="2026"/>
                  </a:cubicBezTo>
                  <a:cubicBezTo>
                    <a:pt x="14792" y="2106"/>
                    <a:pt x="15095" y="2204"/>
                    <a:pt x="15345" y="2311"/>
                  </a:cubicBezTo>
                  <a:cubicBezTo>
                    <a:pt x="17682" y="3301"/>
                    <a:pt x="17138" y="5139"/>
                    <a:pt x="16549" y="7093"/>
                  </a:cubicBezTo>
                  <a:cubicBezTo>
                    <a:pt x="16148" y="8449"/>
                    <a:pt x="15728" y="9849"/>
                    <a:pt x="16362" y="10947"/>
                  </a:cubicBezTo>
                  <a:cubicBezTo>
                    <a:pt x="16808" y="11723"/>
                    <a:pt x="17727" y="12267"/>
                    <a:pt x="19172" y="12606"/>
                  </a:cubicBezTo>
                  <a:cubicBezTo>
                    <a:pt x="19654" y="12722"/>
                    <a:pt x="20135" y="12775"/>
                    <a:pt x="20626" y="12775"/>
                  </a:cubicBezTo>
                  <a:cubicBezTo>
                    <a:pt x="22232" y="12775"/>
                    <a:pt x="23909" y="12169"/>
                    <a:pt x="25907" y="10884"/>
                  </a:cubicBezTo>
                  <a:cubicBezTo>
                    <a:pt x="27834" y="9635"/>
                    <a:pt x="29716" y="7922"/>
                    <a:pt x="31536" y="6272"/>
                  </a:cubicBezTo>
                  <a:cubicBezTo>
                    <a:pt x="34848" y="3267"/>
                    <a:pt x="37985" y="407"/>
                    <a:pt x="41203" y="407"/>
                  </a:cubicBezTo>
                  <a:cubicBezTo>
                    <a:pt x="41548" y="407"/>
                    <a:pt x="41894" y="440"/>
                    <a:pt x="42242" y="509"/>
                  </a:cubicBezTo>
                  <a:cubicBezTo>
                    <a:pt x="45382" y="1134"/>
                    <a:pt x="47541" y="1954"/>
                    <a:pt x="49450" y="2677"/>
                  </a:cubicBezTo>
                  <a:cubicBezTo>
                    <a:pt x="51940" y="3622"/>
                    <a:pt x="53989" y="4397"/>
                    <a:pt x="57198" y="4397"/>
                  </a:cubicBezTo>
                  <a:cubicBezTo>
                    <a:pt x="57805" y="4397"/>
                    <a:pt x="58454" y="4369"/>
                    <a:pt x="59156" y="4309"/>
                  </a:cubicBezTo>
                  <a:cubicBezTo>
                    <a:pt x="59624" y="4270"/>
                    <a:pt x="60085" y="4250"/>
                    <a:pt x="60538" y="4250"/>
                  </a:cubicBezTo>
                  <a:cubicBezTo>
                    <a:pt x="63342" y="4250"/>
                    <a:pt x="65857" y="5009"/>
                    <a:pt x="68015" y="6522"/>
                  </a:cubicBezTo>
                  <a:cubicBezTo>
                    <a:pt x="69941" y="7860"/>
                    <a:pt x="71190" y="9573"/>
                    <a:pt x="71672" y="10634"/>
                  </a:cubicBezTo>
                  <a:lnTo>
                    <a:pt x="71770" y="10590"/>
                  </a:lnTo>
                  <a:cubicBezTo>
                    <a:pt x="71280" y="9519"/>
                    <a:pt x="70022" y="7789"/>
                    <a:pt x="68077" y="6433"/>
                  </a:cubicBezTo>
                  <a:cubicBezTo>
                    <a:pt x="65893" y="4910"/>
                    <a:pt x="63358" y="4143"/>
                    <a:pt x="60529" y="4143"/>
                  </a:cubicBezTo>
                  <a:cubicBezTo>
                    <a:pt x="60076" y="4143"/>
                    <a:pt x="59615" y="4163"/>
                    <a:pt x="59147" y="4202"/>
                  </a:cubicBezTo>
                  <a:cubicBezTo>
                    <a:pt x="58436" y="4264"/>
                    <a:pt x="57779" y="4293"/>
                    <a:pt x="57165" y="4293"/>
                  </a:cubicBezTo>
                  <a:cubicBezTo>
                    <a:pt x="53990" y="4293"/>
                    <a:pt x="51961" y="3521"/>
                    <a:pt x="49494" y="2579"/>
                  </a:cubicBezTo>
                  <a:cubicBezTo>
                    <a:pt x="47576" y="1856"/>
                    <a:pt x="45409" y="1035"/>
                    <a:pt x="42259" y="402"/>
                  </a:cubicBezTo>
                  <a:cubicBezTo>
                    <a:pt x="41906" y="332"/>
                    <a:pt x="41553" y="298"/>
                    <a:pt x="41202" y="298"/>
                  </a:cubicBezTo>
                  <a:cubicBezTo>
                    <a:pt x="37949" y="298"/>
                    <a:pt x="34790" y="3172"/>
                    <a:pt x="31465" y="6192"/>
                  </a:cubicBezTo>
                  <a:cubicBezTo>
                    <a:pt x="29654" y="7842"/>
                    <a:pt x="27772" y="9555"/>
                    <a:pt x="25845" y="10795"/>
                  </a:cubicBezTo>
                  <a:cubicBezTo>
                    <a:pt x="23867" y="12068"/>
                    <a:pt x="22199" y="12674"/>
                    <a:pt x="20620" y="12674"/>
                  </a:cubicBezTo>
                  <a:cubicBezTo>
                    <a:pt x="20140" y="12674"/>
                    <a:pt x="19668" y="12618"/>
                    <a:pt x="19199" y="12508"/>
                  </a:cubicBezTo>
                  <a:cubicBezTo>
                    <a:pt x="17780" y="12169"/>
                    <a:pt x="16879" y="11642"/>
                    <a:pt x="16451" y="10902"/>
                  </a:cubicBezTo>
                  <a:cubicBezTo>
                    <a:pt x="15835" y="9840"/>
                    <a:pt x="16255" y="8458"/>
                    <a:pt x="16656" y="7119"/>
                  </a:cubicBezTo>
                  <a:cubicBezTo>
                    <a:pt x="17227" y="5210"/>
                    <a:pt x="17816" y="3239"/>
                    <a:pt x="15389" y="2213"/>
                  </a:cubicBezTo>
                  <a:cubicBezTo>
                    <a:pt x="15131" y="2106"/>
                    <a:pt x="14827" y="2008"/>
                    <a:pt x="14497" y="1919"/>
                  </a:cubicBezTo>
                  <a:cubicBezTo>
                    <a:pt x="12690" y="1448"/>
                    <a:pt x="10999" y="1309"/>
                    <a:pt x="9455" y="1309"/>
                  </a:cubicBezTo>
                  <a:cubicBezTo>
                    <a:pt x="8248" y="1309"/>
                    <a:pt x="7131" y="1394"/>
                    <a:pt x="6120" y="1473"/>
                  </a:cubicBezTo>
                  <a:cubicBezTo>
                    <a:pt x="5262" y="1537"/>
                    <a:pt x="4477" y="1596"/>
                    <a:pt x="3767" y="1596"/>
                  </a:cubicBezTo>
                  <a:cubicBezTo>
                    <a:pt x="2129" y="1596"/>
                    <a:pt x="892" y="1282"/>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8"/>
            <p:cNvSpPr/>
            <p:nvPr/>
          </p:nvSpPr>
          <p:spPr>
            <a:xfrm>
              <a:off x="5178925" y="1606950"/>
              <a:ext cx="1797625" cy="327125"/>
            </a:xfrm>
            <a:custGeom>
              <a:rect b="b" l="l" r="r" t="t"/>
              <a:pathLst>
                <a:path extrusionOk="0" h="13085" w="71905">
                  <a:moveTo>
                    <a:pt x="40857" y="0"/>
                  </a:moveTo>
                  <a:cubicBezTo>
                    <a:pt x="37538" y="0"/>
                    <a:pt x="34360" y="3036"/>
                    <a:pt x="31019" y="6242"/>
                  </a:cubicBezTo>
                  <a:cubicBezTo>
                    <a:pt x="29298" y="7883"/>
                    <a:pt x="27522" y="9578"/>
                    <a:pt x="25720" y="10845"/>
                  </a:cubicBezTo>
                  <a:cubicBezTo>
                    <a:pt x="23655" y="12292"/>
                    <a:pt x="21923" y="12978"/>
                    <a:pt x="20264" y="12978"/>
                  </a:cubicBezTo>
                  <a:cubicBezTo>
                    <a:pt x="19837" y="12978"/>
                    <a:pt x="19415" y="12933"/>
                    <a:pt x="18994" y="12843"/>
                  </a:cubicBezTo>
                  <a:cubicBezTo>
                    <a:pt x="17531" y="12531"/>
                    <a:pt x="16612" y="12022"/>
                    <a:pt x="16192" y="11273"/>
                  </a:cubicBezTo>
                  <a:cubicBezTo>
                    <a:pt x="15586" y="10220"/>
                    <a:pt x="16059" y="8829"/>
                    <a:pt x="16523" y="7473"/>
                  </a:cubicBezTo>
                  <a:cubicBezTo>
                    <a:pt x="17174" y="5528"/>
                    <a:pt x="17852" y="3530"/>
                    <a:pt x="15425" y="2477"/>
                  </a:cubicBezTo>
                  <a:cubicBezTo>
                    <a:pt x="15158" y="2370"/>
                    <a:pt x="14854" y="2263"/>
                    <a:pt x="14533" y="2183"/>
                  </a:cubicBezTo>
                  <a:cubicBezTo>
                    <a:pt x="12639" y="1683"/>
                    <a:pt x="10876" y="1544"/>
                    <a:pt x="9282" y="1544"/>
                  </a:cubicBezTo>
                  <a:cubicBezTo>
                    <a:pt x="8203" y="1544"/>
                    <a:pt x="7201" y="1608"/>
                    <a:pt x="6290" y="1665"/>
                  </a:cubicBezTo>
                  <a:cubicBezTo>
                    <a:pt x="5495" y="1714"/>
                    <a:pt x="4761" y="1760"/>
                    <a:pt x="4089" y="1760"/>
                  </a:cubicBezTo>
                  <a:cubicBezTo>
                    <a:pt x="2317" y="1760"/>
                    <a:pt x="976" y="1443"/>
                    <a:pt x="90" y="33"/>
                  </a:cubicBezTo>
                  <a:lnTo>
                    <a:pt x="1" y="86"/>
                  </a:lnTo>
                  <a:cubicBezTo>
                    <a:pt x="910" y="1541"/>
                    <a:pt x="2283" y="1866"/>
                    <a:pt x="4093" y="1866"/>
                  </a:cubicBezTo>
                  <a:cubicBezTo>
                    <a:pt x="4768" y="1866"/>
                    <a:pt x="5504" y="1821"/>
                    <a:pt x="6299" y="1772"/>
                  </a:cubicBezTo>
                  <a:cubicBezTo>
                    <a:pt x="7211" y="1714"/>
                    <a:pt x="8214" y="1651"/>
                    <a:pt x="9294" y="1651"/>
                  </a:cubicBezTo>
                  <a:cubicBezTo>
                    <a:pt x="10878" y="1651"/>
                    <a:pt x="12629" y="1788"/>
                    <a:pt x="14506" y="2281"/>
                  </a:cubicBezTo>
                  <a:cubicBezTo>
                    <a:pt x="14828" y="2370"/>
                    <a:pt x="15122" y="2468"/>
                    <a:pt x="15381" y="2575"/>
                  </a:cubicBezTo>
                  <a:cubicBezTo>
                    <a:pt x="17727" y="3583"/>
                    <a:pt x="17094" y="5457"/>
                    <a:pt x="16424" y="7437"/>
                  </a:cubicBezTo>
                  <a:cubicBezTo>
                    <a:pt x="15952" y="8811"/>
                    <a:pt x="15479" y="10238"/>
                    <a:pt x="16094" y="11327"/>
                  </a:cubicBezTo>
                  <a:cubicBezTo>
                    <a:pt x="16540" y="12103"/>
                    <a:pt x="17477" y="12629"/>
                    <a:pt x="18976" y="12950"/>
                  </a:cubicBezTo>
                  <a:cubicBezTo>
                    <a:pt x="19404" y="13039"/>
                    <a:pt x="19832" y="13084"/>
                    <a:pt x="20269" y="13084"/>
                  </a:cubicBezTo>
                  <a:cubicBezTo>
                    <a:pt x="21947" y="13084"/>
                    <a:pt x="23695" y="12388"/>
                    <a:pt x="25774" y="10934"/>
                  </a:cubicBezTo>
                  <a:cubicBezTo>
                    <a:pt x="27594" y="9658"/>
                    <a:pt x="29369" y="7955"/>
                    <a:pt x="31091" y="6313"/>
                  </a:cubicBezTo>
                  <a:cubicBezTo>
                    <a:pt x="34418" y="3129"/>
                    <a:pt x="37583" y="101"/>
                    <a:pt x="40856" y="101"/>
                  </a:cubicBezTo>
                  <a:cubicBezTo>
                    <a:pt x="41251" y="101"/>
                    <a:pt x="41647" y="145"/>
                    <a:pt x="42046" y="238"/>
                  </a:cubicBezTo>
                  <a:cubicBezTo>
                    <a:pt x="45239" y="978"/>
                    <a:pt x="47425" y="1924"/>
                    <a:pt x="49352" y="2763"/>
                  </a:cubicBezTo>
                  <a:cubicBezTo>
                    <a:pt x="51867" y="3853"/>
                    <a:pt x="53939" y="4751"/>
                    <a:pt x="57233" y="4751"/>
                  </a:cubicBezTo>
                  <a:cubicBezTo>
                    <a:pt x="57818" y="4751"/>
                    <a:pt x="58441" y="4723"/>
                    <a:pt x="59112" y="4663"/>
                  </a:cubicBezTo>
                  <a:cubicBezTo>
                    <a:pt x="59597" y="4619"/>
                    <a:pt x="60069" y="4599"/>
                    <a:pt x="60526" y="4599"/>
                  </a:cubicBezTo>
                  <a:cubicBezTo>
                    <a:pt x="67322" y="4599"/>
                    <a:pt x="71021" y="9131"/>
                    <a:pt x="71815" y="10845"/>
                  </a:cubicBezTo>
                  <a:lnTo>
                    <a:pt x="71904" y="10800"/>
                  </a:lnTo>
                  <a:cubicBezTo>
                    <a:pt x="71101" y="9077"/>
                    <a:pt x="67374" y="4492"/>
                    <a:pt x="60515" y="4492"/>
                  </a:cubicBezTo>
                  <a:cubicBezTo>
                    <a:pt x="60058" y="4492"/>
                    <a:pt x="59588" y="4513"/>
                    <a:pt x="59103" y="4556"/>
                  </a:cubicBezTo>
                  <a:cubicBezTo>
                    <a:pt x="58432" y="4616"/>
                    <a:pt x="57809" y="4645"/>
                    <a:pt x="57224" y="4645"/>
                  </a:cubicBezTo>
                  <a:cubicBezTo>
                    <a:pt x="53955" y="4645"/>
                    <a:pt x="51893" y="3754"/>
                    <a:pt x="49388" y="2664"/>
                  </a:cubicBezTo>
                  <a:cubicBezTo>
                    <a:pt x="47461" y="1826"/>
                    <a:pt x="45275" y="880"/>
                    <a:pt x="42072" y="140"/>
                  </a:cubicBezTo>
                  <a:cubicBezTo>
                    <a:pt x="41665" y="45"/>
                    <a:pt x="41260" y="0"/>
                    <a:pt x="4085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8"/>
            <p:cNvSpPr/>
            <p:nvPr/>
          </p:nvSpPr>
          <p:spPr>
            <a:xfrm>
              <a:off x="5175375" y="1600825"/>
              <a:ext cx="1800950" cy="342600"/>
            </a:xfrm>
            <a:custGeom>
              <a:rect b="b" l="l" r="r" t="t"/>
              <a:pathLst>
                <a:path extrusionOk="0" h="13704" w="72038">
                  <a:moveTo>
                    <a:pt x="40507" y="0"/>
                  </a:moveTo>
                  <a:cubicBezTo>
                    <a:pt x="37136" y="0"/>
                    <a:pt x="33942" y="3217"/>
                    <a:pt x="30581" y="6594"/>
                  </a:cubicBezTo>
                  <a:cubicBezTo>
                    <a:pt x="28958" y="8226"/>
                    <a:pt x="27281" y="9912"/>
                    <a:pt x="25577" y="11206"/>
                  </a:cubicBezTo>
                  <a:cubicBezTo>
                    <a:pt x="23460" y="12821"/>
                    <a:pt x="21618" y="13601"/>
                    <a:pt x="19873" y="13601"/>
                  </a:cubicBezTo>
                  <a:cubicBezTo>
                    <a:pt x="19508" y="13601"/>
                    <a:pt x="19146" y="13567"/>
                    <a:pt x="18788" y="13499"/>
                  </a:cubicBezTo>
                  <a:cubicBezTo>
                    <a:pt x="17271" y="13213"/>
                    <a:pt x="16334" y="12714"/>
                    <a:pt x="15915" y="11973"/>
                  </a:cubicBezTo>
                  <a:cubicBezTo>
                    <a:pt x="15326" y="10920"/>
                    <a:pt x="15862" y="9502"/>
                    <a:pt x="16379" y="8137"/>
                  </a:cubicBezTo>
                  <a:cubicBezTo>
                    <a:pt x="17120" y="6157"/>
                    <a:pt x="17887" y="4123"/>
                    <a:pt x="15442" y="3052"/>
                  </a:cubicBezTo>
                  <a:cubicBezTo>
                    <a:pt x="15184" y="2945"/>
                    <a:pt x="14880" y="2838"/>
                    <a:pt x="14550" y="2749"/>
                  </a:cubicBezTo>
                  <a:cubicBezTo>
                    <a:pt x="12579" y="2225"/>
                    <a:pt x="10749" y="2089"/>
                    <a:pt x="9109" y="2089"/>
                  </a:cubicBezTo>
                  <a:cubicBezTo>
                    <a:pt x="8152" y="2089"/>
                    <a:pt x="7260" y="2135"/>
                    <a:pt x="6441" y="2178"/>
                  </a:cubicBezTo>
                  <a:cubicBezTo>
                    <a:pt x="5718" y="2213"/>
                    <a:pt x="5045" y="2246"/>
                    <a:pt x="4421" y="2246"/>
                  </a:cubicBezTo>
                  <a:cubicBezTo>
                    <a:pt x="2505" y="2246"/>
                    <a:pt x="1058" y="1931"/>
                    <a:pt x="89" y="376"/>
                  </a:cubicBezTo>
                  <a:lnTo>
                    <a:pt x="0" y="429"/>
                  </a:lnTo>
                  <a:cubicBezTo>
                    <a:pt x="987" y="2021"/>
                    <a:pt x="2455" y="2349"/>
                    <a:pt x="4392" y="2349"/>
                  </a:cubicBezTo>
                  <a:cubicBezTo>
                    <a:pt x="5027" y="2349"/>
                    <a:pt x="5714" y="2313"/>
                    <a:pt x="6450" y="2276"/>
                  </a:cubicBezTo>
                  <a:cubicBezTo>
                    <a:pt x="7254" y="2237"/>
                    <a:pt x="8129" y="2194"/>
                    <a:pt x="9067" y="2194"/>
                  </a:cubicBezTo>
                  <a:cubicBezTo>
                    <a:pt x="10711" y="2194"/>
                    <a:pt x="12547" y="2328"/>
                    <a:pt x="14524" y="2856"/>
                  </a:cubicBezTo>
                  <a:cubicBezTo>
                    <a:pt x="14845" y="2936"/>
                    <a:pt x="15148" y="3043"/>
                    <a:pt x="15407" y="3150"/>
                  </a:cubicBezTo>
                  <a:cubicBezTo>
                    <a:pt x="17753" y="4176"/>
                    <a:pt x="17039" y="6085"/>
                    <a:pt x="16281" y="8101"/>
                  </a:cubicBezTo>
                  <a:cubicBezTo>
                    <a:pt x="15755" y="9493"/>
                    <a:pt x="15219" y="10929"/>
                    <a:pt x="15826" y="12018"/>
                  </a:cubicBezTo>
                  <a:cubicBezTo>
                    <a:pt x="16263" y="12794"/>
                    <a:pt x="17227" y="13311"/>
                    <a:pt x="18770" y="13597"/>
                  </a:cubicBezTo>
                  <a:cubicBezTo>
                    <a:pt x="19136" y="13668"/>
                    <a:pt x="19501" y="13704"/>
                    <a:pt x="19876" y="13704"/>
                  </a:cubicBezTo>
                  <a:cubicBezTo>
                    <a:pt x="21643" y="13704"/>
                    <a:pt x="23507" y="12919"/>
                    <a:pt x="25639" y="11295"/>
                  </a:cubicBezTo>
                  <a:cubicBezTo>
                    <a:pt x="27343" y="9993"/>
                    <a:pt x="29029" y="8307"/>
                    <a:pt x="30653" y="6674"/>
                  </a:cubicBezTo>
                  <a:cubicBezTo>
                    <a:pt x="33997" y="3306"/>
                    <a:pt x="37181" y="106"/>
                    <a:pt x="40518" y="106"/>
                  </a:cubicBezTo>
                  <a:cubicBezTo>
                    <a:pt x="40956" y="106"/>
                    <a:pt x="41396" y="161"/>
                    <a:pt x="41840" y="278"/>
                  </a:cubicBezTo>
                  <a:cubicBezTo>
                    <a:pt x="45096" y="1143"/>
                    <a:pt x="47299" y="2214"/>
                    <a:pt x="49244" y="3159"/>
                  </a:cubicBezTo>
                  <a:cubicBezTo>
                    <a:pt x="51785" y="4403"/>
                    <a:pt x="53875" y="5418"/>
                    <a:pt x="57240" y="5418"/>
                  </a:cubicBezTo>
                  <a:cubicBezTo>
                    <a:pt x="57809" y="5418"/>
                    <a:pt x="58415" y="5389"/>
                    <a:pt x="59066" y="5327"/>
                  </a:cubicBezTo>
                  <a:cubicBezTo>
                    <a:pt x="59575" y="5280"/>
                    <a:pt x="60069" y="5258"/>
                    <a:pt x="60548" y="5258"/>
                  </a:cubicBezTo>
                  <a:cubicBezTo>
                    <a:pt x="67558" y="5258"/>
                    <a:pt x="71297" y="9997"/>
                    <a:pt x="71948" y="11366"/>
                  </a:cubicBezTo>
                  <a:lnTo>
                    <a:pt x="72038" y="11322"/>
                  </a:lnTo>
                  <a:cubicBezTo>
                    <a:pt x="71386" y="9936"/>
                    <a:pt x="67617" y="5159"/>
                    <a:pt x="60555" y="5159"/>
                  </a:cubicBezTo>
                  <a:cubicBezTo>
                    <a:pt x="60072" y="5159"/>
                    <a:pt x="59572" y="5181"/>
                    <a:pt x="59057" y="5229"/>
                  </a:cubicBezTo>
                  <a:cubicBezTo>
                    <a:pt x="58420" y="5289"/>
                    <a:pt x="57827" y="5317"/>
                    <a:pt x="57268" y="5317"/>
                  </a:cubicBezTo>
                  <a:cubicBezTo>
                    <a:pt x="53909" y="5317"/>
                    <a:pt x="51828" y="4302"/>
                    <a:pt x="49289" y="3070"/>
                  </a:cubicBezTo>
                  <a:cubicBezTo>
                    <a:pt x="47335" y="2115"/>
                    <a:pt x="45132" y="1045"/>
                    <a:pt x="41867" y="180"/>
                  </a:cubicBezTo>
                  <a:cubicBezTo>
                    <a:pt x="41410" y="58"/>
                    <a:pt x="40957" y="0"/>
                    <a:pt x="4050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8"/>
            <p:cNvSpPr/>
            <p:nvPr/>
          </p:nvSpPr>
          <p:spPr>
            <a:xfrm>
              <a:off x="5171575" y="1594725"/>
              <a:ext cx="1804525" cy="358300"/>
            </a:xfrm>
            <a:custGeom>
              <a:rect b="b" l="l" r="r" t="t"/>
              <a:pathLst>
                <a:path extrusionOk="0" h="14332" w="72181">
                  <a:moveTo>
                    <a:pt x="40191" y="0"/>
                  </a:moveTo>
                  <a:cubicBezTo>
                    <a:pt x="36757" y="0"/>
                    <a:pt x="33543" y="3396"/>
                    <a:pt x="30171" y="6963"/>
                  </a:cubicBezTo>
                  <a:cubicBezTo>
                    <a:pt x="26785" y="10539"/>
                    <a:pt x="23299" y="14222"/>
                    <a:pt x="19532" y="14222"/>
                  </a:cubicBezTo>
                  <a:cubicBezTo>
                    <a:pt x="19220" y="14222"/>
                    <a:pt x="18907" y="14196"/>
                    <a:pt x="18592" y="14144"/>
                  </a:cubicBezTo>
                  <a:cubicBezTo>
                    <a:pt x="17031" y="13885"/>
                    <a:pt x="16067" y="13404"/>
                    <a:pt x="15657" y="12663"/>
                  </a:cubicBezTo>
                  <a:cubicBezTo>
                    <a:pt x="15086" y="11628"/>
                    <a:pt x="15675" y="10192"/>
                    <a:pt x="16246" y="8800"/>
                  </a:cubicBezTo>
                  <a:cubicBezTo>
                    <a:pt x="16825" y="7400"/>
                    <a:pt x="17423" y="5946"/>
                    <a:pt x="16879" y="4831"/>
                  </a:cubicBezTo>
                  <a:cubicBezTo>
                    <a:pt x="16540" y="4144"/>
                    <a:pt x="15782" y="3644"/>
                    <a:pt x="14586" y="3323"/>
                  </a:cubicBezTo>
                  <a:cubicBezTo>
                    <a:pt x="12487" y="2757"/>
                    <a:pt x="10553" y="2627"/>
                    <a:pt x="8842" y="2627"/>
                  </a:cubicBezTo>
                  <a:cubicBezTo>
                    <a:pt x="8045" y="2627"/>
                    <a:pt x="7297" y="2655"/>
                    <a:pt x="6602" y="2681"/>
                  </a:cubicBezTo>
                  <a:cubicBezTo>
                    <a:pt x="5946" y="2708"/>
                    <a:pt x="5331" y="2733"/>
                    <a:pt x="4755" y="2733"/>
                  </a:cubicBezTo>
                  <a:cubicBezTo>
                    <a:pt x="2699" y="2733"/>
                    <a:pt x="1149" y="2412"/>
                    <a:pt x="90" y="718"/>
                  </a:cubicBezTo>
                  <a:lnTo>
                    <a:pt x="0" y="771"/>
                  </a:lnTo>
                  <a:cubicBezTo>
                    <a:pt x="1094" y="2518"/>
                    <a:pt x="2679" y="2836"/>
                    <a:pt x="4780" y="2836"/>
                  </a:cubicBezTo>
                  <a:cubicBezTo>
                    <a:pt x="5352" y="2836"/>
                    <a:pt x="5962" y="2812"/>
                    <a:pt x="6611" y="2788"/>
                  </a:cubicBezTo>
                  <a:cubicBezTo>
                    <a:pt x="7306" y="2762"/>
                    <a:pt x="8056" y="2734"/>
                    <a:pt x="8854" y="2734"/>
                  </a:cubicBezTo>
                  <a:cubicBezTo>
                    <a:pt x="10556" y="2734"/>
                    <a:pt x="12477" y="2862"/>
                    <a:pt x="14560" y="3421"/>
                  </a:cubicBezTo>
                  <a:cubicBezTo>
                    <a:pt x="15728" y="3733"/>
                    <a:pt x="16460" y="4215"/>
                    <a:pt x="16781" y="4884"/>
                  </a:cubicBezTo>
                  <a:cubicBezTo>
                    <a:pt x="17316" y="5946"/>
                    <a:pt x="16718" y="7382"/>
                    <a:pt x="16156" y="8756"/>
                  </a:cubicBezTo>
                  <a:cubicBezTo>
                    <a:pt x="15568" y="10174"/>
                    <a:pt x="14970" y="11637"/>
                    <a:pt x="15568" y="12717"/>
                  </a:cubicBezTo>
                  <a:cubicBezTo>
                    <a:pt x="15996" y="13484"/>
                    <a:pt x="16977" y="13983"/>
                    <a:pt x="18574" y="14251"/>
                  </a:cubicBezTo>
                  <a:cubicBezTo>
                    <a:pt x="18895" y="14305"/>
                    <a:pt x="19216" y="14331"/>
                    <a:pt x="19529" y="14331"/>
                  </a:cubicBezTo>
                  <a:cubicBezTo>
                    <a:pt x="23338" y="14331"/>
                    <a:pt x="26844" y="10620"/>
                    <a:pt x="30243" y="7034"/>
                  </a:cubicBezTo>
                  <a:cubicBezTo>
                    <a:pt x="33599" y="3483"/>
                    <a:pt x="36791" y="109"/>
                    <a:pt x="40184" y="109"/>
                  </a:cubicBezTo>
                  <a:cubicBezTo>
                    <a:pt x="40669" y="109"/>
                    <a:pt x="41158" y="178"/>
                    <a:pt x="41653" y="325"/>
                  </a:cubicBezTo>
                  <a:cubicBezTo>
                    <a:pt x="44962" y="1307"/>
                    <a:pt x="47184" y="2502"/>
                    <a:pt x="49146" y="3555"/>
                  </a:cubicBezTo>
                  <a:cubicBezTo>
                    <a:pt x="51716" y="4947"/>
                    <a:pt x="53820" y="6081"/>
                    <a:pt x="57262" y="6081"/>
                  </a:cubicBezTo>
                  <a:cubicBezTo>
                    <a:pt x="57812" y="6081"/>
                    <a:pt x="58396" y="6052"/>
                    <a:pt x="59022" y="5990"/>
                  </a:cubicBezTo>
                  <a:cubicBezTo>
                    <a:pt x="59538" y="5940"/>
                    <a:pt x="60040" y="5917"/>
                    <a:pt x="60529" y="5917"/>
                  </a:cubicBezTo>
                  <a:cubicBezTo>
                    <a:pt x="67108" y="5917"/>
                    <a:pt x="71269" y="10185"/>
                    <a:pt x="72091" y="11887"/>
                  </a:cubicBezTo>
                  <a:lnTo>
                    <a:pt x="72181" y="11833"/>
                  </a:lnTo>
                  <a:cubicBezTo>
                    <a:pt x="71681" y="10790"/>
                    <a:pt x="70209" y="9157"/>
                    <a:pt x="68068" y="7873"/>
                  </a:cubicBezTo>
                  <a:cubicBezTo>
                    <a:pt x="66431" y="6895"/>
                    <a:pt x="63875" y="5816"/>
                    <a:pt x="60554" y="5816"/>
                  </a:cubicBezTo>
                  <a:cubicBezTo>
                    <a:pt x="60057" y="5816"/>
                    <a:pt x="59544" y="5840"/>
                    <a:pt x="59013" y="5892"/>
                  </a:cubicBezTo>
                  <a:cubicBezTo>
                    <a:pt x="58402" y="5951"/>
                    <a:pt x="57830" y="5979"/>
                    <a:pt x="57291" y="5979"/>
                  </a:cubicBezTo>
                  <a:cubicBezTo>
                    <a:pt x="53860" y="5979"/>
                    <a:pt x="51760" y="4846"/>
                    <a:pt x="49200" y="3466"/>
                  </a:cubicBezTo>
                  <a:cubicBezTo>
                    <a:pt x="47228" y="2404"/>
                    <a:pt x="44998" y="1209"/>
                    <a:pt x="41680" y="218"/>
                  </a:cubicBezTo>
                  <a:cubicBezTo>
                    <a:pt x="41178" y="70"/>
                    <a:pt x="40682" y="0"/>
                    <a:pt x="4019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9" name="Google Shape;769;p18"/>
          <p:cNvSpPr/>
          <p:nvPr/>
        </p:nvSpPr>
        <p:spPr>
          <a:xfrm>
            <a:off x="6920875" y="1571712"/>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8"/>
          <p:cNvSpPr/>
          <p:nvPr/>
        </p:nvSpPr>
        <p:spPr>
          <a:xfrm>
            <a:off x="5684225" y="23568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8"/>
          <p:cNvSpPr/>
          <p:nvPr/>
        </p:nvSpPr>
        <p:spPr>
          <a:xfrm>
            <a:off x="8605400" y="3447600"/>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8"/>
          <p:cNvSpPr/>
          <p:nvPr/>
        </p:nvSpPr>
        <p:spPr>
          <a:xfrm>
            <a:off x="4175563" y="4586025"/>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3" name="Google Shape;773;p18"/>
          <p:cNvGrpSpPr/>
          <p:nvPr/>
        </p:nvGrpSpPr>
        <p:grpSpPr>
          <a:xfrm>
            <a:off x="8577688" y="3176063"/>
            <a:ext cx="37200" cy="2435125"/>
            <a:chOff x="367100" y="2392375"/>
            <a:chExt cx="37200" cy="2435125"/>
          </a:xfrm>
        </p:grpSpPr>
        <p:sp>
          <p:nvSpPr>
            <p:cNvPr id="774" name="Google Shape;774;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6" name="Google Shape;776;p18"/>
          <p:cNvGrpSpPr/>
          <p:nvPr/>
        </p:nvGrpSpPr>
        <p:grpSpPr>
          <a:xfrm>
            <a:off x="4418513" y="4543100"/>
            <a:ext cx="37200" cy="833425"/>
            <a:chOff x="367100" y="2392375"/>
            <a:chExt cx="37200" cy="833425"/>
          </a:xfrm>
        </p:grpSpPr>
        <p:sp>
          <p:nvSpPr>
            <p:cNvPr id="777" name="Google Shape;777;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9" name="Google Shape;779;p18"/>
          <p:cNvGrpSpPr/>
          <p:nvPr/>
        </p:nvGrpSpPr>
        <p:grpSpPr>
          <a:xfrm>
            <a:off x="8040131" y="3723550"/>
            <a:ext cx="37200" cy="833425"/>
            <a:chOff x="367100" y="2392375"/>
            <a:chExt cx="37200" cy="833425"/>
          </a:xfrm>
        </p:grpSpPr>
        <p:sp>
          <p:nvSpPr>
            <p:cNvPr id="780" name="Google Shape;780;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2" name="Google Shape;782;p18"/>
          <p:cNvGrpSpPr/>
          <p:nvPr/>
        </p:nvGrpSpPr>
        <p:grpSpPr>
          <a:xfrm>
            <a:off x="5976925" y="4466900"/>
            <a:ext cx="37200" cy="833425"/>
            <a:chOff x="367100" y="2392375"/>
            <a:chExt cx="37200" cy="833425"/>
          </a:xfrm>
        </p:grpSpPr>
        <p:sp>
          <p:nvSpPr>
            <p:cNvPr id="783" name="Google Shape;783;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5" name="Google Shape;785;p18"/>
          <p:cNvGrpSpPr/>
          <p:nvPr/>
        </p:nvGrpSpPr>
        <p:grpSpPr>
          <a:xfrm>
            <a:off x="5197725" y="4379113"/>
            <a:ext cx="37200" cy="833425"/>
            <a:chOff x="367100" y="2392375"/>
            <a:chExt cx="37200" cy="833425"/>
          </a:xfrm>
        </p:grpSpPr>
        <p:sp>
          <p:nvSpPr>
            <p:cNvPr id="786" name="Google Shape;786;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8" name="Google Shape;788;p18"/>
          <p:cNvGrpSpPr/>
          <p:nvPr/>
        </p:nvGrpSpPr>
        <p:grpSpPr>
          <a:xfrm>
            <a:off x="6658750" y="4191225"/>
            <a:ext cx="37200" cy="1232425"/>
            <a:chOff x="367100" y="2392375"/>
            <a:chExt cx="37200" cy="1232425"/>
          </a:xfrm>
        </p:grpSpPr>
        <p:sp>
          <p:nvSpPr>
            <p:cNvPr id="789" name="Google Shape;789;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1" name="Google Shape;791;p18"/>
          <p:cNvGrpSpPr/>
          <p:nvPr/>
        </p:nvGrpSpPr>
        <p:grpSpPr>
          <a:xfrm>
            <a:off x="7834550" y="4413900"/>
            <a:ext cx="37200" cy="833425"/>
            <a:chOff x="367100" y="2392375"/>
            <a:chExt cx="37200" cy="833425"/>
          </a:xfrm>
        </p:grpSpPr>
        <p:sp>
          <p:nvSpPr>
            <p:cNvPr id="792" name="Google Shape;792;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4" name="Google Shape;794;p18"/>
          <p:cNvGrpSpPr/>
          <p:nvPr/>
        </p:nvGrpSpPr>
        <p:grpSpPr>
          <a:xfrm>
            <a:off x="8308875" y="3902100"/>
            <a:ext cx="37200" cy="833425"/>
            <a:chOff x="367100" y="2392375"/>
            <a:chExt cx="37200" cy="833425"/>
          </a:xfrm>
        </p:grpSpPr>
        <p:sp>
          <p:nvSpPr>
            <p:cNvPr id="795" name="Google Shape;795;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7" name="Google Shape;797;p18"/>
          <p:cNvGrpSpPr/>
          <p:nvPr/>
        </p:nvGrpSpPr>
        <p:grpSpPr>
          <a:xfrm>
            <a:off x="8846488" y="4204613"/>
            <a:ext cx="37200" cy="1232425"/>
            <a:chOff x="367100" y="2392375"/>
            <a:chExt cx="37200" cy="1232425"/>
          </a:xfrm>
        </p:grpSpPr>
        <p:sp>
          <p:nvSpPr>
            <p:cNvPr id="798" name="Google Shape;798;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0" name="Google Shape;800;p18"/>
          <p:cNvSpPr/>
          <p:nvPr/>
        </p:nvSpPr>
        <p:spPr>
          <a:xfrm>
            <a:off x="6620088" y="46132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8"/>
          <p:cNvSpPr/>
          <p:nvPr/>
        </p:nvSpPr>
        <p:spPr>
          <a:xfrm>
            <a:off x="6807341" y="48213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2" name="Google Shape;802;p18"/>
          <p:cNvGrpSpPr/>
          <p:nvPr/>
        </p:nvGrpSpPr>
        <p:grpSpPr>
          <a:xfrm>
            <a:off x="4664063" y="4404588"/>
            <a:ext cx="37200" cy="833425"/>
            <a:chOff x="367100" y="2392375"/>
            <a:chExt cx="37200" cy="833425"/>
          </a:xfrm>
        </p:grpSpPr>
        <p:sp>
          <p:nvSpPr>
            <p:cNvPr id="803" name="Google Shape;803;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5" name="Google Shape;805;p18"/>
          <p:cNvGrpSpPr/>
          <p:nvPr/>
        </p:nvGrpSpPr>
        <p:grpSpPr>
          <a:xfrm>
            <a:off x="9029100" y="3450863"/>
            <a:ext cx="37200" cy="2435125"/>
            <a:chOff x="367100" y="2392375"/>
            <a:chExt cx="37200" cy="2435125"/>
          </a:xfrm>
        </p:grpSpPr>
        <p:sp>
          <p:nvSpPr>
            <p:cNvPr id="806" name="Google Shape;806;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8" name="Google Shape;808;p18"/>
          <p:cNvGrpSpPr/>
          <p:nvPr/>
        </p:nvGrpSpPr>
        <p:grpSpPr>
          <a:xfrm>
            <a:off x="6398263" y="3825000"/>
            <a:ext cx="37200" cy="833425"/>
            <a:chOff x="367100" y="2392375"/>
            <a:chExt cx="37200" cy="833425"/>
          </a:xfrm>
        </p:grpSpPr>
        <p:sp>
          <p:nvSpPr>
            <p:cNvPr id="809" name="Google Shape;809;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1" name="Google Shape;811;p18"/>
          <p:cNvGrpSpPr/>
          <p:nvPr/>
        </p:nvGrpSpPr>
        <p:grpSpPr>
          <a:xfrm>
            <a:off x="5580650" y="4180738"/>
            <a:ext cx="37200" cy="833425"/>
            <a:chOff x="367100" y="2392375"/>
            <a:chExt cx="37200" cy="833425"/>
          </a:xfrm>
        </p:grpSpPr>
        <p:sp>
          <p:nvSpPr>
            <p:cNvPr id="812" name="Google Shape;812;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4" name="Google Shape;814;p18"/>
          <p:cNvGrpSpPr/>
          <p:nvPr/>
        </p:nvGrpSpPr>
        <p:grpSpPr>
          <a:xfrm>
            <a:off x="6919225" y="3384000"/>
            <a:ext cx="37200" cy="1232425"/>
            <a:chOff x="367100" y="2392375"/>
            <a:chExt cx="37200" cy="1232425"/>
          </a:xfrm>
        </p:grpSpPr>
        <p:sp>
          <p:nvSpPr>
            <p:cNvPr id="815" name="Google Shape;815;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7" name="Google Shape;817;p18"/>
          <p:cNvSpPr/>
          <p:nvPr/>
        </p:nvSpPr>
        <p:spPr>
          <a:xfrm>
            <a:off x="7056450" y="332673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8"/>
          <p:cNvSpPr/>
          <p:nvPr/>
        </p:nvSpPr>
        <p:spPr>
          <a:xfrm>
            <a:off x="6427979" y="40895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9" name="Google Shape;819;p18"/>
          <p:cNvGrpSpPr/>
          <p:nvPr/>
        </p:nvGrpSpPr>
        <p:grpSpPr>
          <a:xfrm>
            <a:off x="5363188" y="3231438"/>
            <a:ext cx="37200" cy="833425"/>
            <a:chOff x="367100" y="2392375"/>
            <a:chExt cx="37200" cy="833425"/>
          </a:xfrm>
        </p:grpSpPr>
        <p:sp>
          <p:nvSpPr>
            <p:cNvPr id="820" name="Google Shape;820;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2" name="Google Shape;822;p18"/>
          <p:cNvGrpSpPr/>
          <p:nvPr/>
        </p:nvGrpSpPr>
        <p:grpSpPr>
          <a:xfrm>
            <a:off x="8133225" y="2430588"/>
            <a:ext cx="37200" cy="2435125"/>
            <a:chOff x="367100" y="2392375"/>
            <a:chExt cx="37200" cy="2435125"/>
          </a:xfrm>
        </p:grpSpPr>
        <p:sp>
          <p:nvSpPr>
            <p:cNvPr id="823" name="Google Shape;823;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5" name="Google Shape;825;p18"/>
          <p:cNvGrpSpPr/>
          <p:nvPr/>
        </p:nvGrpSpPr>
        <p:grpSpPr>
          <a:xfrm>
            <a:off x="7121400" y="2089938"/>
            <a:ext cx="37200" cy="2435125"/>
            <a:chOff x="367100" y="2392375"/>
            <a:chExt cx="37200" cy="2435125"/>
          </a:xfrm>
        </p:grpSpPr>
        <p:sp>
          <p:nvSpPr>
            <p:cNvPr id="826" name="Google Shape;826;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8" name="Google Shape;828;p18"/>
          <p:cNvGrpSpPr/>
          <p:nvPr/>
        </p:nvGrpSpPr>
        <p:grpSpPr>
          <a:xfrm>
            <a:off x="7498400" y="971538"/>
            <a:ext cx="37200" cy="3553537"/>
            <a:chOff x="367100" y="2392375"/>
            <a:chExt cx="37200" cy="3553537"/>
          </a:xfrm>
        </p:grpSpPr>
        <p:sp>
          <p:nvSpPr>
            <p:cNvPr id="829" name="Google Shape;829;p18"/>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1" name="Google Shape;831;p18"/>
          <p:cNvGrpSpPr/>
          <p:nvPr/>
        </p:nvGrpSpPr>
        <p:grpSpPr>
          <a:xfrm>
            <a:off x="7953850" y="2898738"/>
            <a:ext cx="37200" cy="2435125"/>
            <a:chOff x="367100" y="2392375"/>
            <a:chExt cx="37200" cy="2435125"/>
          </a:xfrm>
        </p:grpSpPr>
        <p:sp>
          <p:nvSpPr>
            <p:cNvPr id="832" name="Google Shape;832;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4" name="Google Shape;834;p18"/>
          <p:cNvGrpSpPr/>
          <p:nvPr/>
        </p:nvGrpSpPr>
        <p:grpSpPr>
          <a:xfrm>
            <a:off x="5775150" y="1871388"/>
            <a:ext cx="37200" cy="3553537"/>
            <a:chOff x="367100" y="2392375"/>
            <a:chExt cx="37200" cy="3553537"/>
          </a:xfrm>
        </p:grpSpPr>
        <p:sp>
          <p:nvSpPr>
            <p:cNvPr id="835" name="Google Shape;835;p18"/>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7" name="Google Shape;837;p18"/>
          <p:cNvGrpSpPr/>
          <p:nvPr/>
        </p:nvGrpSpPr>
        <p:grpSpPr>
          <a:xfrm>
            <a:off x="6226013" y="2482963"/>
            <a:ext cx="37200" cy="2435125"/>
            <a:chOff x="367100" y="2392375"/>
            <a:chExt cx="37200" cy="2435125"/>
          </a:xfrm>
        </p:grpSpPr>
        <p:sp>
          <p:nvSpPr>
            <p:cNvPr id="838" name="Google Shape;838;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0" name="Google Shape;840;p18"/>
          <p:cNvGrpSpPr/>
          <p:nvPr/>
        </p:nvGrpSpPr>
        <p:grpSpPr>
          <a:xfrm>
            <a:off x="7452769" y="3946925"/>
            <a:ext cx="37200" cy="833425"/>
            <a:chOff x="367100" y="2392375"/>
            <a:chExt cx="37200" cy="833425"/>
          </a:xfrm>
        </p:grpSpPr>
        <p:sp>
          <p:nvSpPr>
            <p:cNvPr id="841" name="Google Shape;841;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3" name="Google Shape;843;p18"/>
          <p:cNvSpPr/>
          <p:nvPr/>
        </p:nvSpPr>
        <p:spPr>
          <a:xfrm>
            <a:off x="4116200" y="46622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4" name="Google Shape;844;p18"/>
          <p:cNvGrpSpPr/>
          <p:nvPr/>
        </p:nvGrpSpPr>
        <p:grpSpPr>
          <a:xfrm>
            <a:off x="5531163" y="2330563"/>
            <a:ext cx="37200" cy="2435125"/>
            <a:chOff x="367100" y="2392375"/>
            <a:chExt cx="37200" cy="2435125"/>
          </a:xfrm>
        </p:grpSpPr>
        <p:sp>
          <p:nvSpPr>
            <p:cNvPr id="845" name="Google Shape;845;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7" name="Google Shape;847;p18"/>
          <p:cNvGrpSpPr/>
          <p:nvPr/>
        </p:nvGrpSpPr>
        <p:grpSpPr>
          <a:xfrm>
            <a:off x="8768050" y="1530738"/>
            <a:ext cx="37200" cy="2435125"/>
            <a:chOff x="367100" y="2392375"/>
            <a:chExt cx="37200" cy="2435125"/>
          </a:xfrm>
        </p:grpSpPr>
        <p:sp>
          <p:nvSpPr>
            <p:cNvPr id="848" name="Google Shape;848;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0" name="Google Shape;850;p18"/>
          <p:cNvGrpSpPr/>
          <p:nvPr/>
        </p:nvGrpSpPr>
        <p:grpSpPr>
          <a:xfrm>
            <a:off x="6717038" y="2025875"/>
            <a:ext cx="37200" cy="3553537"/>
            <a:chOff x="367100" y="2392375"/>
            <a:chExt cx="37200" cy="3553537"/>
          </a:xfrm>
        </p:grpSpPr>
        <p:sp>
          <p:nvSpPr>
            <p:cNvPr id="851" name="Google Shape;851;p18"/>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3" name="Google Shape;853;p18"/>
          <p:cNvSpPr/>
          <p:nvPr/>
        </p:nvSpPr>
        <p:spPr>
          <a:xfrm>
            <a:off x="4597263" y="34771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8"/>
          <p:cNvSpPr/>
          <p:nvPr/>
        </p:nvSpPr>
        <p:spPr>
          <a:xfrm>
            <a:off x="6717838" y="261136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5" name="Google Shape;855;p18"/>
          <p:cNvGrpSpPr/>
          <p:nvPr/>
        </p:nvGrpSpPr>
        <p:grpSpPr>
          <a:xfrm>
            <a:off x="92463" y="4766950"/>
            <a:ext cx="37200" cy="833425"/>
            <a:chOff x="367100" y="2392375"/>
            <a:chExt cx="37200" cy="833425"/>
          </a:xfrm>
        </p:grpSpPr>
        <p:sp>
          <p:nvSpPr>
            <p:cNvPr id="856" name="Google Shape;856;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8" name="Google Shape;858;p18"/>
          <p:cNvGrpSpPr/>
          <p:nvPr/>
        </p:nvGrpSpPr>
        <p:grpSpPr>
          <a:xfrm>
            <a:off x="1650875" y="4690750"/>
            <a:ext cx="37200" cy="833425"/>
            <a:chOff x="367100" y="2392375"/>
            <a:chExt cx="37200" cy="833425"/>
          </a:xfrm>
        </p:grpSpPr>
        <p:sp>
          <p:nvSpPr>
            <p:cNvPr id="859" name="Google Shape;859;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1" name="Google Shape;861;p18"/>
          <p:cNvGrpSpPr/>
          <p:nvPr/>
        </p:nvGrpSpPr>
        <p:grpSpPr>
          <a:xfrm>
            <a:off x="871675" y="4602963"/>
            <a:ext cx="37200" cy="833425"/>
            <a:chOff x="367100" y="2392375"/>
            <a:chExt cx="37200" cy="833425"/>
          </a:xfrm>
        </p:grpSpPr>
        <p:sp>
          <p:nvSpPr>
            <p:cNvPr id="862" name="Google Shape;862;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4" name="Google Shape;864;p18"/>
          <p:cNvGrpSpPr/>
          <p:nvPr/>
        </p:nvGrpSpPr>
        <p:grpSpPr>
          <a:xfrm>
            <a:off x="2332700" y="4415075"/>
            <a:ext cx="37200" cy="1232425"/>
            <a:chOff x="367100" y="2392375"/>
            <a:chExt cx="37200" cy="1232425"/>
          </a:xfrm>
        </p:grpSpPr>
        <p:sp>
          <p:nvSpPr>
            <p:cNvPr id="865" name="Google Shape;865;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7" name="Google Shape;867;p18"/>
          <p:cNvGrpSpPr/>
          <p:nvPr/>
        </p:nvGrpSpPr>
        <p:grpSpPr>
          <a:xfrm>
            <a:off x="3508500" y="4637750"/>
            <a:ext cx="37200" cy="833425"/>
            <a:chOff x="367100" y="2392375"/>
            <a:chExt cx="37200" cy="833425"/>
          </a:xfrm>
        </p:grpSpPr>
        <p:sp>
          <p:nvSpPr>
            <p:cNvPr id="868" name="Google Shape;868;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0" name="Google Shape;870;p18"/>
          <p:cNvSpPr/>
          <p:nvPr/>
        </p:nvSpPr>
        <p:spPr>
          <a:xfrm>
            <a:off x="2188638" y="477913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8"/>
          <p:cNvSpPr/>
          <p:nvPr/>
        </p:nvSpPr>
        <p:spPr>
          <a:xfrm>
            <a:off x="760591" y="4568856"/>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2" name="Google Shape;872;p18"/>
          <p:cNvGrpSpPr/>
          <p:nvPr/>
        </p:nvGrpSpPr>
        <p:grpSpPr>
          <a:xfrm>
            <a:off x="338013" y="4628438"/>
            <a:ext cx="37200" cy="833425"/>
            <a:chOff x="367100" y="2392375"/>
            <a:chExt cx="37200" cy="833425"/>
          </a:xfrm>
        </p:grpSpPr>
        <p:sp>
          <p:nvSpPr>
            <p:cNvPr id="873" name="Google Shape;873;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5" name="Google Shape;875;p18"/>
          <p:cNvGrpSpPr/>
          <p:nvPr/>
        </p:nvGrpSpPr>
        <p:grpSpPr>
          <a:xfrm>
            <a:off x="1254600" y="4404588"/>
            <a:ext cx="37200" cy="833425"/>
            <a:chOff x="367100" y="2392375"/>
            <a:chExt cx="37200" cy="833425"/>
          </a:xfrm>
        </p:grpSpPr>
        <p:sp>
          <p:nvSpPr>
            <p:cNvPr id="876" name="Google Shape;876;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8" name="Google Shape;878;p18"/>
          <p:cNvGrpSpPr/>
          <p:nvPr/>
        </p:nvGrpSpPr>
        <p:grpSpPr>
          <a:xfrm>
            <a:off x="3807175" y="4504138"/>
            <a:ext cx="37200" cy="2435125"/>
            <a:chOff x="367100" y="2392375"/>
            <a:chExt cx="37200" cy="2435125"/>
          </a:xfrm>
        </p:grpSpPr>
        <p:sp>
          <p:nvSpPr>
            <p:cNvPr id="879" name="Google Shape;879;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1" name="Google Shape;881;p18"/>
          <p:cNvGrpSpPr/>
          <p:nvPr/>
        </p:nvGrpSpPr>
        <p:grpSpPr>
          <a:xfrm>
            <a:off x="2913225" y="4415063"/>
            <a:ext cx="37200" cy="2435125"/>
            <a:chOff x="367100" y="2392375"/>
            <a:chExt cx="37200" cy="2435125"/>
          </a:xfrm>
        </p:grpSpPr>
        <p:sp>
          <p:nvSpPr>
            <p:cNvPr id="882" name="Google Shape;882;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4" name="Google Shape;884;p18"/>
          <p:cNvSpPr txBox="1"/>
          <p:nvPr>
            <p:ph type="title"/>
          </p:nvPr>
        </p:nvSpPr>
        <p:spPr>
          <a:xfrm>
            <a:off x="720075"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85" name="Google Shape;885;p18"/>
          <p:cNvSpPr txBox="1"/>
          <p:nvPr>
            <p:ph idx="2" type="title"/>
          </p:nvPr>
        </p:nvSpPr>
        <p:spPr>
          <a:xfrm>
            <a:off x="720075" y="3268175"/>
            <a:ext cx="3211200" cy="33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22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86" name="Google Shape;886;p18"/>
          <p:cNvSpPr txBox="1"/>
          <p:nvPr>
            <p:ph idx="3" type="title"/>
          </p:nvPr>
        </p:nvSpPr>
        <p:spPr>
          <a:xfrm>
            <a:off x="720075" y="1692400"/>
            <a:ext cx="3211200" cy="33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22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87" name="Google Shape;887;p18"/>
          <p:cNvSpPr txBox="1"/>
          <p:nvPr>
            <p:ph idx="1" type="subTitle"/>
          </p:nvPr>
        </p:nvSpPr>
        <p:spPr>
          <a:xfrm>
            <a:off x="720075" y="2017625"/>
            <a:ext cx="3211200" cy="73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88" name="Google Shape;888;p18"/>
          <p:cNvSpPr txBox="1"/>
          <p:nvPr>
            <p:ph idx="4" type="subTitle"/>
          </p:nvPr>
        </p:nvSpPr>
        <p:spPr>
          <a:xfrm>
            <a:off x="720075" y="3593400"/>
            <a:ext cx="3211200" cy="73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889" name="Shape 889"/>
        <p:cNvGrpSpPr/>
        <p:nvPr/>
      </p:nvGrpSpPr>
      <p:grpSpPr>
        <a:xfrm>
          <a:off x="0" y="0"/>
          <a:ext cx="0" cy="0"/>
          <a:chOff x="0" y="0"/>
          <a:chExt cx="0" cy="0"/>
        </a:xfrm>
      </p:grpSpPr>
      <p:sp>
        <p:nvSpPr>
          <p:cNvPr id="890" name="Google Shape;890;p19"/>
          <p:cNvSpPr txBox="1"/>
          <p:nvPr>
            <p:ph type="title"/>
          </p:nvPr>
        </p:nvSpPr>
        <p:spPr>
          <a:xfrm>
            <a:off x="4597975" y="2180325"/>
            <a:ext cx="3696000" cy="1352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5000"/>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p:txBody>
      </p:sp>
      <p:sp>
        <p:nvSpPr>
          <p:cNvPr id="891" name="Google Shape;891;p19"/>
          <p:cNvSpPr txBox="1"/>
          <p:nvPr>
            <p:ph idx="2" type="title"/>
          </p:nvPr>
        </p:nvSpPr>
        <p:spPr>
          <a:xfrm>
            <a:off x="5841625" y="1070175"/>
            <a:ext cx="1208700" cy="930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r">
              <a:lnSpc>
                <a:spcPct val="100000"/>
              </a:lnSpc>
              <a:spcBef>
                <a:spcPts val="0"/>
              </a:spcBef>
              <a:spcAft>
                <a:spcPts val="0"/>
              </a:spcAft>
              <a:buSzPts val="6000"/>
              <a:buNone/>
              <a:defRPr sz="6000"/>
            </a:lvl2pPr>
            <a:lvl3pPr lvl="2" algn="r">
              <a:lnSpc>
                <a:spcPct val="100000"/>
              </a:lnSpc>
              <a:spcBef>
                <a:spcPts val="0"/>
              </a:spcBef>
              <a:spcAft>
                <a:spcPts val="0"/>
              </a:spcAft>
              <a:buSzPts val="6000"/>
              <a:buNone/>
              <a:defRPr sz="6000"/>
            </a:lvl3pPr>
            <a:lvl4pPr lvl="3" algn="r">
              <a:lnSpc>
                <a:spcPct val="100000"/>
              </a:lnSpc>
              <a:spcBef>
                <a:spcPts val="0"/>
              </a:spcBef>
              <a:spcAft>
                <a:spcPts val="0"/>
              </a:spcAft>
              <a:buSzPts val="6000"/>
              <a:buNone/>
              <a:defRPr sz="6000"/>
            </a:lvl4pPr>
            <a:lvl5pPr lvl="4" algn="r">
              <a:lnSpc>
                <a:spcPct val="100000"/>
              </a:lnSpc>
              <a:spcBef>
                <a:spcPts val="0"/>
              </a:spcBef>
              <a:spcAft>
                <a:spcPts val="0"/>
              </a:spcAft>
              <a:buSzPts val="6000"/>
              <a:buNone/>
              <a:defRPr sz="6000"/>
            </a:lvl5pPr>
            <a:lvl6pPr lvl="5" algn="r">
              <a:lnSpc>
                <a:spcPct val="100000"/>
              </a:lnSpc>
              <a:spcBef>
                <a:spcPts val="0"/>
              </a:spcBef>
              <a:spcAft>
                <a:spcPts val="0"/>
              </a:spcAft>
              <a:buSzPts val="6000"/>
              <a:buNone/>
              <a:defRPr sz="6000"/>
            </a:lvl6pPr>
            <a:lvl7pPr lvl="6" algn="r">
              <a:lnSpc>
                <a:spcPct val="100000"/>
              </a:lnSpc>
              <a:spcBef>
                <a:spcPts val="0"/>
              </a:spcBef>
              <a:spcAft>
                <a:spcPts val="0"/>
              </a:spcAft>
              <a:buSzPts val="6000"/>
              <a:buNone/>
              <a:defRPr sz="6000"/>
            </a:lvl7pPr>
            <a:lvl8pPr lvl="7" algn="r">
              <a:lnSpc>
                <a:spcPct val="100000"/>
              </a:lnSpc>
              <a:spcBef>
                <a:spcPts val="0"/>
              </a:spcBef>
              <a:spcAft>
                <a:spcPts val="0"/>
              </a:spcAft>
              <a:buSzPts val="6000"/>
              <a:buNone/>
              <a:defRPr sz="6000"/>
            </a:lvl8pPr>
            <a:lvl9pPr lvl="8" algn="r">
              <a:lnSpc>
                <a:spcPct val="100000"/>
              </a:lnSpc>
              <a:spcBef>
                <a:spcPts val="0"/>
              </a:spcBef>
              <a:spcAft>
                <a:spcPts val="0"/>
              </a:spcAft>
              <a:buSzPts val="6000"/>
              <a:buNone/>
              <a:defRPr sz="6000"/>
            </a:lvl9pPr>
          </a:lstStyle>
          <a:p/>
        </p:txBody>
      </p:sp>
      <p:sp>
        <p:nvSpPr>
          <p:cNvPr id="892" name="Google Shape;892;p19"/>
          <p:cNvSpPr txBox="1"/>
          <p:nvPr>
            <p:ph idx="1" type="subTitle"/>
          </p:nvPr>
        </p:nvSpPr>
        <p:spPr>
          <a:xfrm>
            <a:off x="5042275" y="3531600"/>
            <a:ext cx="2807400" cy="69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r">
              <a:lnSpc>
                <a:spcPct val="100000"/>
              </a:lnSpc>
              <a:spcBef>
                <a:spcPts val="1600"/>
              </a:spcBef>
              <a:spcAft>
                <a:spcPts val="0"/>
              </a:spcAft>
              <a:buSzPts val="1600"/>
              <a:buNone/>
              <a:defRPr sz="1600"/>
            </a:lvl2pPr>
            <a:lvl3pPr lvl="2" algn="r">
              <a:lnSpc>
                <a:spcPct val="100000"/>
              </a:lnSpc>
              <a:spcBef>
                <a:spcPts val="1600"/>
              </a:spcBef>
              <a:spcAft>
                <a:spcPts val="0"/>
              </a:spcAft>
              <a:buSzPts val="1600"/>
              <a:buNone/>
              <a:defRPr sz="1600"/>
            </a:lvl3pPr>
            <a:lvl4pPr lvl="3" algn="r">
              <a:lnSpc>
                <a:spcPct val="100000"/>
              </a:lnSpc>
              <a:spcBef>
                <a:spcPts val="1600"/>
              </a:spcBef>
              <a:spcAft>
                <a:spcPts val="0"/>
              </a:spcAft>
              <a:buSzPts val="1600"/>
              <a:buNone/>
              <a:defRPr sz="1600"/>
            </a:lvl4pPr>
            <a:lvl5pPr lvl="4" algn="r">
              <a:lnSpc>
                <a:spcPct val="100000"/>
              </a:lnSpc>
              <a:spcBef>
                <a:spcPts val="1600"/>
              </a:spcBef>
              <a:spcAft>
                <a:spcPts val="0"/>
              </a:spcAft>
              <a:buSzPts val="1600"/>
              <a:buNone/>
              <a:defRPr sz="1600"/>
            </a:lvl5pPr>
            <a:lvl6pPr lvl="5" algn="r">
              <a:lnSpc>
                <a:spcPct val="100000"/>
              </a:lnSpc>
              <a:spcBef>
                <a:spcPts val="1600"/>
              </a:spcBef>
              <a:spcAft>
                <a:spcPts val="0"/>
              </a:spcAft>
              <a:buSzPts val="1600"/>
              <a:buNone/>
              <a:defRPr sz="1600"/>
            </a:lvl6pPr>
            <a:lvl7pPr lvl="6" algn="r">
              <a:lnSpc>
                <a:spcPct val="100000"/>
              </a:lnSpc>
              <a:spcBef>
                <a:spcPts val="1600"/>
              </a:spcBef>
              <a:spcAft>
                <a:spcPts val="0"/>
              </a:spcAft>
              <a:buSzPts val="1600"/>
              <a:buNone/>
              <a:defRPr sz="1600"/>
            </a:lvl7pPr>
            <a:lvl8pPr lvl="7" algn="r">
              <a:lnSpc>
                <a:spcPct val="100000"/>
              </a:lnSpc>
              <a:spcBef>
                <a:spcPts val="1600"/>
              </a:spcBef>
              <a:spcAft>
                <a:spcPts val="0"/>
              </a:spcAft>
              <a:buSzPts val="1600"/>
              <a:buNone/>
              <a:defRPr sz="1600"/>
            </a:lvl8pPr>
            <a:lvl9pPr lvl="8" algn="r">
              <a:lnSpc>
                <a:spcPct val="100000"/>
              </a:lnSpc>
              <a:spcBef>
                <a:spcPts val="1600"/>
              </a:spcBef>
              <a:spcAft>
                <a:spcPts val="1600"/>
              </a:spcAft>
              <a:buSzPts val="1600"/>
              <a:buNone/>
              <a:defRPr sz="1600"/>
            </a:lvl9pPr>
          </a:lstStyle>
          <a:p/>
        </p:txBody>
      </p:sp>
      <p:grpSp>
        <p:nvGrpSpPr>
          <p:cNvPr id="893" name="Google Shape;893;p19"/>
          <p:cNvGrpSpPr/>
          <p:nvPr/>
        </p:nvGrpSpPr>
        <p:grpSpPr>
          <a:xfrm rot="2320441">
            <a:off x="-2906731" y="1479042"/>
            <a:ext cx="10719355" cy="4711826"/>
            <a:chOff x="5270825" y="560825"/>
            <a:chExt cx="1890175" cy="830850"/>
          </a:xfrm>
        </p:grpSpPr>
        <p:sp>
          <p:nvSpPr>
            <p:cNvPr id="894" name="Google Shape;894;p19"/>
            <p:cNvSpPr/>
            <p:nvPr/>
          </p:nvSpPr>
          <p:spPr>
            <a:xfrm>
              <a:off x="5270825" y="689775"/>
              <a:ext cx="1890175" cy="701900"/>
            </a:xfrm>
            <a:custGeom>
              <a:rect b="b" l="l" r="r" t="t"/>
              <a:pathLst>
                <a:path extrusionOk="0" h="28076" w="75607">
                  <a:moveTo>
                    <a:pt x="18" y="1"/>
                  </a:moveTo>
                  <a:lnTo>
                    <a:pt x="0" y="117"/>
                  </a:lnTo>
                  <a:cubicBezTo>
                    <a:pt x="2471" y="518"/>
                    <a:pt x="7092" y="5353"/>
                    <a:pt x="11160" y="9627"/>
                  </a:cubicBezTo>
                  <a:cubicBezTo>
                    <a:pt x="14658" y="13302"/>
                    <a:pt x="17691" y="16487"/>
                    <a:pt x="18957" y="16487"/>
                  </a:cubicBezTo>
                  <a:lnTo>
                    <a:pt x="19038" y="16487"/>
                  </a:lnTo>
                  <a:cubicBezTo>
                    <a:pt x="20313" y="16335"/>
                    <a:pt x="19983" y="13177"/>
                    <a:pt x="19609" y="9520"/>
                  </a:cubicBezTo>
                  <a:cubicBezTo>
                    <a:pt x="19252" y="6085"/>
                    <a:pt x="18859" y="2204"/>
                    <a:pt x="20028" y="1277"/>
                  </a:cubicBezTo>
                  <a:cubicBezTo>
                    <a:pt x="20980" y="526"/>
                    <a:pt x="22208" y="258"/>
                    <a:pt x="23468" y="258"/>
                  </a:cubicBezTo>
                  <a:cubicBezTo>
                    <a:pt x="24724" y="258"/>
                    <a:pt x="26012" y="523"/>
                    <a:pt x="27093" y="839"/>
                  </a:cubicBezTo>
                  <a:cubicBezTo>
                    <a:pt x="32714" y="2463"/>
                    <a:pt x="38941" y="7075"/>
                    <a:pt x="40154" y="10519"/>
                  </a:cubicBezTo>
                  <a:cubicBezTo>
                    <a:pt x="41242" y="13596"/>
                    <a:pt x="41010" y="16130"/>
                    <a:pt x="40823" y="18173"/>
                  </a:cubicBezTo>
                  <a:cubicBezTo>
                    <a:pt x="40662" y="19957"/>
                    <a:pt x="40520" y="21500"/>
                    <a:pt x="41314" y="22812"/>
                  </a:cubicBezTo>
                  <a:cubicBezTo>
                    <a:pt x="43455" y="26336"/>
                    <a:pt x="46470" y="28075"/>
                    <a:pt x="50476" y="28075"/>
                  </a:cubicBezTo>
                  <a:cubicBezTo>
                    <a:pt x="51635" y="28075"/>
                    <a:pt x="52875" y="27932"/>
                    <a:pt x="54205" y="27638"/>
                  </a:cubicBezTo>
                  <a:cubicBezTo>
                    <a:pt x="61279" y="26077"/>
                    <a:pt x="75463" y="11955"/>
                    <a:pt x="75606" y="11812"/>
                  </a:cubicBezTo>
                  <a:lnTo>
                    <a:pt x="75526" y="11723"/>
                  </a:lnTo>
                  <a:cubicBezTo>
                    <a:pt x="75383" y="11866"/>
                    <a:pt x="61216" y="25970"/>
                    <a:pt x="54178" y="27522"/>
                  </a:cubicBezTo>
                  <a:cubicBezTo>
                    <a:pt x="52862" y="27811"/>
                    <a:pt x="51630" y="27956"/>
                    <a:pt x="50481" y="27956"/>
                  </a:cubicBezTo>
                  <a:cubicBezTo>
                    <a:pt x="46521" y="27956"/>
                    <a:pt x="43537" y="26234"/>
                    <a:pt x="41421" y="22749"/>
                  </a:cubicBezTo>
                  <a:cubicBezTo>
                    <a:pt x="40645" y="21465"/>
                    <a:pt x="40778" y="20020"/>
                    <a:pt x="40948" y="18182"/>
                  </a:cubicBezTo>
                  <a:cubicBezTo>
                    <a:pt x="41135" y="16130"/>
                    <a:pt x="41367" y="13579"/>
                    <a:pt x="40270" y="10474"/>
                  </a:cubicBezTo>
                  <a:cubicBezTo>
                    <a:pt x="39039" y="7004"/>
                    <a:pt x="32785" y="2356"/>
                    <a:pt x="27129" y="723"/>
                  </a:cubicBezTo>
                  <a:cubicBezTo>
                    <a:pt x="26032" y="404"/>
                    <a:pt x="24729" y="135"/>
                    <a:pt x="23458" y="135"/>
                  </a:cubicBezTo>
                  <a:cubicBezTo>
                    <a:pt x="22177" y="135"/>
                    <a:pt x="20929" y="408"/>
                    <a:pt x="19957" y="1178"/>
                  </a:cubicBezTo>
                  <a:cubicBezTo>
                    <a:pt x="18726" y="2151"/>
                    <a:pt x="19109" y="5898"/>
                    <a:pt x="19484" y="9528"/>
                  </a:cubicBezTo>
                  <a:cubicBezTo>
                    <a:pt x="19841" y="12972"/>
                    <a:pt x="20171" y="16228"/>
                    <a:pt x="19020" y="16362"/>
                  </a:cubicBezTo>
                  <a:cubicBezTo>
                    <a:pt x="18998" y="16365"/>
                    <a:pt x="18975" y="16366"/>
                    <a:pt x="18951" y="16366"/>
                  </a:cubicBezTo>
                  <a:cubicBezTo>
                    <a:pt x="17745" y="16366"/>
                    <a:pt x="14583" y="13055"/>
                    <a:pt x="11250" y="9546"/>
                  </a:cubicBezTo>
                  <a:cubicBezTo>
                    <a:pt x="7164" y="5255"/>
                    <a:pt x="2534" y="402"/>
                    <a:pt x="1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9"/>
            <p:cNvSpPr/>
            <p:nvPr/>
          </p:nvSpPr>
          <p:spPr>
            <a:xfrm>
              <a:off x="5271500" y="691075"/>
              <a:ext cx="1882350" cy="687000"/>
            </a:xfrm>
            <a:custGeom>
              <a:rect b="b" l="l" r="r" t="t"/>
              <a:pathLst>
                <a:path extrusionOk="0" h="27480" w="75294">
                  <a:moveTo>
                    <a:pt x="24087" y="0"/>
                  </a:moveTo>
                  <a:cubicBezTo>
                    <a:pt x="22729" y="0"/>
                    <a:pt x="21392" y="297"/>
                    <a:pt x="20349" y="1153"/>
                  </a:cubicBezTo>
                  <a:cubicBezTo>
                    <a:pt x="19136" y="2152"/>
                    <a:pt x="19439" y="5810"/>
                    <a:pt x="19733" y="9352"/>
                  </a:cubicBezTo>
                  <a:cubicBezTo>
                    <a:pt x="20019" y="12777"/>
                    <a:pt x="20295" y="16016"/>
                    <a:pt x="19118" y="16230"/>
                  </a:cubicBezTo>
                  <a:cubicBezTo>
                    <a:pt x="19076" y="16237"/>
                    <a:pt x="19033" y="16241"/>
                    <a:pt x="18987" y="16241"/>
                  </a:cubicBezTo>
                  <a:cubicBezTo>
                    <a:pt x="17775" y="16241"/>
                    <a:pt x="15102" y="13658"/>
                    <a:pt x="11767" y="10297"/>
                  </a:cubicBezTo>
                  <a:cubicBezTo>
                    <a:pt x="11428" y="9958"/>
                    <a:pt x="11098" y="9619"/>
                    <a:pt x="10759" y="9280"/>
                  </a:cubicBezTo>
                  <a:cubicBezTo>
                    <a:pt x="6646" y="5132"/>
                    <a:pt x="2400" y="841"/>
                    <a:pt x="18" y="413"/>
                  </a:cubicBezTo>
                  <a:lnTo>
                    <a:pt x="0" y="538"/>
                  </a:lnTo>
                  <a:cubicBezTo>
                    <a:pt x="2346" y="957"/>
                    <a:pt x="6575" y="5230"/>
                    <a:pt x="10670" y="9361"/>
                  </a:cubicBezTo>
                  <a:cubicBezTo>
                    <a:pt x="11009" y="9708"/>
                    <a:pt x="11348" y="10047"/>
                    <a:pt x="11678" y="10377"/>
                  </a:cubicBezTo>
                  <a:cubicBezTo>
                    <a:pt x="15038" y="13755"/>
                    <a:pt x="17723" y="16359"/>
                    <a:pt x="18989" y="16359"/>
                  </a:cubicBezTo>
                  <a:cubicBezTo>
                    <a:pt x="19040" y="16359"/>
                    <a:pt x="19089" y="16354"/>
                    <a:pt x="19136" y="16346"/>
                  </a:cubicBezTo>
                  <a:cubicBezTo>
                    <a:pt x="20420" y="16114"/>
                    <a:pt x="20144" y="12822"/>
                    <a:pt x="19858" y="9343"/>
                  </a:cubicBezTo>
                  <a:cubicBezTo>
                    <a:pt x="19564" y="5837"/>
                    <a:pt x="19261" y="2206"/>
                    <a:pt x="20429" y="1242"/>
                  </a:cubicBezTo>
                  <a:cubicBezTo>
                    <a:pt x="21444" y="409"/>
                    <a:pt x="22752" y="120"/>
                    <a:pt x="24083" y="120"/>
                  </a:cubicBezTo>
                  <a:cubicBezTo>
                    <a:pt x="25303" y="120"/>
                    <a:pt x="26543" y="363"/>
                    <a:pt x="27593" y="654"/>
                  </a:cubicBezTo>
                  <a:cubicBezTo>
                    <a:pt x="33142" y="2197"/>
                    <a:pt x="39217" y="6747"/>
                    <a:pt x="40341" y="10190"/>
                  </a:cubicBezTo>
                  <a:cubicBezTo>
                    <a:pt x="41322" y="13197"/>
                    <a:pt x="41099" y="15685"/>
                    <a:pt x="40912" y="17693"/>
                  </a:cubicBezTo>
                  <a:cubicBezTo>
                    <a:pt x="40751" y="19495"/>
                    <a:pt x="40618" y="21056"/>
                    <a:pt x="41403" y="22376"/>
                  </a:cubicBezTo>
                  <a:cubicBezTo>
                    <a:pt x="43437" y="25793"/>
                    <a:pt x="46345" y="27479"/>
                    <a:pt x="50234" y="27479"/>
                  </a:cubicBezTo>
                  <a:cubicBezTo>
                    <a:pt x="51448" y="27479"/>
                    <a:pt x="52759" y="27318"/>
                    <a:pt x="54169" y="26988"/>
                  </a:cubicBezTo>
                  <a:cubicBezTo>
                    <a:pt x="61145" y="25356"/>
                    <a:pt x="75151" y="11359"/>
                    <a:pt x="75294" y="11216"/>
                  </a:cubicBezTo>
                  <a:lnTo>
                    <a:pt x="75204" y="11136"/>
                  </a:lnTo>
                  <a:cubicBezTo>
                    <a:pt x="75062" y="11279"/>
                    <a:pt x="61082" y="25240"/>
                    <a:pt x="54142" y="26864"/>
                  </a:cubicBezTo>
                  <a:cubicBezTo>
                    <a:pt x="52741" y="27192"/>
                    <a:pt x="51438" y="27357"/>
                    <a:pt x="50231" y="27357"/>
                  </a:cubicBezTo>
                  <a:cubicBezTo>
                    <a:pt x="46390" y="27357"/>
                    <a:pt x="43517" y="25688"/>
                    <a:pt x="41501" y="22314"/>
                  </a:cubicBezTo>
                  <a:cubicBezTo>
                    <a:pt x="40742" y="21020"/>
                    <a:pt x="40867" y="19557"/>
                    <a:pt x="41037" y="17702"/>
                  </a:cubicBezTo>
                  <a:cubicBezTo>
                    <a:pt x="41215" y="15685"/>
                    <a:pt x="41447" y="13179"/>
                    <a:pt x="40457" y="10154"/>
                  </a:cubicBezTo>
                  <a:cubicBezTo>
                    <a:pt x="39324" y="6675"/>
                    <a:pt x="33204" y="2090"/>
                    <a:pt x="27629" y="538"/>
                  </a:cubicBezTo>
                  <a:cubicBezTo>
                    <a:pt x="26568" y="245"/>
                    <a:pt x="25319" y="0"/>
                    <a:pt x="2408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9"/>
            <p:cNvSpPr/>
            <p:nvPr/>
          </p:nvSpPr>
          <p:spPr>
            <a:xfrm>
              <a:off x="5271925" y="688675"/>
              <a:ext cx="1874575" cy="676000"/>
            </a:xfrm>
            <a:custGeom>
              <a:rect b="b" l="l" r="r" t="t"/>
              <a:pathLst>
                <a:path extrusionOk="0" h="27040" w="74983">
                  <a:moveTo>
                    <a:pt x="24729" y="0"/>
                  </a:moveTo>
                  <a:cubicBezTo>
                    <a:pt x="23091" y="0"/>
                    <a:pt x="21748" y="425"/>
                    <a:pt x="20760" y="1267"/>
                  </a:cubicBezTo>
                  <a:cubicBezTo>
                    <a:pt x="19547" y="2311"/>
                    <a:pt x="19770" y="5879"/>
                    <a:pt x="19993" y="9332"/>
                  </a:cubicBezTo>
                  <a:cubicBezTo>
                    <a:pt x="20207" y="12739"/>
                    <a:pt x="20412" y="15951"/>
                    <a:pt x="19217" y="16245"/>
                  </a:cubicBezTo>
                  <a:cubicBezTo>
                    <a:pt x="19154" y="16261"/>
                    <a:pt x="19087" y="16268"/>
                    <a:pt x="19015" y="16268"/>
                  </a:cubicBezTo>
                  <a:cubicBezTo>
                    <a:pt x="17701" y="16268"/>
                    <a:pt x="14987" y="13752"/>
                    <a:pt x="11839" y="10714"/>
                  </a:cubicBezTo>
                  <a:cubicBezTo>
                    <a:pt x="11331" y="10224"/>
                    <a:pt x="10804" y="9715"/>
                    <a:pt x="10287" y="9207"/>
                  </a:cubicBezTo>
                  <a:cubicBezTo>
                    <a:pt x="6353" y="5380"/>
                    <a:pt x="2285" y="1428"/>
                    <a:pt x="28" y="982"/>
                  </a:cubicBezTo>
                  <a:lnTo>
                    <a:pt x="1" y="1098"/>
                  </a:lnTo>
                  <a:cubicBezTo>
                    <a:pt x="2231" y="1535"/>
                    <a:pt x="6281" y="5478"/>
                    <a:pt x="10198" y="9296"/>
                  </a:cubicBezTo>
                  <a:cubicBezTo>
                    <a:pt x="10724" y="9804"/>
                    <a:pt x="11241" y="10313"/>
                    <a:pt x="11759" y="10804"/>
                  </a:cubicBezTo>
                  <a:cubicBezTo>
                    <a:pt x="15024" y="13962"/>
                    <a:pt x="17656" y="16388"/>
                    <a:pt x="19012" y="16388"/>
                  </a:cubicBezTo>
                  <a:cubicBezTo>
                    <a:pt x="19101" y="16388"/>
                    <a:pt x="19172" y="16379"/>
                    <a:pt x="19244" y="16361"/>
                  </a:cubicBezTo>
                  <a:cubicBezTo>
                    <a:pt x="20546" y="16040"/>
                    <a:pt x="20332" y="12784"/>
                    <a:pt x="20118" y="9332"/>
                  </a:cubicBezTo>
                  <a:cubicBezTo>
                    <a:pt x="19895" y="5906"/>
                    <a:pt x="19672" y="2364"/>
                    <a:pt x="20840" y="1365"/>
                  </a:cubicBezTo>
                  <a:cubicBezTo>
                    <a:pt x="21923" y="437"/>
                    <a:pt x="23329" y="123"/>
                    <a:pt x="24734" y="123"/>
                  </a:cubicBezTo>
                  <a:cubicBezTo>
                    <a:pt x="25842" y="123"/>
                    <a:pt x="26949" y="318"/>
                    <a:pt x="27897" y="562"/>
                  </a:cubicBezTo>
                  <a:cubicBezTo>
                    <a:pt x="33446" y="1981"/>
                    <a:pt x="39476" y="6486"/>
                    <a:pt x="40538" y="10010"/>
                  </a:cubicBezTo>
                  <a:cubicBezTo>
                    <a:pt x="41412" y="12927"/>
                    <a:pt x="41207" y="15273"/>
                    <a:pt x="41020" y="17343"/>
                  </a:cubicBezTo>
                  <a:cubicBezTo>
                    <a:pt x="40859" y="19180"/>
                    <a:pt x="40717" y="20759"/>
                    <a:pt x="41493" y="22089"/>
                  </a:cubicBezTo>
                  <a:cubicBezTo>
                    <a:pt x="43420" y="25398"/>
                    <a:pt x="46221" y="27040"/>
                    <a:pt x="49994" y="27040"/>
                  </a:cubicBezTo>
                  <a:cubicBezTo>
                    <a:pt x="51261" y="27040"/>
                    <a:pt x="52644" y="26852"/>
                    <a:pt x="54134" y="26478"/>
                  </a:cubicBezTo>
                  <a:cubicBezTo>
                    <a:pt x="61012" y="24774"/>
                    <a:pt x="74840" y="10920"/>
                    <a:pt x="74982" y="10777"/>
                  </a:cubicBezTo>
                  <a:lnTo>
                    <a:pt x="74893" y="10688"/>
                  </a:lnTo>
                  <a:cubicBezTo>
                    <a:pt x="74759" y="10830"/>
                    <a:pt x="60949" y="24667"/>
                    <a:pt x="54107" y="26362"/>
                  </a:cubicBezTo>
                  <a:cubicBezTo>
                    <a:pt x="52626" y="26729"/>
                    <a:pt x="51259" y="26913"/>
                    <a:pt x="50001" y="26913"/>
                  </a:cubicBezTo>
                  <a:cubicBezTo>
                    <a:pt x="46270" y="26913"/>
                    <a:pt x="43501" y="25295"/>
                    <a:pt x="41600" y="22026"/>
                  </a:cubicBezTo>
                  <a:cubicBezTo>
                    <a:pt x="40841" y="20724"/>
                    <a:pt x="40975" y="19243"/>
                    <a:pt x="41145" y="17361"/>
                  </a:cubicBezTo>
                  <a:cubicBezTo>
                    <a:pt x="41314" y="15380"/>
                    <a:pt x="41537" y="12918"/>
                    <a:pt x="40654" y="9974"/>
                  </a:cubicBezTo>
                  <a:cubicBezTo>
                    <a:pt x="39584" y="6414"/>
                    <a:pt x="33517" y="1865"/>
                    <a:pt x="27924" y="446"/>
                  </a:cubicBezTo>
                  <a:cubicBezTo>
                    <a:pt x="26765" y="148"/>
                    <a:pt x="25696" y="0"/>
                    <a:pt x="2472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9"/>
            <p:cNvSpPr/>
            <p:nvPr/>
          </p:nvSpPr>
          <p:spPr>
            <a:xfrm>
              <a:off x="5272600" y="686175"/>
              <a:ext cx="1866525" cy="664900"/>
            </a:xfrm>
            <a:custGeom>
              <a:rect b="b" l="l" r="r" t="t"/>
              <a:pathLst>
                <a:path extrusionOk="0" h="26596" w="74661">
                  <a:moveTo>
                    <a:pt x="25388" y="0"/>
                  </a:moveTo>
                  <a:cubicBezTo>
                    <a:pt x="23642" y="0"/>
                    <a:pt x="22204" y="470"/>
                    <a:pt x="21161" y="1394"/>
                  </a:cubicBezTo>
                  <a:cubicBezTo>
                    <a:pt x="19948" y="2464"/>
                    <a:pt x="20100" y="5952"/>
                    <a:pt x="20242" y="9333"/>
                  </a:cubicBezTo>
                  <a:cubicBezTo>
                    <a:pt x="20394" y="12706"/>
                    <a:pt x="20528" y="15890"/>
                    <a:pt x="19306" y="16256"/>
                  </a:cubicBezTo>
                  <a:cubicBezTo>
                    <a:pt x="19212" y="16285"/>
                    <a:pt x="19111" y="16299"/>
                    <a:pt x="19002" y="16299"/>
                  </a:cubicBezTo>
                  <a:cubicBezTo>
                    <a:pt x="17596" y="16299"/>
                    <a:pt x="14949" y="13960"/>
                    <a:pt x="11910" y="11144"/>
                  </a:cubicBezTo>
                  <a:cubicBezTo>
                    <a:pt x="11214" y="10502"/>
                    <a:pt x="10492" y="9824"/>
                    <a:pt x="9805" y="9182"/>
                  </a:cubicBezTo>
                  <a:cubicBezTo>
                    <a:pt x="5880" y="5497"/>
                    <a:pt x="2168" y="2009"/>
                    <a:pt x="27" y="1545"/>
                  </a:cubicBezTo>
                  <a:lnTo>
                    <a:pt x="1" y="1661"/>
                  </a:lnTo>
                  <a:cubicBezTo>
                    <a:pt x="2106" y="2125"/>
                    <a:pt x="5808" y="5596"/>
                    <a:pt x="9716" y="9271"/>
                  </a:cubicBezTo>
                  <a:cubicBezTo>
                    <a:pt x="10411" y="9913"/>
                    <a:pt x="11125" y="10591"/>
                    <a:pt x="11830" y="11234"/>
                  </a:cubicBezTo>
                  <a:cubicBezTo>
                    <a:pt x="14891" y="14071"/>
                    <a:pt x="17560" y="16425"/>
                    <a:pt x="19021" y="16425"/>
                  </a:cubicBezTo>
                  <a:cubicBezTo>
                    <a:pt x="19135" y="16425"/>
                    <a:pt x="19242" y="16411"/>
                    <a:pt x="19341" y="16381"/>
                  </a:cubicBezTo>
                  <a:cubicBezTo>
                    <a:pt x="20653" y="15980"/>
                    <a:pt x="20519" y="12750"/>
                    <a:pt x="20367" y="9325"/>
                  </a:cubicBezTo>
                  <a:cubicBezTo>
                    <a:pt x="20225" y="5979"/>
                    <a:pt x="20073" y="2518"/>
                    <a:pt x="21242" y="1483"/>
                  </a:cubicBezTo>
                  <a:cubicBezTo>
                    <a:pt x="22265" y="579"/>
                    <a:pt x="23672" y="123"/>
                    <a:pt x="25388" y="123"/>
                  </a:cubicBezTo>
                  <a:cubicBezTo>
                    <a:pt x="26245" y="123"/>
                    <a:pt x="27180" y="237"/>
                    <a:pt x="28182" y="466"/>
                  </a:cubicBezTo>
                  <a:cubicBezTo>
                    <a:pt x="33651" y="1733"/>
                    <a:pt x="39744" y="6283"/>
                    <a:pt x="40725" y="9833"/>
                  </a:cubicBezTo>
                  <a:cubicBezTo>
                    <a:pt x="41501" y="12670"/>
                    <a:pt x="41296" y="14972"/>
                    <a:pt x="41118" y="17006"/>
                  </a:cubicBezTo>
                  <a:cubicBezTo>
                    <a:pt x="40948" y="18861"/>
                    <a:pt x="40805" y="20458"/>
                    <a:pt x="41573" y="21805"/>
                  </a:cubicBezTo>
                  <a:cubicBezTo>
                    <a:pt x="43402" y="25008"/>
                    <a:pt x="46096" y="26596"/>
                    <a:pt x="49753" y="26596"/>
                  </a:cubicBezTo>
                  <a:cubicBezTo>
                    <a:pt x="51074" y="26596"/>
                    <a:pt x="52519" y="26390"/>
                    <a:pt x="54098" y="25980"/>
                  </a:cubicBezTo>
                  <a:cubicBezTo>
                    <a:pt x="60878" y="24205"/>
                    <a:pt x="74527" y="10475"/>
                    <a:pt x="74661" y="10342"/>
                  </a:cubicBezTo>
                  <a:lnTo>
                    <a:pt x="74572" y="10252"/>
                  </a:lnTo>
                  <a:cubicBezTo>
                    <a:pt x="74438" y="10386"/>
                    <a:pt x="60815" y="24089"/>
                    <a:pt x="54062" y="25864"/>
                  </a:cubicBezTo>
                  <a:cubicBezTo>
                    <a:pt x="52503" y="26271"/>
                    <a:pt x="51072" y="26475"/>
                    <a:pt x="49765" y="26475"/>
                  </a:cubicBezTo>
                  <a:cubicBezTo>
                    <a:pt x="46147" y="26475"/>
                    <a:pt x="43482" y="24908"/>
                    <a:pt x="41680" y="21743"/>
                  </a:cubicBezTo>
                  <a:cubicBezTo>
                    <a:pt x="40930" y="20431"/>
                    <a:pt x="41064" y="18924"/>
                    <a:pt x="41234" y="17014"/>
                  </a:cubicBezTo>
                  <a:cubicBezTo>
                    <a:pt x="41421" y="14972"/>
                    <a:pt x="41626" y="12661"/>
                    <a:pt x="40841" y="9806"/>
                  </a:cubicBezTo>
                  <a:cubicBezTo>
                    <a:pt x="39851" y="6220"/>
                    <a:pt x="33713" y="1626"/>
                    <a:pt x="28209" y="350"/>
                  </a:cubicBezTo>
                  <a:cubicBezTo>
                    <a:pt x="27199" y="116"/>
                    <a:pt x="26255" y="0"/>
                    <a:pt x="253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9"/>
            <p:cNvSpPr/>
            <p:nvPr/>
          </p:nvSpPr>
          <p:spPr>
            <a:xfrm>
              <a:off x="5273275" y="683450"/>
              <a:ext cx="1858500" cy="654700"/>
            </a:xfrm>
            <a:custGeom>
              <a:rect b="b" l="l" r="r" t="t"/>
              <a:pathLst>
                <a:path extrusionOk="0" h="26188" w="74340">
                  <a:moveTo>
                    <a:pt x="26021" y="0"/>
                  </a:moveTo>
                  <a:cubicBezTo>
                    <a:pt x="24181" y="0"/>
                    <a:pt x="22663" y="514"/>
                    <a:pt x="21563" y="1521"/>
                  </a:cubicBezTo>
                  <a:cubicBezTo>
                    <a:pt x="20358" y="2627"/>
                    <a:pt x="20430" y="6044"/>
                    <a:pt x="20501" y="9344"/>
                  </a:cubicBezTo>
                  <a:cubicBezTo>
                    <a:pt x="20572" y="12690"/>
                    <a:pt x="20644" y="15848"/>
                    <a:pt x="19404" y="16285"/>
                  </a:cubicBezTo>
                  <a:cubicBezTo>
                    <a:pt x="19280" y="16329"/>
                    <a:pt x="19144" y="16350"/>
                    <a:pt x="18997" y="16350"/>
                  </a:cubicBezTo>
                  <a:cubicBezTo>
                    <a:pt x="17486" y="16350"/>
                    <a:pt x="14819" y="14104"/>
                    <a:pt x="11981" y="11584"/>
                  </a:cubicBezTo>
                  <a:cubicBezTo>
                    <a:pt x="11089" y="10798"/>
                    <a:pt x="10188" y="9978"/>
                    <a:pt x="9323" y="9193"/>
                  </a:cubicBezTo>
                  <a:cubicBezTo>
                    <a:pt x="5585" y="5803"/>
                    <a:pt x="2052" y="2609"/>
                    <a:pt x="27" y="2118"/>
                  </a:cubicBezTo>
                  <a:lnTo>
                    <a:pt x="0" y="2243"/>
                  </a:lnTo>
                  <a:cubicBezTo>
                    <a:pt x="1990" y="2716"/>
                    <a:pt x="5514" y="5910"/>
                    <a:pt x="9234" y="9282"/>
                  </a:cubicBezTo>
                  <a:cubicBezTo>
                    <a:pt x="10108" y="10067"/>
                    <a:pt x="11009" y="10888"/>
                    <a:pt x="11892" y="11673"/>
                  </a:cubicBezTo>
                  <a:cubicBezTo>
                    <a:pt x="14756" y="14206"/>
                    <a:pt x="17441" y="16472"/>
                    <a:pt x="19011" y="16472"/>
                  </a:cubicBezTo>
                  <a:cubicBezTo>
                    <a:pt x="19163" y="16472"/>
                    <a:pt x="19314" y="16445"/>
                    <a:pt x="19448" y="16401"/>
                  </a:cubicBezTo>
                  <a:cubicBezTo>
                    <a:pt x="20769" y="15928"/>
                    <a:pt x="20697" y="12725"/>
                    <a:pt x="20626" y="9335"/>
                  </a:cubicBezTo>
                  <a:cubicBezTo>
                    <a:pt x="20554" y="6061"/>
                    <a:pt x="20474" y="2680"/>
                    <a:pt x="21643" y="1610"/>
                  </a:cubicBezTo>
                  <a:cubicBezTo>
                    <a:pt x="22723" y="623"/>
                    <a:pt x="24216" y="119"/>
                    <a:pt x="26029" y="119"/>
                  </a:cubicBezTo>
                  <a:cubicBezTo>
                    <a:pt x="26790" y="119"/>
                    <a:pt x="27608" y="208"/>
                    <a:pt x="28476" y="388"/>
                  </a:cubicBezTo>
                  <a:cubicBezTo>
                    <a:pt x="33954" y="1521"/>
                    <a:pt x="39993" y="6026"/>
                    <a:pt x="40912" y="9674"/>
                  </a:cubicBezTo>
                  <a:cubicBezTo>
                    <a:pt x="41599" y="12413"/>
                    <a:pt x="41394" y="14679"/>
                    <a:pt x="41216" y="16668"/>
                  </a:cubicBezTo>
                  <a:cubicBezTo>
                    <a:pt x="41046" y="18551"/>
                    <a:pt x="40903" y="20174"/>
                    <a:pt x="41653" y="21530"/>
                  </a:cubicBezTo>
                  <a:cubicBezTo>
                    <a:pt x="42830" y="23645"/>
                    <a:pt x="44347" y="25001"/>
                    <a:pt x="46301" y="25679"/>
                  </a:cubicBezTo>
                  <a:cubicBezTo>
                    <a:pt x="47264" y="26018"/>
                    <a:pt x="48317" y="26187"/>
                    <a:pt x="49485" y="26187"/>
                  </a:cubicBezTo>
                  <a:cubicBezTo>
                    <a:pt x="50850" y="26187"/>
                    <a:pt x="52367" y="25955"/>
                    <a:pt x="54053" y="25491"/>
                  </a:cubicBezTo>
                  <a:cubicBezTo>
                    <a:pt x="60744" y="23645"/>
                    <a:pt x="74206" y="10049"/>
                    <a:pt x="74339" y="9906"/>
                  </a:cubicBezTo>
                  <a:lnTo>
                    <a:pt x="74259" y="9826"/>
                  </a:lnTo>
                  <a:cubicBezTo>
                    <a:pt x="74116" y="9960"/>
                    <a:pt x="60681" y="23529"/>
                    <a:pt x="54026" y="25366"/>
                  </a:cubicBezTo>
                  <a:cubicBezTo>
                    <a:pt x="52336" y="25834"/>
                    <a:pt x="50812" y="26069"/>
                    <a:pt x="49442" y="26069"/>
                  </a:cubicBezTo>
                  <a:cubicBezTo>
                    <a:pt x="45971" y="26069"/>
                    <a:pt x="43480" y="24559"/>
                    <a:pt x="41760" y="21477"/>
                  </a:cubicBezTo>
                  <a:cubicBezTo>
                    <a:pt x="41028" y="20148"/>
                    <a:pt x="41162" y="18622"/>
                    <a:pt x="41341" y="16686"/>
                  </a:cubicBezTo>
                  <a:cubicBezTo>
                    <a:pt x="41519" y="14679"/>
                    <a:pt x="41724" y="12404"/>
                    <a:pt x="41028" y="9639"/>
                  </a:cubicBezTo>
                  <a:cubicBezTo>
                    <a:pt x="40109" y="5963"/>
                    <a:pt x="34016" y="1405"/>
                    <a:pt x="28494" y="272"/>
                  </a:cubicBezTo>
                  <a:cubicBezTo>
                    <a:pt x="27618" y="90"/>
                    <a:pt x="26791" y="0"/>
                    <a:pt x="260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9"/>
            <p:cNvSpPr/>
            <p:nvPr/>
          </p:nvSpPr>
          <p:spPr>
            <a:xfrm>
              <a:off x="5273950" y="680400"/>
              <a:ext cx="1850475" cy="644575"/>
            </a:xfrm>
            <a:custGeom>
              <a:rect b="b" l="l" r="r" t="t"/>
              <a:pathLst>
                <a:path extrusionOk="0" h="25783" w="74019">
                  <a:moveTo>
                    <a:pt x="26688" y="1"/>
                  </a:moveTo>
                  <a:cubicBezTo>
                    <a:pt x="24741" y="1"/>
                    <a:pt x="23129" y="564"/>
                    <a:pt x="21964" y="1669"/>
                  </a:cubicBezTo>
                  <a:cubicBezTo>
                    <a:pt x="20759" y="2802"/>
                    <a:pt x="20759" y="6139"/>
                    <a:pt x="20759" y="9368"/>
                  </a:cubicBezTo>
                  <a:cubicBezTo>
                    <a:pt x="20751" y="12687"/>
                    <a:pt x="20751" y="15818"/>
                    <a:pt x="19502" y="16327"/>
                  </a:cubicBezTo>
                  <a:cubicBezTo>
                    <a:pt x="19340" y="16393"/>
                    <a:pt x="19161" y="16424"/>
                    <a:pt x="18967" y="16424"/>
                  </a:cubicBezTo>
                  <a:cubicBezTo>
                    <a:pt x="17356" y="16424"/>
                    <a:pt x="14679" y="14273"/>
                    <a:pt x="12044" y="12036"/>
                  </a:cubicBezTo>
                  <a:cubicBezTo>
                    <a:pt x="10964" y="11117"/>
                    <a:pt x="9876" y="10162"/>
                    <a:pt x="8832" y="9243"/>
                  </a:cubicBezTo>
                  <a:cubicBezTo>
                    <a:pt x="5130" y="6005"/>
                    <a:pt x="1945" y="3204"/>
                    <a:pt x="36" y="2713"/>
                  </a:cubicBezTo>
                  <a:lnTo>
                    <a:pt x="0" y="2829"/>
                  </a:lnTo>
                  <a:cubicBezTo>
                    <a:pt x="1882" y="3320"/>
                    <a:pt x="5219" y="6246"/>
                    <a:pt x="8752" y="9341"/>
                  </a:cubicBezTo>
                  <a:cubicBezTo>
                    <a:pt x="9795" y="10260"/>
                    <a:pt x="10884" y="11206"/>
                    <a:pt x="11963" y="12125"/>
                  </a:cubicBezTo>
                  <a:cubicBezTo>
                    <a:pt x="15217" y="14888"/>
                    <a:pt x="17486" y="16551"/>
                    <a:pt x="18953" y="16551"/>
                  </a:cubicBezTo>
                  <a:cubicBezTo>
                    <a:pt x="19168" y="16551"/>
                    <a:pt x="19365" y="16515"/>
                    <a:pt x="19546" y="16443"/>
                  </a:cubicBezTo>
                  <a:cubicBezTo>
                    <a:pt x="20875" y="15898"/>
                    <a:pt x="20875" y="12723"/>
                    <a:pt x="20875" y="9368"/>
                  </a:cubicBezTo>
                  <a:cubicBezTo>
                    <a:pt x="20875" y="6166"/>
                    <a:pt x="20884" y="2856"/>
                    <a:pt x="22044" y="1759"/>
                  </a:cubicBezTo>
                  <a:cubicBezTo>
                    <a:pt x="23185" y="677"/>
                    <a:pt x="24765" y="124"/>
                    <a:pt x="26674" y="124"/>
                  </a:cubicBezTo>
                  <a:cubicBezTo>
                    <a:pt x="27332" y="124"/>
                    <a:pt x="28030" y="190"/>
                    <a:pt x="28762" y="322"/>
                  </a:cubicBezTo>
                  <a:cubicBezTo>
                    <a:pt x="31295" y="777"/>
                    <a:pt x="34141" y="2053"/>
                    <a:pt x="36559" y="3828"/>
                  </a:cubicBezTo>
                  <a:cubicBezTo>
                    <a:pt x="39030" y="5639"/>
                    <a:pt x="40689" y="7718"/>
                    <a:pt x="41099" y="9520"/>
                  </a:cubicBezTo>
                  <a:cubicBezTo>
                    <a:pt x="41697" y="12169"/>
                    <a:pt x="41501" y="14391"/>
                    <a:pt x="41322" y="16344"/>
                  </a:cubicBezTo>
                  <a:cubicBezTo>
                    <a:pt x="41144" y="18254"/>
                    <a:pt x="40992" y="19904"/>
                    <a:pt x="41742" y="21278"/>
                  </a:cubicBezTo>
                  <a:cubicBezTo>
                    <a:pt x="42866" y="23356"/>
                    <a:pt x="44356" y="24677"/>
                    <a:pt x="46283" y="25328"/>
                  </a:cubicBezTo>
                  <a:cubicBezTo>
                    <a:pt x="47175" y="25631"/>
                    <a:pt x="48165" y="25783"/>
                    <a:pt x="49253" y="25783"/>
                  </a:cubicBezTo>
                  <a:cubicBezTo>
                    <a:pt x="50663" y="25783"/>
                    <a:pt x="52242" y="25524"/>
                    <a:pt x="54017" y="25007"/>
                  </a:cubicBezTo>
                  <a:cubicBezTo>
                    <a:pt x="60601" y="23098"/>
                    <a:pt x="73893" y="9627"/>
                    <a:pt x="74018" y="9493"/>
                  </a:cubicBezTo>
                  <a:lnTo>
                    <a:pt x="73938" y="9404"/>
                  </a:lnTo>
                  <a:cubicBezTo>
                    <a:pt x="73804" y="9538"/>
                    <a:pt x="60538" y="22991"/>
                    <a:pt x="53981" y="24891"/>
                  </a:cubicBezTo>
                  <a:cubicBezTo>
                    <a:pt x="52213" y="25403"/>
                    <a:pt x="50630" y="25661"/>
                    <a:pt x="49218" y="25661"/>
                  </a:cubicBezTo>
                  <a:cubicBezTo>
                    <a:pt x="45859" y="25661"/>
                    <a:pt x="43469" y="24199"/>
                    <a:pt x="41849" y="21215"/>
                  </a:cubicBezTo>
                  <a:cubicBezTo>
                    <a:pt x="41117" y="19877"/>
                    <a:pt x="41260" y="18325"/>
                    <a:pt x="41438" y="16353"/>
                  </a:cubicBezTo>
                  <a:cubicBezTo>
                    <a:pt x="41617" y="14391"/>
                    <a:pt x="41822" y="12160"/>
                    <a:pt x="41215" y="9493"/>
                  </a:cubicBezTo>
                  <a:cubicBezTo>
                    <a:pt x="40359" y="5711"/>
                    <a:pt x="34319" y="1197"/>
                    <a:pt x="28788" y="197"/>
                  </a:cubicBezTo>
                  <a:cubicBezTo>
                    <a:pt x="28052" y="66"/>
                    <a:pt x="27351" y="1"/>
                    <a:pt x="2668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9"/>
            <p:cNvSpPr/>
            <p:nvPr/>
          </p:nvSpPr>
          <p:spPr>
            <a:xfrm>
              <a:off x="5274600" y="677100"/>
              <a:ext cx="1842675" cy="634725"/>
            </a:xfrm>
            <a:custGeom>
              <a:rect b="b" l="l" r="r" t="t"/>
              <a:pathLst>
                <a:path extrusionOk="0" h="25389" w="73707">
                  <a:moveTo>
                    <a:pt x="27317" y="1"/>
                  </a:moveTo>
                  <a:cubicBezTo>
                    <a:pt x="25284" y="1"/>
                    <a:pt x="23589" y="617"/>
                    <a:pt x="22366" y="1819"/>
                  </a:cubicBezTo>
                  <a:cubicBezTo>
                    <a:pt x="21162" y="2997"/>
                    <a:pt x="21090" y="6253"/>
                    <a:pt x="21019" y="9411"/>
                  </a:cubicBezTo>
                  <a:cubicBezTo>
                    <a:pt x="20939" y="12694"/>
                    <a:pt x="20867" y="15798"/>
                    <a:pt x="19592" y="16378"/>
                  </a:cubicBezTo>
                  <a:cubicBezTo>
                    <a:pt x="19386" y="16473"/>
                    <a:pt x="19156" y="16518"/>
                    <a:pt x="18904" y="16518"/>
                  </a:cubicBezTo>
                  <a:cubicBezTo>
                    <a:pt x="17394" y="16518"/>
                    <a:pt x="15066" y="14898"/>
                    <a:pt x="12116" y="12498"/>
                  </a:cubicBezTo>
                  <a:cubicBezTo>
                    <a:pt x="10831" y="11445"/>
                    <a:pt x="9555" y="10374"/>
                    <a:pt x="8333" y="9331"/>
                  </a:cubicBezTo>
                  <a:cubicBezTo>
                    <a:pt x="4845" y="6369"/>
                    <a:pt x="1839" y="3818"/>
                    <a:pt x="37" y="3309"/>
                  </a:cubicBezTo>
                  <a:lnTo>
                    <a:pt x="1" y="3425"/>
                  </a:lnTo>
                  <a:cubicBezTo>
                    <a:pt x="1776" y="3925"/>
                    <a:pt x="4774" y="6476"/>
                    <a:pt x="8253" y="9420"/>
                  </a:cubicBezTo>
                  <a:cubicBezTo>
                    <a:pt x="9484" y="10464"/>
                    <a:pt x="10751" y="11543"/>
                    <a:pt x="12035" y="12587"/>
                  </a:cubicBezTo>
                  <a:cubicBezTo>
                    <a:pt x="15079" y="15063"/>
                    <a:pt x="17352" y="16639"/>
                    <a:pt x="18892" y="16639"/>
                  </a:cubicBezTo>
                  <a:cubicBezTo>
                    <a:pt x="19166" y="16639"/>
                    <a:pt x="19417" y="16589"/>
                    <a:pt x="19645" y="16485"/>
                  </a:cubicBezTo>
                  <a:cubicBezTo>
                    <a:pt x="20992" y="15870"/>
                    <a:pt x="21064" y="12730"/>
                    <a:pt x="21135" y="9411"/>
                  </a:cubicBezTo>
                  <a:cubicBezTo>
                    <a:pt x="21206" y="6280"/>
                    <a:pt x="21287" y="3050"/>
                    <a:pt x="22446" y="1908"/>
                  </a:cubicBezTo>
                  <a:cubicBezTo>
                    <a:pt x="23657" y="726"/>
                    <a:pt x="25322" y="120"/>
                    <a:pt x="27327" y="120"/>
                  </a:cubicBezTo>
                  <a:cubicBezTo>
                    <a:pt x="27879" y="120"/>
                    <a:pt x="28456" y="166"/>
                    <a:pt x="29057" y="258"/>
                  </a:cubicBezTo>
                  <a:cubicBezTo>
                    <a:pt x="34463" y="1097"/>
                    <a:pt x="40520" y="5611"/>
                    <a:pt x="41288" y="9375"/>
                  </a:cubicBezTo>
                  <a:cubicBezTo>
                    <a:pt x="41805" y="11936"/>
                    <a:pt x="41609" y="14103"/>
                    <a:pt x="41421" y="16021"/>
                  </a:cubicBezTo>
                  <a:cubicBezTo>
                    <a:pt x="41243" y="17966"/>
                    <a:pt x="41091" y="19643"/>
                    <a:pt x="41823" y="21026"/>
                  </a:cubicBezTo>
                  <a:cubicBezTo>
                    <a:pt x="43375" y="23952"/>
                    <a:pt x="45703" y="25389"/>
                    <a:pt x="48986" y="25389"/>
                  </a:cubicBezTo>
                  <a:cubicBezTo>
                    <a:pt x="50458" y="25389"/>
                    <a:pt x="52109" y="25103"/>
                    <a:pt x="53973" y="24541"/>
                  </a:cubicBezTo>
                  <a:cubicBezTo>
                    <a:pt x="60468" y="22561"/>
                    <a:pt x="73573" y="9215"/>
                    <a:pt x="73707" y="9081"/>
                  </a:cubicBezTo>
                  <a:lnTo>
                    <a:pt x="73617" y="9001"/>
                  </a:lnTo>
                  <a:cubicBezTo>
                    <a:pt x="73484" y="9134"/>
                    <a:pt x="60405" y="22454"/>
                    <a:pt x="53938" y="24425"/>
                  </a:cubicBezTo>
                  <a:cubicBezTo>
                    <a:pt x="52090" y="24988"/>
                    <a:pt x="50449" y="25271"/>
                    <a:pt x="48999" y="25271"/>
                  </a:cubicBezTo>
                  <a:cubicBezTo>
                    <a:pt x="45757" y="25271"/>
                    <a:pt x="43464" y="23854"/>
                    <a:pt x="41930" y="20964"/>
                  </a:cubicBezTo>
                  <a:cubicBezTo>
                    <a:pt x="41216" y="19617"/>
                    <a:pt x="41368" y="17957"/>
                    <a:pt x="41546" y="16030"/>
                  </a:cubicBezTo>
                  <a:cubicBezTo>
                    <a:pt x="41725" y="14112"/>
                    <a:pt x="41930" y="11927"/>
                    <a:pt x="41403" y="9349"/>
                  </a:cubicBezTo>
                  <a:cubicBezTo>
                    <a:pt x="41029" y="7475"/>
                    <a:pt x="39378" y="5361"/>
                    <a:pt x="36881" y="3541"/>
                  </a:cubicBezTo>
                  <a:cubicBezTo>
                    <a:pt x="34454" y="1766"/>
                    <a:pt x="31608" y="535"/>
                    <a:pt x="29075" y="142"/>
                  </a:cubicBezTo>
                  <a:cubicBezTo>
                    <a:pt x="28465" y="48"/>
                    <a:pt x="27878" y="1"/>
                    <a:pt x="2731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9"/>
            <p:cNvSpPr/>
            <p:nvPr/>
          </p:nvSpPr>
          <p:spPr>
            <a:xfrm>
              <a:off x="5275275" y="673475"/>
              <a:ext cx="1834650" cy="625425"/>
            </a:xfrm>
            <a:custGeom>
              <a:rect b="b" l="l" r="r" t="t"/>
              <a:pathLst>
                <a:path extrusionOk="0" h="25017" w="73386">
                  <a:moveTo>
                    <a:pt x="27975" y="0"/>
                  </a:moveTo>
                  <a:cubicBezTo>
                    <a:pt x="25849" y="0"/>
                    <a:pt x="24064" y="679"/>
                    <a:pt x="22767" y="1991"/>
                  </a:cubicBezTo>
                  <a:cubicBezTo>
                    <a:pt x="21563" y="3195"/>
                    <a:pt x="21420" y="6380"/>
                    <a:pt x="21277" y="9458"/>
                  </a:cubicBezTo>
                  <a:cubicBezTo>
                    <a:pt x="21126" y="12714"/>
                    <a:pt x="20983" y="15792"/>
                    <a:pt x="19689" y="16443"/>
                  </a:cubicBezTo>
                  <a:cubicBezTo>
                    <a:pt x="19427" y="16574"/>
                    <a:pt x="19134" y="16636"/>
                    <a:pt x="18813" y="16636"/>
                  </a:cubicBezTo>
                  <a:cubicBezTo>
                    <a:pt x="17247" y="16636"/>
                    <a:pt x="14998" y="15162"/>
                    <a:pt x="12178" y="12964"/>
                  </a:cubicBezTo>
                  <a:cubicBezTo>
                    <a:pt x="10679" y="11795"/>
                    <a:pt x="9225" y="10609"/>
                    <a:pt x="7824" y="9449"/>
                  </a:cubicBezTo>
                  <a:cubicBezTo>
                    <a:pt x="4550" y="6764"/>
                    <a:pt x="1731" y="4435"/>
                    <a:pt x="36" y="3918"/>
                  </a:cubicBezTo>
                  <a:lnTo>
                    <a:pt x="1" y="4034"/>
                  </a:lnTo>
                  <a:cubicBezTo>
                    <a:pt x="1669" y="4542"/>
                    <a:pt x="4488" y="6862"/>
                    <a:pt x="7744" y="9547"/>
                  </a:cubicBezTo>
                  <a:cubicBezTo>
                    <a:pt x="9154" y="10698"/>
                    <a:pt x="10608" y="11893"/>
                    <a:pt x="12107" y="13062"/>
                  </a:cubicBezTo>
                  <a:cubicBezTo>
                    <a:pt x="14934" y="15271"/>
                    <a:pt x="17209" y="16757"/>
                    <a:pt x="18815" y="16757"/>
                  </a:cubicBezTo>
                  <a:cubicBezTo>
                    <a:pt x="19154" y="16757"/>
                    <a:pt x="19464" y="16690"/>
                    <a:pt x="19743" y="16550"/>
                  </a:cubicBezTo>
                  <a:cubicBezTo>
                    <a:pt x="21099" y="15863"/>
                    <a:pt x="21242" y="12759"/>
                    <a:pt x="21402" y="9467"/>
                  </a:cubicBezTo>
                  <a:cubicBezTo>
                    <a:pt x="21536" y="6407"/>
                    <a:pt x="21688" y="3249"/>
                    <a:pt x="22847" y="2080"/>
                  </a:cubicBezTo>
                  <a:cubicBezTo>
                    <a:pt x="24130" y="790"/>
                    <a:pt x="25882" y="128"/>
                    <a:pt x="27977" y="128"/>
                  </a:cubicBezTo>
                  <a:cubicBezTo>
                    <a:pt x="28417" y="128"/>
                    <a:pt x="28873" y="157"/>
                    <a:pt x="29342" y="216"/>
                  </a:cubicBezTo>
                  <a:cubicBezTo>
                    <a:pt x="34213" y="831"/>
                    <a:pt x="40707" y="4997"/>
                    <a:pt x="41475" y="9244"/>
                  </a:cubicBezTo>
                  <a:cubicBezTo>
                    <a:pt x="41921" y="11715"/>
                    <a:pt x="41715" y="13838"/>
                    <a:pt x="41537" y="15711"/>
                  </a:cubicBezTo>
                  <a:cubicBezTo>
                    <a:pt x="41350" y="17683"/>
                    <a:pt x="41180" y="19387"/>
                    <a:pt x="41903" y="20788"/>
                  </a:cubicBezTo>
                  <a:cubicBezTo>
                    <a:pt x="43375" y="23624"/>
                    <a:pt x="45605" y="25016"/>
                    <a:pt x="48772" y="25016"/>
                  </a:cubicBezTo>
                  <a:cubicBezTo>
                    <a:pt x="50280" y="25016"/>
                    <a:pt x="51993" y="24704"/>
                    <a:pt x="53928" y="24079"/>
                  </a:cubicBezTo>
                  <a:cubicBezTo>
                    <a:pt x="60334" y="22045"/>
                    <a:pt x="73251" y="8824"/>
                    <a:pt x="73385" y="8691"/>
                  </a:cubicBezTo>
                  <a:lnTo>
                    <a:pt x="73296" y="8601"/>
                  </a:lnTo>
                  <a:cubicBezTo>
                    <a:pt x="73171" y="8735"/>
                    <a:pt x="60262" y="21938"/>
                    <a:pt x="53893" y="23963"/>
                  </a:cubicBezTo>
                  <a:cubicBezTo>
                    <a:pt x="51965" y="24579"/>
                    <a:pt x="50266" y="24890"/>
                    <a:pt x="48778" y="24890"/>
                  </a:cubicBezTo>
                  <a:cubicBezTo>
                    <a:pt x="45652" y="24890"/>
                    <a:pt x="43454" y="23520"/>
                    <a:pt x="42010" y="20734"/>
                  </a:cubicBezTo>
                  <a:cubicBezTo>
                    <a:pt x="41305" y="19360"/>
                    <a:pt x="41466" y="17674"/>
                    <a:pt x="41653" y="15720"/>
                  </a:cubicBezTo>
                  <a:cubicBezTo>
                    <a:pt x="41840" y="13838"/>
                    <a:pt x="42046" y="11706"/>
                    <a:pt x="41591" y="9226"/>
                  </a:cubicBezTo>
                  <a:cubicBezTo>
                    <a:pt x="40823" y="4926"/>
                    <a:pt x="34266" y="715"/>
                    <a:pt x="29360" y="91"/>
                  </a:cubicBezTo>
                  <a:cubicBezTo>
                    <a:pt x="28884" y="30"/>
                    <a:pt x="28422" y="0"/>
                    <a:pt x="27975"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9"/>
            <p:cNvSpPr/>
            <p:nvPr/>
          </p:nvSpPr>
          <p:spPr>
            <a:xfrm>
              <a:off x="5275950" y="669775"/>
              <a:ext cx="1826600" cy="616175"/>
            </a:xfrm>
            <a:custGeom>
              <a:rect b="b" l="l" r="r" t="t"/>
              <a:pathLst>
                <a:path extrusionOk="0" h="24647" w="73064">
                  <a:moveTo>
                    <a:pt x="28612" y="0"/>
                  </a:moveTo>
                  <a:cubicBezTo>
                    <a:pt x="26403" y="0"/>
                    <a:pt x="24529" y="733"/>
                    <a:pt x="23159" y="2157"/>
                  </a:cubicBezTo>
                  <a:cubicBezTo>
                    <a:pt x="21973" y="3397"/>
                    <a:pt x="21750" y="6510"/>
                    <a:pt x="21536" y="9517"/>
                  </a:cubicBezTo>
                  <a:cubicBezTo>
                    <a:pt x="21313" y="12746"/>
                    <a:pt x="21099" y="15788"/>
                    <a:pt x="19778" y="16502"/>
                  </a:cubicBezTo>
                  <a:cubicBezTo>
                    <a:pt x="19460" y="16676"/>
                    <a:pt x="19102" y="16755"/>
                    <a:pt x="18711" y="16755"/>
                  </a:cubicBezTo>
                  <a:cubicBezTo>
                    <a:pt x="16979" y="16755"/>
                    <a:pt x="14608" y="15196"/>
                    <a:pt x="12249" y="13442"/>
                  </a:cubicBezTo>
                  <a:cubicBezTo>
                    <a:pt x="10518" y="12157"/>
                    <a:pt x="8886" y="10855"/>
                    <a:pt x="7307" y="9588"/>
                  </a:cubicBezTo>
                  <a:cubicBezTo>
                    <a:pt x="4256" y="7162"/>
                    <a:pt x="1624" y="5056"/>
                    <a:pt x="36" y="4539"/>
                  </a:cubicBezTo>
                  <a:lnTo>
                    <a:pt x="0" y="4655"/>
                  </a:lnTo>
                  <a:cubicBezTo>
                    <a:pt x="1562" y="5163"/>
                    <a:pt x="4193" y="7260"/>
                    <a:pt x="7226" y="9686"/>
                  </a:cubicBezTo>
                  <a:cubicBezTo>
                    <a:pt x="8814" y="10953"/>
                    <a:pt x="10447" y="12255"/>
                    <a:pt x="12178" y="13540"/>
                  </a:cubicBezTo>
                  <a:cubicBezTo>
                    <a:pt x="14548" y="15308"/>
                    <a:pt x="16941" y="16877"/>
                    <a:pt x="18717" y="16877"/>
                  </a:cubicBezTo>
                  <a:cubicBezTo>
                    <a:pt x="19127" y="16877"/>
                    <a:pt x="19504" y="16793"/>
                    <a:pt x="19841" y="16609"/>
                  </a:cubicBezTo>
                  <a:cubicBezTo>
                    <a:pt x="21215" y="15859"/>
                    <a:pt x="21429" y="12782"/>
                    <a:pt x="21661" y="9526"/>
                  </a:cubicBezTo>
                  <a:cubicBezTo>
                    <a:pt x="21875" y="6537"/>
                    <a:pt x="22089" y="3450"/>
                    <a:pt x="23249" y="2246"/>
                  </a:cubicBezTo>
                  <a:cubicBezTo>
                    <a:pt x="24593" y="847"/>
                    <a:pt x="26434" y="125"/>
                    <a:pt x="28607" y="125"/>
                  </a:cubicBezTo>
                  <a:cubicBezTo>
                    <a:pt x="28942" y="125"/>
                    <a:pt x="29286" y="142"/>
                    <a:pt x="29636" y="176"/>
                  </a:cubicBezTo>
                  <a:cubicBezTo>
                    <a:pt x="34489" y="649"/>
                    <a:pt x="40993" y="4878"/>
                    <a:pt x="41662" y="9124"/>
                  </a:cubicBezTo>
                  <a:cubicBezTo>
                    <a:pt x="42036" y="11488"/>
                    <a:pt x="41831" y="13567"/>
                    <a:pt x="41644" y="15396"/>
                  </a:cubicBezTo>
                  <a:cubicBezTo>
                    <a:pt x="41448" y="17403"/>
                    <a:pt x="41278" y="19142"/>
                    <a:pt x="41983" y="20552"/>
                  </a:cubicBezTo>
                  <a:cubicBezTo>
                    <a:pt x="43366" y="23291"/>
                    <a:pt x="45507" y="24647"/>
                    <a:pt x="48567" y="24647"/>
                  </a:cubicBezTo>
                  <a:cubicBezTo>
                    <a:pt x="50101" y="24647"/>
                    <a:pt x="51867" y="24308"/>
                    <a:pt x="53892" y="23630"/>
                  </a:cubicBezTo>
                  <a:cubicBezTo>
                    <a:pt x="60200" y="21524"/>
                    <a:pt x="72939" y="8428"/>
                    <a:pt x="73064" y="8294"/>
                  </a:cubicBezTo>
                  <a:lnTo>
                    <a:pt x="72975" y="8214"/>
                  </a:lnTo>
                  <a:cubicBezTo>
                    <a:pt x="72850" y="8348"/>
                    <a:pt x="60128" y="21426"/>
                    <a:pt x="53857" y="23514"/>
                  </a:cubicBezTo>
                  <a:cubicBezTo>
                    <a:pt x="51852" y="24183"/>
                    <a:pt x="50099" y="24520"/>
                    <a:pt x="48577" y="24520"/>
                  </a:cubicBezTo>
                  <a:cubicBezTo>
                    <a:pt x="45558" y="24520"/>
                    <a:pt x="43452" y="23192"/>
                    <a:pt x="42099" y="20498"/>
                  </a:cubicBezTo>
                  <a:cubicBezTo>
                    <a:pt x="41403" y="19116"/>
                    <a:pt x="41573" y="17394"/>
                    <a:pt x="41769" y="15405"/>
                  </a:cubicBezTo>
                  <a:cubicBezTo>
                    <a:pt x="41947" y="13576"/>
                    <a:pt x="42161" y="11488"/>
                    <a:pt x="41778" y="9106"/>
                  </a:cubicBezTo>
                  <a:cubicBezTo>
                    <a:pt x="41474" y="7144"/>
                    <a:pt x="39869" y="4985"/>
                    <a:pt x="37380" y="3183"/>
                  </a:cubicBezTo>
                  <a:cubicBezTo>
                    <a:pt x="35007" y="1470"/>
                    <a:pt x="32116" y="292"/>
                    <a:pt x="29645" y="51"/>
                  </a:cubicBezTo>
                  <a:cubicBezTo>
                    <a:pt x="29293" y="17"/>
                    <a:pt x="28948" y="0"/>
                    <a:pt x="2861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9"/>
            <p:cNvSpPr/>
            <p:nvPr/>
          </p:nvSpPr>
          <p:spPr>
            <a:xfrm>
              <a:off x="5276625" y="665750"/>
              <a:ext cx="1818575" cy="607275"/>
            </a:xfrm>
            <a:custGeom>
              <a:rect b="b" l="l" r="r" t="t"/>
              <a:pathLst>
                <a:path extrusionOk="0" h="24291" w="72743">
                  <a:moveTo>
                    <a:pt x="29234" y="1"/>
                  </a:moveTo>
                  <a:cubicBezTo>
                    <a:pt x="26955" y="1"/>
                    <a:pt x="25004" y="804"/>
                    <a:pt x="23561" y="2345"/>
                  </a:cubicBezTo>
                  <a:cubicBezTo>
                    <a:pt x="22374" y="3611"/>
                    <a:pt x="22089" y="6653"/>
                    <a:pt x="21803" y="9588"/>
                  </a:cubicBezTo>
                  <a:cubicBezTo>
                    <a:pt x="21518" y="12639"/>
                    <a:pt x="21214" y="15797"/>
                    <a:pt x="19876" y="16583"/>
                  </a:cubicBezTo>
                  <a:cubicBezTo>
                    <a:pt x="19492" y="16809"/>
                    <a:pt x="19057" y="16909"/>
                    <a:pt x="18586" y="16909"/>
                  </a:cubicBezTo>
                  <a:cubicBezTo>
                    <a:pt x="16789" y="16909"/>
                    <a:pt x="14454" y="15452"/>
                    <a:pt x="12320" y="13933"/>
                  </a:cubicBezTo>
                  <a:cubicBezTo>
                    <a:pt x="10349" y="12532"/>
                    <a:pt x="8448" y="11060"/>
                    <a:pt x="6780" y="9767"/>
                  </a:cubicBezTo>
                  <a:cubicBezTo>
                    <a:pt x="3836" y="7483"/>
                    <a:pt x="1517" y="5681"/>
                    <a:pt x="36" y="5164"/>
                  </a:cubicBezTo>
                  <a:lnTo>
                    <a:pt x="0" y="5280"/>
                  </a:lnTo>
                  <a:cubicBezTo>
                    <a:pt x="1463" y="5788"/>
                    <a:pt x="3890" y="7679"/>
                    <a:pt x="6700" y="9856"/>
                  </a:cubicBezTo>
                  <a:cubicBezTo>
                    <a:pt x="8377" y="11159"/>
                    <a:pt x="10277" y="12631"/>
                    <a:pt x="12249" y="14031"/>
                  </a:cubicBezTo>
                  <a:cubicBezTo>
                    <a:pt x="14402" y="15565"/>
                    <a:pt x="16755" y="17032"/>
                    <a:pt x="18590" y="17032"/>
                  </a:cubicBezTo>
                  <a:cubicBezTo>
                    <a:pt x="19081" y="17032"/>
                    <a:pt x="19535" y="16927"/>
                    <a:pt x="19939" y="16690"/>
                  </a:cubicBezTo>
                  <a:cubicBezTo>
                    <a:pt x="21330" y="15869"/>
                    <a:pt x="21625" y="12827"/>
                    <a:pt x="21928" y="9597"/>
                  </a:cubicBezTo>
                  <a:cubicBezTo>
                    <a:pt x="22205" y="6680"/>
                    <a:pt x="22490" y="3665"/>
                    <a:pt x="23650" y="2425"/>
                  </a:cubicBezTo>
                  <a:cubicBezTo>
                    <a:pt x="25067" y="910"/>
                    <a:pt x="26984" y="116"/>
                    <a:pt x="29228" y="116"/>
                  </a:cubicBezTo>
                  <a:cubicBezTo>
                    <a:pt x="29456" y="116"/>
                    <a:pt x="29687" y="125"/>
                    <a:pt x="29921" y="141"/>
                  </a:cubicBezTo>
                  <a:cubicBezTo>
                    <a:pt x="34801" y="480"/>
                    <a:pt x="41260" y="4637"/>
                    <a:pt x="41849" y="9009"/>
                  </a:cubicBezTo>
                  <a:cubicBezTo>
                    <a:pt x="42152" y="11283"/>
                    <a:pt x="41947" y="13309"/>
                    <a:pt x="41760" y="15093"/>
                  </a:cubicBezTo>
                  <a:cubicBezTo>
                    <a:pt x="41554" y="17136"/>
                    <a:pt x="41376" y="18902"/>
                    <a:pt x="42072" y="20329"/>
                  </a:cubicBezTo>
                  <a:cubicBezTo>
                    <a:pt x="43365" y="22979"/>
                    <a:pt x="45408" y="24290"/>
                    <a:pt x="48361" y="24290"/>
                  </a:cubicBezTo>
                  <a:cubicBezTo>
                    <a:pt x="49931" y="24290"/>
                    <a:pt x="51751" y="23925"/>
                    <a:pt x="53848" y="23193"/>
                  </a:cubicBezTo>
                  <a:cubicBezTo>
                    <a:pt x="60057" y="21025"/>
                    <a:pt x="72618" y="8054"/>
                    <a:pt x="72742" y="7920"/>
                  </a:cubicBezTo>
                  <a:lnTo>
                    <a:pt x="72662" y="7840"/>
                  </a:lnTo>
                  <a:cubicBezTo>
                    <a:pt x="72528" y="7965"/>
                    <a:pt x="59994" y="20927"/>
                    <a:pt x="53812" y="23077"/>
                  </a:cubicBezTo>
                  <a:cubicBezTo>
                    <a:pt x="51730" y="23800"/>
                    <a:pt x="49925" y="24165"/>
                    <a:pt x="48375" y="24165"/>
                  </a:cubicBezTo>
                  <a:cubicBezTo>
                    <a:pt x="45467" y="24165"/>
                    <a:pt x="43453" y="22882"/>
                    <a:pt x="42179" y="20276"/>
                  </a:cubicBezTo>
                  <a:cubicBezTo>
                    <a:pt x="41501" y="18875"/>
                    <a:pt x="41679" y="17127"/>
                    <a:pt x="41885" y="15102"/>
                  </a:cubicBezTo>
                  <a:cubicBezTo>
                    <a:pt x="42072" y="13309"/>
                    <a:pt x="42277" y="11283"/>
                    <a:pt x="41965" y="8991"/>
                  </a:cubicBezTo>
                  <a:cubicBezTo>
                    <a:pt x="41376" y="4566"/>
                    <a:pt x="34855" y="364"/>
                    <a:pt x="29930" y="25"/>
                  </a:cubicBezTo>
                  <a:cubicBezTo>
                    <a:pt x="29695" y="9"/>
                    <a:pt x="29463" y="1"/>
                    <a:pt x="29234"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9"/>
            <p:cNvSpPr/>
            <p:nvPr/>
          </p:nvSpPr>
          <p:spPr>
            <a:xfrm>
              <a:off x="5277275" y="661300"/>
              <a:ext cx="1810775" cy="599000"/>
            </a:xfrm>
            <a:custGeom>
              <a:rect b="b" l="l" r="r" t="t"/>
              <a:pathLst>
                <a:path extrusionOk="0" h="23960" w="72431">
                  <a:moveTo>
                    <a:pt x="29882" y="1"/>
                  </a:moveTo>
                  <a:cubicBezTo>
                    <a:pt x="28161" y="1"/>
                    <a:pt x="25851" y="469"/>
                    <a:pt x="23963" y="2540"/>
                  </a:cubicBezTo>
                  <a:cubicBezTo>
                    <a:pt x="22785" y="3843"/>
                    <a:pt x="22420" y="6805"/>
                    <a:pt x="22081" y="9677"/>
                  </a:cubicBezTo>
                  <a:cubicBezTo>
                    <a:pt x="21715" y="12701"/>
                    <a:pt x="21331" y="15824"/>
                    <a:pt x="19975" y="16680"/>
                  </a:cubicBezTo>
                  <a:cubicBezTo>
                    <a:pt x="19532" y="16957"/>
                    <a:pt x="19022" y="17098"/>
                    <a:pt x="18434" y="17098"/>
                  </a:cubicBezTo>
                  <a:cubicBezTo>
                    <a:pt x="16975" y="17098"/>
                    <a:pt x="15028" y="16234"/>
                    <a:pt x="12383" y="14441"/>
                  </a:cubicBezTo>
                  <a:cubicBezTo>
                    <a:pt x="10153" y="12924"/>
                    <a:pt x="8075" y="11354"/>
                    <a:pt x="6237" y="9963"/>
                  </a:cubicBezTo>
                  <a:cubicBezTo>
                    <a:pt x="3543" y="7929"/>
                    <a:pt x="1410" y="6323"/>
                    <a:pt x="46" y="5806"/>
                  </a:cubicBezTo>
                  <a:lnTo>
                    <a:pt x="1" y="5922"/>
                  </a:lnTo>
                  <a:cubicBezTo>
                    <a:pt x="1357" y="6430"/>
                    <a:pt x="3480" y="8036"/>
                    <a:pt x="6165" y="10061"/>
                  </a:cubicBezTo>
                  <a:cubicBezTo>
                    <a:pt x="8003" y="11453"/>
                    <a:pt x="10082" y="13032"/>
                    <a:pt x="12321" y="14539"/>
                  </a:cubicBezTo>
                  <a:cubicBezTo>
                    <a:pt x="15006" y="16361"/>
                    <a:pt x="16947" y="17234"/>
                    <a:pt x="18422" y="17234"/>
                  </a:cubicBezTo>
                  <a:cubicBezTo>
                    <a:pt x="19034" y="17234"/>
                    <a:pt x="19566" y="17083"/>
                    <a:pt x="20038" y="16787"/>
                  </a:cubicBezTo>
                  <a:cubicBezTo>
                    <a:pt x="21447" y="15895"/>
                    <a:pt x="21813" y="12880"/>
                    <a:pt x="22197" y="9686"/>
                  </a:cubicBezTo>
                  <a:cubicBezTo>
                    <a:pt x="22544" y="6840"/>
                    <a:pt x="22901" y="3896"/>
                    <a:pt x="24052" y="2630"/>
                  </a:cubicBezTo>
                  <a:cubicBezTo>
                    <a:pt x="25900" y="599"/>
                    <a:pt x="28157" y="124"/>
                    <a:pt x="29841" y="124"/>
                  </a:cubicBezTo>
                  <a:cubicBezTo>
                    <a:pt x="29970" y="124"/>
                    <a:pt x="30095" y="127"/>
                    <a:pt x="30217" y="132"/>
                  </a:cubicBezTo>
                  <a:cubicBezTo>
                    <a:pt x="32634" y="221"/>
                    <a:pt x="35471" y="1283"/>
                    <a:pt x="37817" y="2969"/>
                  </a:cubicBezTo>
                  <a:cubicBezTo>
                    <a:pt x="40271" y="4735"/>
                    <a:pt x="41805" y="6894"/>
                    <a:pt x="42037" y="8910"/>
                  </a:cubicBezTo>
                  <a:cubicBezTo>
                    <a:pt x="42278" y="11087"/>
                    <a:pt x="42073" y="13058"/>
                    <a:pt x="41885" y="14798"/>
                  </a:cubicBezTo>
                  <a:cubicBezTo>
                    <a:pt x="41662" y="16885"/>
                    <a:pt x="41466" y="18679"/>
                    <a:pt x="42153" y="20124"/>
                  </a:cubicBezTo>
                  <a:cubicBezTo>
                    <a:pt x="43366" y="22693"/>
                    <a:pt x="45329" y="23960"/>
                    <a:pt x="48166" y="23960"/>
                  </a:cubicBezTo>
                  <a:cubicBezTo>
                    <a:pt x="49763" y="23960"/>
                    <a:pt x="51636" y="23558"/>
                    <a:pt x="53813" y="22764"/>
                  </a:cubicBezTo>
                  <a:cubicBezTo>
                    <a:pt x="59924" y="20552"/>
                    <a:pt x="72306" y="7688"/>
                    <a:pt x="72431" y="7563"/>
                  </a:cubicBezTo>
                  <a:lnTo>
                    <a:pt x="72342" y="7474"/>
                  </a:lnTo>
                  <a:cubicBezTo>
                    <a:pt x="72217" y="7608"/>
                    <a:pt x="59861" y="20445"/>
                    <a:pt x="53768" y="22657"/>
                  </a:cubicBezTo>
                  <a:cubicBezTo>
                    <a:pt x="51613" y="23438"/>
                    <a:pt x="49760" y="23831"/>
                    <a:pt x="48184" y="23831"/>
                  </a:cubicBezTo>
                  <a:cubicBezTo>
                    <a:pt x="45381" y="23831"/>
                    <a:pt x="43453" y="22588"/>
                    <a:pt x="42260" y="20070"/>
                  </a:cubicBezTo>
                  <a:cubicBezTo>
                    <a:pt x="41591" y="18661"/>
                    <a:pt x="41787" y="16876"/>
                    <a:pt x="42010" y="14816"/>
                  </a:cubicBezTo>
                  <a:cubicBezTo>
                    <a:pt x="42198" y="13067"/>
                    <a:pt x="42403" y="11087"/>
                    <a:pt x="42162" y="8901"/>
                  </a:cubicBezTo>
                  <a:cubicBezTo>
                    <a:pt x="41930" y="6849"/>
                    <a:pt x="40369" y="4655"/>
                    <a:pt x="37889" y="2871"/>
                  </a:cubicBezTo>
                  <a:cubicBezTo>
                    <a:pt x="35525" y="1176"/>
                    <a:pt x="32661" y="105"/>
                    <a:pt x="30225" y="7"/>
                  </a:cubicBezTo>
                  <a:cubicBezTo>
                    <a:pt x="30114" y="3"/>
                    <a:pt x="30000" y="1"/>
                    <a:pt x="29882"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9"/>
            <p:cNvSpPr/>
            <p:nvPr/>
          </p:nvSpPr>
          <p:spPr>
            <a:xfrm>
              <a:off x="5277950" y="656775"/>
              <a:ext cx="1802750" cy="590825"/>
            </a:xfrm>
            <a:custGeom>
              <a:rect b="b" l="l" r="r" t="t"/>
              <a:pathLst>
                <a:path extrusionOk="0" h="23633" w="72110">
                  <a:moveTo>
                    <a:pt x="30421" y="0"/>
                  </a:moveTo>
                  <a:cubicBezTo>
                    <a:pt x="28747" y="0"/>
                    <a:pt x="26362" y="496"/>
                    <a:pt x="24364" y="2748"/>
                  </a:cubicBezTo>
                  <a:cubicBezTo>
                    <a:pt x="23187" y="4069"/>
                    <a:pt x="22758" y="6968"/>
                    <a:pt x="22348" y="9760"/>
                  </a:cubicBezTo>
                  <a:cubicBezTo>
                    <a:pt x="21911" y="12758"/>
                    <a:pt x="21456" y="15853"/>
                    <a:pt x="20064" y="16781"/>
                  </a:cubicBezTo>
                  <a:cubicBezTo>
                    <a:pt x="19535" y="17131"/>
                    <a:pt x="18930" y="17308"/>
                    <a:pt x="18232" y="17308"/>
                  </a:cubicBezTo>
                  <a:cubicBezTo>
                    <a:pt x="16775" y="17308"/>
                    <a:pt x="14908" y="16538"/>
                    <a:pt x="12455" y="14952"/>
                  </a:cubicBezTo>
                  <a:cubicBezTo>
                    <a:pt x="9948" y="13329"/>
                    <a:pt x="7691" y="11660"/>
                    <a:pt x="5692" y="10188"/>
                  </a:cubicBezTo>
                  <a:cubicBezTo>
                    <a:pt x="3239" y="8386"/>
                    <a:pt x="1312" y="6959"/>
                    <a:pt x="45" y="6459"/>
                  </a:cubicBezTo>
                  <a:lnTo>
                    <a:pt x="1" y="6575"/>
                  </a:lnTo>
                  <a:cubicBezTo>
                    <a:pt x="1250" y="7075"/>
                    <a:pt x="3177" y="8493"/>
                    <a:pt x="5621" y="10286"/>
                  </a:cubicBezTo>
                  <a:cubicBezTo>
                    <a:pt x="7619" y="11758"/>
                    <a:pt x="9876" y="13427"/>
                    <a:pt x="12383" y="15050"/>
                  </a:cubicBezTo>
                  <a:cubicBezTo>
                    <a:pt x="14860" y="16651"/>
                    <a:pt x="16752" y="17430"/>
                    <a:pt x="18235" y="17430"/>
                  </a:cubicBezTo>
                  <a:cubicBezTo>
                    <a:pt x="18959" y="17430"/>
                    <a:pt x="19586" y="17245"/>
                    <a:pt x="20136" y="16879"/>
                  </a:cubicBezTo>
                  <a:cubicBezTo>
                    <a:pt x="21563" y="15925"/>
                    <a:pt x="22009" y="12945"/>
                    <a:pt x="22473" y="9778"/>
                  </a:cubicBezTo>
                  <a:cubicBezTo>
                    <a:pt x="22883" y="7004"/>
                    <a:pt x="23303" y="4131"/>
                    <a:pt x="24453" y="2829"/>
                  </a:cubicBezTo>
                  <a:cubicBezTo>
                    <a:pt x="26434" y="598"/>
                    <a:pt x="28789" y="117"/>
                    <a:pt x="30439" y="117"/>
                  </a:cubicBezTo>
                  <a:lnTo>
                    <a:pt x="30511" y="117"/>
                  </a:lnTo>
                  <a:cubicBezTo>
                    <a:pt x="35328" y="161"/>
                    <a:pt x="41814" y="4256"/>
                    <a:pt x="42224" y="8814"/>
                  </a:cubicBezTo>
                  <a:cubicBezTo>
                    <a:pt x="42411" y="10902"/>
                    <a:pt x="42197" y="12811"/>
                    <a:pt x="42010" y="14506"/>
                  </a:cubicBezTo>
                  <a:cubicBezTo>
                    <a:pt x="41769" y="16629"/>
                    <a:pt x="41564" y="18458"/>
                    <a:pt x="42233" y="19921"/>
                  </a:cubicBezTo>
                  <a:cubicBezTo>
                    <a:pt x="43375" y="22401"/>
                    <a:pt x="45239" y="23632"/>
                    <a:pt x="47978" y="23632"/>
                  </a:cubicBezTo>
                  <a:cubicBezTo>
                    <a:pt x="49593" y="23632"/>
                    <a:pt x="51520" y="23195"/>
                    <a:pt x="53768" y="22348"/>
                  </a:cubicBezTo>
                  <a:cubicBezTo>
                    <a:pt x="59790" y="20073"/>
                    <a:pt x="71985" y="7334"/>
                    <a:pt x="72110" y="7200"/>
                  </a:cubicBezTo>
                  <a:lnTo>
                    <a:pt x="72020" y="7120"/>
                  </a:lnTo>
                  <a:cubicBezTo>
                    <a:pt x="71895" y="7244"/>
                    <a:pt x="59718" y="19966"/>
                    <a:pt x="53723" y="22232"/>
                  </a:cubicBezTo>
                  <a:cubicBezTo>
                    <a:pt x="51489" y="23077"/>
                    <a:pt x="49585" y="23503"/>
                    <a:pt x="47984" y="23503"/>
                  </a:cubicBezTo>
                  <a:cubicBezTo>
                    <a:pt x="45296" y="23503"/>
                    <a:pt x="43462" y="22303"/>
                    <a:pt x="42349" y="19877"/>
                  </a:cubicBezTo>
                  <a:cubicBezTo>
                    <a:pt x="41689" y="18440"/>
                    <a:pt x="41894" y="16620"/>
                    <a:pt x="42126" y="14515"/>
                  </a:cubicBezTo>
                  <a:cubicBezTo>
                    <a:pt x="42322" y="12820"/>
                    <a:pt x="42536" y="10902"/>
                    <a:pt x="42349" y="8806"/>
                  </a:cubicBezTo>
                  <a:cubicBezTo>
                    <a:pt x="41930" y="4193"/>
                    <a:pt x="35373" y="36"/>
                    <a:pt x="30511" y="1"/>
                  </a:cubicBezTo>
                  <a:cubicBezTo>
                    <a:pt x="30481" y="0"/>
                    <a:pt x="30451" y="0"/>
                    <a:pt x="304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9"/>
            <p:cNvSpPr/>
            <p:nvPr/>
          </p:nvSpPr>
          <p:spPr>
            <a:xfrm>
              <a:off x="5278625" y="651825"/>
              <a:ext cx="1794725" cy="583050"/>
            </a:xfrm>
            <a:custGeom>
              <a:rect b="b" l="l" r="r" t="t"/>
              <a:pathLst>
                <a:path extrusionOk="0" h="23322" w="71789">
                  <a:moveTo>
                    <a:pt x="30988" y="0"/>
                  </a:moveTo>
                  <a:cubicBezTo>
                    <a:pt x="30924" y="0"/>
                    <a:pt x="30860" y="1"/>
                    <a:pt x="30796" y="2"/>
                  </a:cubicBezTo>
                  <a:cubicBezTo>
                    <a:pt x="29172" y="47"/>
                    <a:pt x="26817" y="591"/>
                    <a:pt x="24765" y="2964"/>
                  </a:cubicBezTo>
                  <a:cubicBezTo>
                    <a:pt x="23597" y="4320"/>
                    <a:pt x="23106" y="7139"/>
                    <a:pt x="22624" y="9869"/>
                  </a:cubicBezTo>
                  <a:cubicBezTo>
                    <a:pt x="22107" y="12831"/>
                    <a:pt x="21572" y="15900"/>
                    <a:pt x="20162" y="16890"/>
                  </a:cubicBezTo>
                  <a:cubicBezTo>
                    <a:pt x="19547" y="17321"/>
                    <a:pt x="18838" y="17539"/>
                    <a:pt x="18017" y="17539"/>
                  </a:cubicBezTo>
                  <a:cubicBezTo>
                    <a:pt x="16565" y="17539"/>
                    <a:pt x="14763" y="16857"/>
                    <a:pt x="12517" y="15471"/>
                  </a:cubicBezTo>
                  <a:cubicBezTo>
                    <a:pt x="9724" y="13750"/>
                    <a:pt x="7182" y="11921"/>
                    <a:pt x="5139" y="10449"/>
                  </a:cubicBezTo>
                  <a:cubicBezTo>
                    <a:pt x="2944" y="8870"/>
                    <a:pt x="1205" y="7612"/>
                    <a:pt x="45" y="7121"/>
                  </a:cubicBezTo>
                  <a:lnTo>
                    <a:pt x="0" y="7237"/>
                  </a:lnTo>
                  <a:cubicBezTo>
                    <a:pt x="1142" y="7719"/>
                    <a:pt x="2873" y="8968"/>
                    <a:pt x="5068" y="10547"/>
                  </a:cubicBezTo>
                  <a:cubicBezTo>
                    <a:pt x="7111" y="12019"/>
                    <a:pt x="9653" y="13857"/>
                    <a:pt x="12454" y="15578"/>
                  </a:cubicBezTo>
                  <a:cubicBezTo>
                    <a:pt x="14721" y="16976"/>
                    <a:pt x="16547" y="17664"/>
                    <a:pt x="18025" y="17664"/>
                  </a:cubicBezTo>
                  <a:cubicBezTo>
                    <a:pt x="18868" y="17664"/>
                    <a:pt x="19598" y="17441"/>
                    <a:pt x="20233" y="16997"/>
                  </a:cubicBezTo>
                  <a:cubicBezTo>
                    <a:pt x="21688" y="15971"/>
                    <a:pt x="22205" y="13018"/>
                    <a:pt x="22749" y="9887"/>
                  </a:cubicBezTo>
                  <a:cubicBezTo>
                    <a:pt x="23222" y="7175"/>
                    <a:pt x="23704" y="4374"/>
                    <a:pt x="24855" y="3044"/>
                  </a:cubicBezTo>
                  <a:cubicBezTo>
                    <a:pt x="26880" y="707"/>
                    <a:pt x="29199" y="163"/>
                    <a:pt x="30796" y="127"/>
                  </a:cubicBezTo>
                  <a:cubicBezTo>
                    <a:pt x="30869" y="125"/>
                    <a:pt x="30943" y="124"/>
                    <a:pt x="31016" y="124"/>
                  </a:cubicBezTo>
                  <a:cubicBezTo>
                    <a:pt x="33359" y="124"/>
                    <a:pt x="36077" y="1079"/>
                    <a:pt x="38343" y="2688"/>
                  </a:cubicBezTo>
                  <a:cubicBezTo>
                    <a:pt x="40779" y="4436"/>
                    <a:pt x="42268" y="6640"/>
                    <a:pt x="42411" y="8745"/>
                  </a:cubicBezTo>
                  <a:cubicBezTo>
                    <a:pt x="42545" y="10725"/>
                    <a:pt x="42331" y="12581"/>
                    <a:pt x="42135" y="14222"/>
                  </a:cubicBezTo>
                  <a:cubicBezTo>
                    <a:pt x="41885" y="16390"/>
                    <a:pt x="41662" y="18255"/>
                    <a:pt x="42322" y="19736"/>
                  </a:cubicBezTo>
                  <a:cubicBezTo>
                    <a:pt x="43384" y="22135"/>
                    <a:pt x="45168" y="23322"/>
                    <a:pt x="47799" y="23322"/>
                  </a:cubicBezTo>
                  <a:cubicBezTo>
                    <a:pt x="49432" y="23322"/>
                    <a:pt x="51404" y="22858"/>
                    <a:pt x="53732" y="21948"/>
                  </a:cubicBezTo>
                  <a:cubicBezTo>
                    <a:pt x="59656" y="19611"/>
                    <a:pt x="71672" y="6987"/>
                    <a:pt x="71788" y="6863"/>
                  </a:cubicBezTo>
                  <a:lnTo>
                    <a:pt x="71699" y="6773"/>
                  </a:lnTo>
                  <a:cubicBezTo>
                    <a:pt x="71583" y="6907"/>
                    <a:pt x="59584" y="19513"/>
                    <a:pt x="53687" y="21832"/>
                  </a:cubicBezTo>
                  <a:cubicBezTo>
                    <a:pt x="51379" y="22740"/>
                    <a:pt x="49429" y="23197"/>
                    <a:pt x="47807" y="23197"/>
                  </a:cubicBezTo>
                  <a:cubicBezTo>
                    <a:pt x="45222" y="23197"/>
                    <a:pt x="43470" y="22037"/>
                    <a:pt x="42429" y="19691"/>
                  </a:cubicBezTo>
                  <a:cubicBezTo>
                    <a:pt x="41787" y="18237"/>
                    <a:pt x="42001" y="16381"/>
                    <a:pt x="42259" y="14231"/>
                  </a:cubicBezTo>
                  <a:cubicBezTo>
                    <a:pt x="42447" y="12590"/>
                    <a:pt x="42670" y="10725"/>
                    <a:pt x="42536" y="8736"/>
                  </a:cubicBezTo>
                  <a:cubicBezTo>
                    <a:pt x="42384" y="6595"/>
                    <a:pt x="40886" y="4356"/>
                    <a:pt x="38406" y="2589"/>
                  </a:cubicBezTo>
                  <a:cubicBezTo>
                    <a:pt x="36113" y="957"/>
                    <a:pt x="33355" y="0"/>
                    <a:pt x="309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9"/>
            <p:cNvSpPr/>
            <p:nvPr/>
          </p:nvSpPr>
          <p:spPr>
            <a:xfrm>
              <a:off x="5279300" y="646825"/>
              <a:ext cx="1786675" cy="575575"/>
            </a:xfrm>
            <a:custGeom>
              <a:rect b="b" l="l" r="r" t="t"/>
              <a:pathLst>
                <a:path extrusionOk="0" h="23023" w="71467">
                  <a:moveTo>
                    <a:pt x="31577" y="0"/>
                  </a:moveTo>
                  <a:cubicBezTo>
                    <a:pt x="31410" y="0"/>
                    <a:pt x="31245" y="5"/>
                    <a:pt x="31081" y="15"/>
                  </a:cubicBezTo>
                  <a:cubicBezTo>
                    <a:pt x="28878" y="140"/>
                    <a:pt x="26781" y="1273"/>
                    <a:pt x="25167" y="3191"/>
                  </a:cubicBezTo>
                  <a:cubicBezTo>
                    <a:pt x="23998" y="4574"/>
                    <a:pt x="23445" y="7312"/>
                    <a:pt x="22910" y="9971"/>
                  </a:cubicBezTo>
                  <a:cubicBezTo>
                    <a:pt x="22312" y="12915"/>
                    <a:pt x="21696" y="15948"/>
                    <a:pt x="20260" y="17009"/>
                  </a:cubicBezTo>
                  <a:cubicBezTo>
                    <a:pt x="19538" y="17542"/>
                    <a:pt x="18715" y="17809"/>
                    <a:pt x="17766" y="17809"/>
                  </a:cubicBezTo>
                  <a:cubicBezTo>
                    <a:pt x="16347" y="17809"/>
                    <a:pt x="14647" y="17210"/>
                    <a:pt x="12588" y="16001"/>
                  </a:cubicBezTo>
                  <a:cubicBezTo>
                    <a:pt x="9474" y="14181"/>
                    <a:pt x="6762" y="12272"/>
                    <a:pt x="4586" y="10729"/>
                  </a:cubicBezTo>
                  <a:cubicBezTo>
                    <a:pt x="2641" y="9355"/>
                    <a:pt x="1098" y="8267"/>
                    <a:pt x="45" y="7794"/>
                  </a:cubicBezTo>
                  <a:lnTo>
                    <a:pt x="0" y="7901"/>
                  </a:lnTo>
                  <a:cubicBezTo>
                    <a:pt x="1035" y="8374"/>
                    <a:pt x="2570" y="9453"/>
                    <a:pt x="4514" y="10827"/>
                  </a:cubicBezTo>
                  <a:cubicBezTo>
                    <a:pt x="6700" y="12371"/>
                    <a:pt x="9412" y="14289"/>
                    <a:pt x="12525" y="16108"/>
                  </a:cubicBezTo>
                  <a:cubicBezTo>
                    <a:pt x="14607" y="17327"/>
                    <a:pt x="16329" y="17930"/>
                    <a:pt x="17770" y="17930"/>
                  </a:cubicBezTo>
                  <a:cubicBezTo>
                    <a:pt x="18744" y="17930"/>
                    <a:pt x="19590" y="17655"/>
                    <a:pt x="20331" y="17108"/>
                  </a:cubicBezTo>
                  <a:cubicBezTo>
                    <a:pt x="21803" y="16019"/>
                    <a:pt x="22428" y="12959"/>
                    <a:pt x="23025" y="9998"/>
                  </a:cubicBezTo>
                  <a:cubicBezTo>
                    <a:pt x="23561" y="7357"/>
                    <a:pt x="24114" y="4627"/>
                    <a:pt x="25256" y="3271"/>
                  </a:cubicBezTo>
                  <a:cubicBezTo>
                    <a:pt x="26853" y="1380"/>
                    <a:pt x="28922" y="265"/>
                    <a:pt x="31090" y="140"/>
                  </a:cubicBezTo>
                  <a:cubicBezTo>
                    <a:pt x="31253" y="130"/>
                    <a:pt x="31419" y="125"/>
                    <a:pt x="31585" y="125"/>
                  </a:cubicBezTo>
                  <a:cubicBezTo>
                    <a:pt x="34300" y="125"/>
                    <a:pt x="37450" y="1409"/>
                    <a:pt x="39752" y="3476"/>
                  </a:cubicBezTo>
                  <a:cubicBezTo>
                    <a:pt x="41501" y="5055"/>
                    <a:pt x="42518" y="6902"/>
                    <a:pt x="42598" y="8668"/>
                  </a:cubicBezTo>
                  <a:cubicBezTo>
                    <a:pt x="42687" y="10551"/>
                    <a:pt x="42464" y="12353"/>
                    <a:pt x="42268" y="13932"/>
                  </a:cubicBezTo>
                  <a:cubicBezTo>
                    <a:pt x="41992" y="16144"/>
                    <a:pt x="41760" y="18053"/>
                    <a:pt x="42402" y="19561"/>
                  </a:cubicBezTo>
                  <a:cubicBezTo>
                    <a:pt x="43392" y="21871"/>
                    <a:pt x="45096" y="23022"/>
                    <a:pt x="47621" y="23022"/>
                  </a:cubicBezTo>
                  <a:cubicBezTo>
                    <a:pt x="49271" y="23022"/>
                    <a:pt x="51287" y="22523"/>
                    <a:pt x="53687" y="21541"/>
                  </a:cubicBezTo>
                  <a:cubicBezTo>
                    <a:pt x="59521" y="19159"/>
                    <a:pt x="71351" y="6652"/>
                    <a:pt x="71467" y="6518"/>
                  </a:cubicBezTo>
                  <a:lnTo>
                    <a:pt x="71378" y="6438"/>
                  </a:lnTo>
                  <a:cubicBezTo>
                    <a:pt x="71262" y="6563"/>
                    <a:pt x="59450" y="19052"/>
                    <a:pt x="53643" y="21434"/>
                  </a:cubicBezTo>
                  <a:cubicBezTo>
                    <a:pt x="51264" y="22406"/>
                    <a:pt x="49273" y="22894"/>
                    <a:pt x="47635" y="22894"/>
                  </a:cubicBezTo>
                  <a:cubicBezTo>
                    <a:pt x="45152" y="22894"/>
                    <a:pt x="43482" y="21771"/>
                    <a:pt x="42509" y="19507"/>
                  </a:cubicBezTo>
                  <a:cubicBezTo>
                    <a:pt x="41885" y="18035"/>
                    <a:pt x="42117" y="16144"/>
                    <a:pt x="42393" y="13950"/>
                  </a:cubicBezTo>
                  <a:cubicBezTo>
                    <a:pt x="42589" y="12362"/>
                    <a:pt x="42812" y="10560"/>
                    <a:pt x="42723" y="8659"/>
                  </a:cubicBezTo>
                  <a:cubicBezTo>
                    <a:pt x="42634" y="6857"/>
                    <a:pt x="41608" y="4984"/>
                    <a:pt x="39833" y="3387"/>
                  </a:cubicBezTo>
                  <a:cubicBezTo>
                    <a:pt x="37511" y="1301"/>
                    <a:pt x="34326" y="0"/>
                    <a:pt x="3157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9"/>
            <p:cNvSpPr/>
            <p:nvPr/>
          </p:nvSpPr>
          <p:spPr>
            <a:xfrm>
              <a:off x="5279975" y="641600"/>
              <a:ext cx="1778875" cy="568300"/>
            </a:xfrm>
            <a:custGeom>
              <a:rect b="b" l="l" r="r" t="t"/>
              <a:pathLst>
                <a:path extrusionOk="0" h="22732" w="71155">
                  <a:moveTo>
                    <a:pt x="32139" y="1"/>
                  </a:moveTo>
                  <a:cubicBezTo>
                    <a:pt x="31877" y="1"/>
                    <a:pt x="31619" y="12"/>
                    <a:pt x="31366" y="37"/>
                  </a:cubicBezTo>
                  <a:cubicBezTo>
                    <a:pt x="29261" y="233"/>
                    <a:pt x="27200" y="1437"/>
                    <a:pt x="25568" y="3418"/>
                  </a:cubicBezTo>
                  <a:cubicBezTo>
                    <a:pt x="24408" y="4827"/>
                    <a:pt x="23792" y="7495"/>
                    <a:pt x="23195" y="10082"/>
                  </a:cubicBezTo>
                  <a:cubicBezTo>
                    <a:pt x="22517" y="12990"/>
                    <a:pt x="21821" y="16005"/>
                    <a:pt x="20349" y="17138"/>
                  </a:cubicBezTo>
                  <a:cubicBezTo>
                    <a:pt x="19530" y="17769"/>
                    <a:pt x="18585" y="18085"/>
                    <a:pt x="17502" y="18085"/>
                  </a:cubicBezTo>
                  <a:cubicBezTo>
                    <a:pt x="16121" y="18085"/>
                    <a:pt x="14515" y="17571"/>
                    <a:pt x="12659" y="16540"/>
                  </a:cubicBezTo>
                  <a:cubicBezTo>
                    <a:pt x="9207" y="14631"/>
                    <a:pt x="6343" y="12633"/>
                    <a:pt x="4041" y="11036"/>
                  </a:cubicBezTo>
                  <a:cubicBezTo>
                    <a:pt x="2337" y="9850"/>
                    <a:pt x="990" y="8922"/>
                    <a:pt x="45" y="8467"/>
                  </a:cubicBezTo>
                  <a:lnTo>
                    <a:pt x="0" y="8574"/>
                  </a:lnTo>
                  <a:cubicBezTo>
                    <a:pt x="928" y="9020"/>
                    <a:pt x="2275" y="9957"/>
                    <a:pt x="3970" y="11134"/>
                  </a:cubicBezTo>
                  <a:cubicBezTo>
                    <a:pt x="6272" y="12740"/>
                    <a:pt x="9144" y="14729"/>
                    <a:pt x="12597" y="16647"/>
                  </a:cubicBezTo>
                  <a:cubicBezTo>
                    <a:pt x="14476" y="17689"/>
                    <a:pt x="16105" y="18210"/>
                    <a:pt x="17509" y="18210"/>
                  </a:cubicBezTo>
                  <a:cubicBezTo>
                    <a:pt x="18618" y="18210"/>
                    <a:pt x="19587" y="17886"/>
                    <a:pt x="20429" y="17236"/>
                  </a:cubicBezTo>
                  <a:cubicBezTo>
                    <a:pt x="21928" y="16077"/>
                    <a:pt x="22633" y="13043"/>
                    <a:pt x="23311" y="10108"/>
                  </a:cubicBezTo>
                  <a:cubicBezTo>
                    <a:pt x="23908" y="7539"/>
                    <a:pt x="24524" y="4881"/>
                    <a:pt x="25657" y="3498"/>
                  </a:cubicBezTo>
                  <a:cubicBezTo>
                    <a:pt x="27272" y="1535"/>
                    <a:pt x="29297" y="349"/>
                    <a:pt x="31375" y="153"/>
                  </a:cubicBezTo>
                  <a:cubicBezTo>
                    <a:pt x="31622" y="130"/>
                    <a:pt x="31873" y="118"/>
                    <a:pt x="32127" y="118"/>
                  </a:cubicBezTo>
                  <a:cubicBezTo>
                    <a:pt x="34737" y="118"/>
                    <a:pt x="37711" y="1308"/>
                    <a:pt x="39922" y="3275"/>
                  </a:cubicBezTo>
                  <a:cubicBezTo>
                    <a:pt x="41724" y="4872"/>
                    <a:pt x="42741" y="6763"/>
                    <a:pt x="42785" y="8601"/>
                  </a:cubicBezTo>
                  <a:cubicBezTo>
                    <a:pt x="42830" y="10385"/>
                    <a:pt x="42607" y="12125"/>
                    <a:pt x="42402" y="13650"/>
                  </a:cubicBezTo>
                  <a:cubicBezTo>
                    <a:pt x="42107" y="15907"/>
                    <a:pt x="41858" y="17861"/>
                    <a:pt x="42482" y="19386"/>
                  </a:cubicBezTo>
                  <a:cubicBezTo>
                    <a:pt x="43098" y="20867"/>
                    <a:pt x="43981" y="21831"/>
                    <a:pt x="45212" y="22330"/>
                  </a:cubicBezTo>
                  <a:cubicBezTo>
                    <a:pt x="45863" y="22598"/>
                    <a:pt x="46604" y="22732"/>
                    <a:pt x="47442" y="22732"/>
                  </a:cubicBezTo>
                  <a:cubicBezTo>
                    <a:pt x="49110" y="22732"/>
                    <a:pt x="51162" y="22205"/>
                    <a:pt x="53642" y="21153"/>
                  </a:cubicBezTo>
                  <a:cubicBezTo>
                    <a:pt x="59387" y="18717"/>
                    <a:pt x="71029" y="6317"/>
                    <a:pt x="71154" y="6192"/>
                  </a:cubicBezTo>
                  <a:lnTo>
                    <a:pt x="71065" y="6112"/>
                  </a:lnTo>
                  <a:cubicBezTo>
                    <a:pt x="70940" y="6237"/>
                    <a:pt x="59316" y="18610"/>
                    <a:pt x="53598" y="21037"/>
                  </a:cubicBezTo>
                  <a:cubicBezTo>
                    <a:pt x="51128" y="22087"/>
                    <a:pt x="49097" y="22609"/>
                    <a:pt x="47452" y="22609"/>
                  </a:cubicBezTo>
                  <a:cubicBezTo>
                    <a:pt x="46625" y="22609"/>
                    <a:pt x="45895" y="22477"/>
                    <a:pt x="45256" y="22214"/>
                  </a:cubicBezTo>
                  <a:cubicBezTo>
                    <a:pt x="44061" y="21724"/>
                    <a:pt x="43196" y="20787"/>
                    <a:pt x="42598" y="19342"/>
                  </a:cubicBezTo>
                  <a:cubicBezTo>
                    <a:pt x="41982" y="17843"/>
                    <a:pt x="42232" y="15907"/>
                    <a:pt x="42527" y="13668"/>
                  </a:cubicBezTo>
                  <a:cubicBezTo>
                    <a:pt x="42723" y="12133"/>
                    <a:pt x="42955" y="10394"/>
                    <a:pt x="42910" y="8601"/>
                  </a:cubicBezTo>
                  <a:cubicBezTo>
                    <a:pt x="42866" y="6727"/>
                    <a:pt x="41831" y="4800"/>
                    <a:pt x="40002" y="3177"/>
                  </a:cubicBezTo>
                  <a:cubicBezTo>
                    <a:pt x="37778" y="1205"/>
                    <a:pt x="34772" y="1"/>
                    <a:pt x="3213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9"/>
            <p:cNvSpPr/>
            <p:nvPr/>
          </p:nvSpPr>
          <p:spPr>
            <a:xfrm>
              <a:off x="5280400" y="636000"/>
              <a:ext cx="1771075" cy="561425"/>
            </a:xfrm>
            <a:custGeom>
              <a:rect b="b" l="l" r="r" t="t"/>
              <a:pathLst>
                <a:path extrusionOk="0" h="22457" w="70843">
                  <a:moveTo>
                    <a:pt x="32682" y="0"/>
                  </a:moveTo>
                  <a:cubicBezTo>
                    <a:pt x="32335" y="0"/>
                    <a:pt x="31994" y="21"/>
                    <a:pt x="31662" y="64"/>
                  </a:cubicBezTo>
                  <a:cubicBezTo>
                    <a:pt x="29646" y="332"/>
                    <a:pt x="27629" y="1608"/>
                    <a:pt x="25979" y="3668"/>
                  </a:cubicBezTo>
                  <a:cubicBezTo>
                    <a:pt x="24828" y="5096"/>
                    <a:pt x="24150" y="7692"/>
                    <a:pt x="23490" y="10199"/>
                  </a:cubicBezTo>
                  <a:cubicBezTo>
                    <a:pt x="22741" y="13089"/>
                    <a:pt x="21956" y="16078"/>
                    <a:pt x="20457" y="17282"/>
                  </a:cubicBezTo>
                  <a:cubicBezTo>
                    <a:pt x="19513" y="18037"/>
                    <a:pt x="18439" y="18414"/>
                    <a:pt x="17219" y="18414"/>
                  </a:cubicBezTo>
                  <a:cubicBezTo>
                    <a:pt x="15901" y="18414"/>
                    <a:pt x="14412" y="17974"/>
                    <a:pt x="12731" y="17095"/>
                  </a:cubicBezTo>
                  <a:cubicBezTo>
                    <a:pt x="8931" y="15096"/>
                    <a:pt x="5800" y="12946"/>
                    <a:pt x="3516" y="11376"/>
                  </a:cubicBezTo>
                  <a:cubicBezTo>
                    <a:pt x="2053" y="10377"/>
                    <a:pt x="902" y="9583"/>
                    <a:pt x="63" y="9155"/>
                  </a:cubicBezTo>
                  <a:lnTo>
                    <a:pt x="1" y="9271"/>
                  </a:lnTo>
                  <a:cubicBezTo>
                    <a:pt x="839" y="9690"/>
                    <a:pt x="1990" y="10475"/>
                    <a:pt x="3444" y="11483"/>
                  </a:cubicBezTo>
                  <a:cubicBezTo>
                    <a:pt x="5737" y="13053"/>
                    <a:pt x="8868" y="15203"/>
                    <a:pt x="12678" y="17202"/>
                  </a:cubicBezTo>
                  <a:cubicBezTo>
                    <a:pt x="14376" y="18092"/>
                    <a:pt x="15884" y="18539"/>
                    <a:pt x="17221" y="18539"/>
                  </a:cubicBezTo>
                  <a:cubicBezTo>
                    <a:pt x="18469" y="18539"/>
                    <a:pt x="19568" y="18150"/>
                    <a:pt x="20537" y="17371"/>
                  </a:cubicBezTo>
                  <a:cubicBezTo>
                    <a:pt x="22063" y="16149"/>
                    <a:pt x="22848" y="13143"/>
                    <a:pt x="23615" y="10225"/>
                  </a:cubicBezTo>
                  <a:cubicBezTo>
                    <a:pt x="24266" y="7736"/>
                    <a:pt x="24935" y="5149"/>
                    <a:pt x="26068" y="3740"/>
                  </a:cubicBezTo>
                  <a:cubicBezTo>
                    <a:pt x="27701" y="1706"/>
                    <a:pt x="29690" y="448"/>
                    <a:pt x="31679" y="189"/>
                  </a:cubicBezTo>
                  <a:cubicBezTo>
                    <a:pt x="32011" y="146"/>
                    <a:pt x="32352" y="124"/>
                    <a:pt x="32699" y="124"/>
                  </a:cubicBezTo>
                  <a:cubicBezTo>
                    <a:pt x="35188" y="124"/>
                    <a:pt x="37996" y="1224"/>
                    <a:pt x="40110" y="3080"/>
                  </a:cubicBezTo>
                  <a:cubicBezTo>
                    <a:pt x="41957" y="4694"/>
                    <a:pt x="42982" y="6639"/>
                    <a:pt x="42982" y="8548"/>
                  </a:cubicBezTo>
                  <a:cubicBezTo>
                    <a:pt x="42991" y="10234"/>
                    <a:pt x="42768" y="11831"/>
                    <a:pt x="42554" y="13374"/>
                  </a:cubicBezTo>
                  <a:cubicBezTo>
                    <a:pt x="42242" y="15685"/>
                    <a:pt x="41965" y="17674"/>
                    <a:pt x="42572" y="19227"/>
                  </a:cubicBezTo>
                  <a:cubicBezTo>
                    <a:pt x="43143" y="20663"/>
                    <a:pt x="43991" y="21600"/>
                    <a:pt x="45168" y="22081"/>
                  </a:cubicBezTo>
                  <a:cubicBezTo>
                    <a:pt x="45784" y="22331"/>
                    <a:pt x="46488" y="22456"/>
                    <a:pt x="47291" y="22456"/>
                  </a:cubicBezTo>
                  <a:cubicBezTo>
                    <a:pt x="48968" y="22456"/>
                    <a:pt x="51056" y="21903"/>
                    <a:pt x="53616" y="20779"/>
                  </a:cubicBezTo>
                  <a:cubicBezTo>
                    <a:pt x="59263" y="18290"/>
                    <a:pt x="70727" y="5997"/>
                    <a:pt x="70843" y="5881"/>
                  </a:cubicBezTo>
                  <a:lnTo>
                    <a:pt x="70754" y="5792"/>
                  </a:lnTo>
                  <a:cubicBezTo>
                    <a:pt x="70638" y="5917"/>
                    <a:pt x="59192" y="18183"/>
                    <a:pt x="53563" y="20663"/>
                  </a:cubicBezTo>
                  <a:cubicBezTo>
                    <a:pt x="51026" y="21783"/>
                    <a:pt x="48954" y="22336"/>
                    <a:pt x="47295" y="22336"/>
                  </a:cubicBezTo>
                  <a:cubicBezTo>
                    <a:pt x="46510" y="22336"/>
                    <a:pt x="45818" y="22212"/>
                    <a:pt x="45213" y="21965"/>
                  </a:cubicBezTo>
                  <a:cubicBezTo>
                    <a:pt x="44071" y="21493"/>
                    <a:pt x="43241" y="20583"/>
                    <a:pt x="42688" y="19182"/>
                  </a:cubicBezTo>
                  <a:cubicBezTo>
                    <a:pt x="42090" y="17665"/>
                    <a:pt x="42358" y="15685"/>
                    <a:pt x="42679" y="13392"/>
                  </a:cubicBezTo>
                  <a:cubicBezTo>
                    <a:pt x="42893" y="11849"/>
                    <a:pt x="43107" y="10243"/>
                    <a:pt x="43107" y="8548"/>
                  </a:cubicBezTo>
                  <a:cubicBezTo>
                    <a:pt x="43098" y="6603"/>
                    <a:pt x="42064" y="4632"/>
                    <a:pt x="40190" y="2990"/>
                  </a:cubicBezTo>
                  <a:cubicBezTo>
                    <a:pt x="38049" y="1116"/>
                    <a:pt x="35205" y="0"/>
                    <a:pt x="3268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9"/>
            <p:cNvSpPr/>
            <p:nvPr/>
          </p:nvSpPr>
          <p:spPr>
            <a:xfrm>
              <a:off x="5281075" y="630300"/>
              <a:ext cx="1763050" cy="554850"/>
            </a:xfrm>
            <a:custGeom>
              <a:rect b="b" l="l" r="r" t="t"/>
              <a:pathLst>
                <a:path extrusionOk="0" h="22194" w="70522">
                  <a:moveTo>
                    <a:pt x="33231" y="0"/>
                  </a:moveTo>
                  <a:cubicBezTo>
                    <a:pt x="32792" y="0"/>
                    <a:pt x="32362" y="35"/>
                    <a:pt x="31947" y="105"/>
                  </a:cubicBezTo>
                  <a:cubicBezTo>
                    <a:pt x="30029" y="426"/>
                    <a:pt x="28048" y="1782"/>
                    <a:pt x="26380" y="3914"/>
                  </a:cubicBezTo>
                  <a:cubicBezTo>
                    <a:pt x="25238" y="5368"/>
                    <a:pt x="24498" y="7884"/>
                    <a:pt x="23793" y="10311"/>
                  </a:cubicBezTo>
                  <a:cubicBezTo>
                    <a:pt x="22954" y="13183"/>
                    <a:pt x="22089" y="16145"/>
                    <a:pt x="20555" y="17430"/>
                  </a:cubicBezTo>
                  <a:cubicBezTo>
                    <a:pt x="19490" y="18312"/>
                    <a:pt x="18269" y="18755"/>
                    <a:pt x="16900" y="18755"/>
                  </a:cubicBezTo>
                  <a:cubicBezTo>
                    <a:pt x="15654" y="18755"/>
                    <a:pt x="14286" y="18388"/>
                    <a:pt x="12802" y="17653"/>
                  </a:cubicBezTo>
                  <a:cubicBezTo>
                    <a:pt x="8627" y="15583"/>
                    <a:pt x="5380" y="13371"/>
                    <a:pt x="3007" y="11747"/>
                  </a:cubicBezTo>
                  <a:cubicBezTo>
                    <a:pt x="1767" y="10908"/>
                    <a:pt x="795" y="10248"/>
                    <a:pt x="63" y="9856"/>
                  </a:cubicBezTo>
                  <a:lnTo>
                    <a:pt x="1" y="9963"/>
                  </a:lnTo>
                  <a:cubicBezTo>
                    <a:pt x="732" y="10346"/>
                    <a:pt x="1705" y="11015"/>
                    <a:pt x="2936" y="11854"/>
                  </a:cubicBezTo>
                  <a:cubicBezTo>
                    <a:pt x="5309" y="13469"/>
                    <a:pt x="8565" y="15690"/>
                    <a:pt x="12749" y="17760"/>
                  </a:cubicBezTo>
                  <a:cubicBezTo>
                    <a:pt x="14251" y="18507"/>
                    <a:pt x="15638" y="18880"/>
                    <a:pt x="16904" y="18880"/>
                  </a:cubicBezTo>
                  <a:cubicBezTo>
                    <a:pt x="18298" y="18880"/>
                    <a:pt x="19545" y="18426"/>
                    <a:pt x="20635" y="17519"/>
                  </a:cubicBezTo>
                  <a:cubicBezTo>
                    <a:pt x="22196" y="16216"/>
                    <a:pt x="23062" y="13237"/>
                    <a:pt x="23909" y="10346"/>
                  </a:cubicBezTo>
                  <a:cubicBezTo>
                    <a:pt x="24614" y="7929"/>
                    <a:pt x="25345" y="5422"/>
                    <a:pt x="26469" y="3995"/>
                  </a:cubicBezTo>
                  <a:cubicBezTo>
                    <a:pt x="28129" y="1880"/>
                    <a:pt x="30082" y="542"/>
                    <a:pt x="31974" y="221"/>
                  </a:cubicBezTo>
                  <a:cubicBezTo>
                    <a:pt x="32380" y="153"/>
                    <a:pt x="32801" y="119"/>
                    <a:pt x="33231" y="119"/>
                  </a:cubicBezTo>
                  <a:cubicBezTo>
                    <a:pt x="35604" y="119"/>
                    <a:pt x="38256" y="1136"/>
                    <a:pt x="40288" y="2888"/>
                  </a:cubicBezTo>
                  <a:cubicBezTo>
                    <a:pt x="42188" y="4530"/>
                    <a:pt x="43214" y="6519"/>
                    <a:pt x="43170" y="8509"/>
                  </a:cubicBezTo>
                  <a:cubicBezTo>
                    <a:pt x="43143" y="10088"/>
                    <a:pt x="42920" y="11613"/>
                    <a:pt x="42706" y="13094"/>
                  </a:cubicBezTo>
                  <a:cubicBezTo>
                    <a:pt x="42358" y="15458"/>
                    <a:pt x="42063" y="17501"/>
                    <a:pt x="42661" y="19071"/>
                  </a:cubicBezTo>
                  <a:cubicBezTo>
                    <a:pt x="43187" y="20463"/>
                    <a:pt x="43990" y="21373"/>
                    <a:pt x="45123" y="21837"/>
                  </a:cubicBezTo>
                  <a:cubicBezTo>
                    <a:pt x="45703" y="22077"/>
                    <a:pt x="46372" y="22193"/>
                    <a:pt x="47131" y="22193"/>
                  </a:cubicBezTo>
                  <a:cubicBezTo>
                    <a:pt x="48817" y="22193"/>
                    <a:pt x="50949" y="21605"/>
                    <a:pt x="53572" y="20400"/>
                  </a:cubicBezTo>
                  <a:cubicBezTo>
                    <a:pt x="59129" y="17867"/>
                    <a:pt x="70406" y="5690"/>
                    <a:pt x="70522" y="5565"/>
                  </a:cubicBezTo>
                  <a:lnTo>
                    <a:pt x="70432" y="5484"/>
                  </a:lnTo>
                  <a:cubicBezTo>
                    <a:pt x="70316" y="5609"/>
                    <a:pt x="59058" y="17769"/>
                    <a:pt x="53527" y="20293"/>
                  </a:cubicBezTo>
                  <a:cubicBezTo>
                    <a:pt x="50919" y="21483"/>
                    <a:pt x="48805" y="22072"/>
                    <a:pt x="47138" y="22072"/>
                  </a:cubicBezTo>
                  <a:cubicBezTo>
                    <a:pt x="46394" y="22072"/>
                    <a:pt x="45738" y="21955"/>
                    <a:pt x="45168" y="21721"/>
                  </a:cubicBezTo>
                  <a:cubicBezTo>
                    <a:pt x="44071" y="21275"/>
                    <a:pt x="43286" y="20391"/>
                    <a:pt x="42777" y="19026"/>
                  </a:cubicBezTo>
                  <a:cubicBezTo>
                    <a:pt x="42188" y="17483"/>
                    <a:pt x="42483" y="15458"/>
                    <a:pt x="42822" y="13112"/>
                  </a:cubicBezTo>
                  <a:cubicBezTo>
                    <a:pt x="43036" y="11631"/>
                    <a:pt x="43259" y="10105"/>
                    <a:pt x="43294" y="8509"/>
                  </a:cubicBezTo>
                  <a:cubicBezTo>
                    <a:pt x="43330" y="6484"/>
                    <a:pt x="42295" y="4458"/>
                    <a:pt x="40368" y="2799"/>
                  </a:cubicBezTo>
                  <a:cubicBezTo>
                    <a:pt x="38317" y="1027"/>
                    <a:pt x="35634" y="0"/>
                    <a:pt x="3323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9"/>
            <p:cNvSpPr/>
            <p:nvPr/>
          </p:nvSpPr>
          <p:spPr>
            <a:xfrm>
              <a:off x="5281750" y="624375"/>
              <a:ext cx="1755025" cy="548500"/>
            </a:xfrm>
            <a:custGeom>
              <a:rect b="b" l="l" r="r" t="t"/>
              <a:pathLst>
                <a:path extrusionOk="0" h="21940" w="70201">
                  <a:moveTo>
                    <a:pt x="33768" y="1"/>
                  </a:moveTo>
                  <a:cubicBezTo>
                    <a:pt x="33240" y="1"/>
                    <a:pt x="32725" y="51"/>
                    <a:pt x="32232" y="155"/>
                  </a:cubicBezTo>
                  <a:cubicBezTo>
                    <a:pt x="30439" y="529"/>
                    <a:pt x="28450" y="1992"/>
                    <a:pt x="26781" y="4178"/>
                  </a:cubicBezTo>
                  <a:cubicBezTo>
                    <a:pt x="25648" y="5641"/>
                    <a:pt x="24863" y="8077"/>
                    <a:pt x="24096" y="10432"/>
                  </a:cubicBezTo>
                  <a:cubicBezTo>
                    <a:pt x="23168" y="13277"/>
                    <a:pt x="22214" y="16221"/>
                    <a:pt x="20653" y="17577"/>
                  </a:cubicBezTo>
                  <a:cubicBezTo>
                    <a:pt x="19446" y="18617"/>
                    <a:pt x="18085" y="19137"/>
                    <a:pt x="16580" y="19137"/>
                  </a:cubicBezTo>
                  <a:cubicBezTo>
                    <a:pt x="15425" y="19137"/>
                    <a:pt x="14185" y="18832"/>
                    <a:pt x="12865" y="18220"/>
                  </a:cubicBezTo>
                  <a:cubicBezTo>
                    <a:pt x="8306" y="16088"/>
                    <a:pt x="4827" y="13723"/>
                    <a:pt x="2516" y="12153"/>
                  </a:cubicBezTo>
                  <a:cubicBezTo>
                    <a:pt x="1499" y="11458"/>
                    <a:pt x="696" y="10913"/>
                    <a:pt x="63" y="10557"/>
                  </a:cubicBezTo>
                  <a:lnTo>
                    <a:pt x="0" y="10664"/>
                  </a:lnTo>
                  <a:cubicBezTo>
                    <a:pt x="634" y="11020"/>
                    <a:pt x="1437" y="11565"/>
                    <a:pt x="2454" y="12252"/>
                  </a:cubicBezTo>
                  <a:cubicBezTo>
                    <a:pt x="4755" y="13822"/>
                    <a:pt x="8243" y="16195"/>
                    <a:pt x="12811" y="18327"/>
                  </a:cubicBezTo>
                  <a:cubicBezTo>
                    <a:pt x="14153" y="18951"/>
                    <a:pt x="15415" y="19263"/>
                    <a:pt x="16591" y="19263"/>
                  </a:cubicBezTo>
                  <a:cubicBezTo>
                    <a:pt x="18122" y="19263"/>
                    <a:pt x="19507" y="18735"/>
                    <a:pt x="20733" y="17675"/>
                  </a:cubicBezTo>
                  <a:cubicBezTo>
                    <a:pt x="22321" y="16293"/>
                    <a:pt x="23284" y="13331"/>
                    <a:pt x="24212" y="10467"/>
                  </a:cubicBezTo>
                  <a:cubicBezTo>
                    <a:pt x="24970" y="8121"/>
                    <a:pt x="25755" y="5704"/>
                    <a:pt x="26871" y="4249"/>
                  </a:cubicBezTo>
                  <a:cubicBezTo>
                    <a:pt x="28530" y="2091"/>
                    <a:pt x="30493" y="645"/>
                    <a:pt x="32259" y="271"/>
                  </a:cubicBezTo>
                  <a:cubicBezTo>
                    <a:pt x="32743" y="169"/>
                    <a:pt x="33248" y="120"/>
                    <a:pt x="33766" y="120"/>
                  </a:cubicBezTo>
                  <a:cubicBezTo>
                    <a:pt x="36027" y="120"/>
                    <a:pt x="38521" y="1060"/>
                    <a:pt x="40466" y="2715"/>
                  </a:cubicBezTo>
                  <a:cubicBezTo>
                    <a:pt x="42420" y="4365"/>
                    <a:pt x="43446" y="6408"/>
                    <a:pt x="43357" y="8469"/>
                  </a:cubicBezTo>
                  <a:cubicBezTo>
                    <a:pt x="43294" y="9950"/>
                    <a:pt x="43071" y="11404"/>
                    <a:pt x="42857" y="12805"/>
                  </a:cubicBezTo>
                  <a:cubicBezTo>
                    <a:pt x="42482" y="15231"/>
                    <a:pt x="42161" y="17319"/>
                    <a:pt x="42741" y="18924"/>
                  </a:cubicBezTo>
                  <a:cubicBezTo>
                    <a:pt x="43232" y="20280"/>
                    <a:pt x="43999" y="21155"/>
                    <a:pt x="45078" y="21601"/>
                  </a:cubicBezTo>
                  <a:cubicBezTo>
                    <a:pt x="45632" y="21833"/>
                    <a:pt x="46265" y="21940"/>
                    <a:pt x="46988" y="21940"/>
                  </a:cubicBezTo>
                  <a:cubicBezTo>
                    <a:pt x="48674" y="21940"/>
                    <a:pt x="50841" y="21315"/>
                    <a:pt x="53536" y="20040"/>
                  </a:cubicBezTo>
                  <a:cubicBezTo>
                    <a:pt x="59004" y="17452"/>
                    <a:pt x="70093" y="5382"/>
                    <a:pt x="70200" y="5266"/>
                  </a:cubicBezTo>
                  <a:lnTo>
                    <a:pt x="70111" y="5177"/>
                  </a:lnTo>
                  <a:cubicBezTo>
                    <a:pt x="70004" y="5302"/>
                    <a:pt x="58933" y="17354"/>
                    <a:pt x="53482" y="19933"/>
                  </a:cubicBezTo>
                  <a:cubicBezTo>
                    <a:pt x="50804" y="21193"/>
                    <a:pt x="48659" y="21819"/>
                    <a:pt x="46989" y="21819"/>
                  </a:cubicBezTo>
                  <a:cubicBezTo>
                    <a:pt x="46284" y="21819"/>
                    <a:pt x="45663" y="21707"/>
                    <a:pt x="45123" y="21485"/>
                  </a:cubicBezTo>
                  <a:cubicBezTo>
                    <a:pt x="44079" y="21057"/>
                    <a:pt x="43330" y="20200"/>
                    <a:pt x="42857" y="18880"/>
                  </a:cubicBezTo>
                  <a:cubicBezTo>
                    <a:pt x="42286" y="17310"/>
                    <a:pt x="42607" y="15231"/>
                    <a:pt x="42973" y="12831"/>
                  </a:cubicBezTo>
                  <a:cubicBezTo>
                    <a:pt x="43196" y="11422"/>
                    <a:pt x="43419" y="9968"/>
                    <a:pt x="43482" y="8478"/>
                  </a:cubicBezTo>
                  <a:cubicBezTo>
                    <a:pt x="43571" y="6373"/>
                    <a:pt x="42527" y="4294"/>
                    <a:pt x="40547" y="2617"/>
                  </a:cubicBezTo>
                  <a:cubicBezTo>
                    <a:pt x="38582" y="949"/>
                    <a:pt x="36057" y="1"/>
                    <a:pt x="3376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9"/>
            <p:cNvSpPr/>
            <p:nvPr/>
          </p:nvSpPr>
          <p:spPr>
            <a:xfrm>
              <a:off x="5282425" y="618050"/>
              <a:ext cx="1746975" cy="542775"/>
            </a:xfrm>
            <a:custGeom>
              <a:rect b="b" l="l" r="r" t="t"/>
              <a:pathLst>
                <a:path extrusionOk="0" h="21711" w="69879">
                  <a:moveTo>
                    <a:pt x="34289" y="0"/>
                  </a:moveTo>
                  <a:cubicBezTo>
                    <a:pt x="33681" y="0"/>
                    <a:pt x="33088" y="69"/>
                    <a:pt x="32526" y="211"/>
                  </a:cubicBezTo>
                  <a:cubicBezTo>
                    <a:pt x="30822" y="640"/>
                    <a:pt x="28878" y="2192"/>
                    <a:pt x="27174" y="4449"/>
                  </a:cubicBezTo>
                  <a:cubicBezTo>
                    <a:pt x="26059" y="5930"/>
                    <a:pt x="25220" y="8285"/>
                    <a:pt x="24408" y="10551"/>
                  </a:cubicBezTo>
                  <a:cubicBezTo>
                    <a:pt x="23400" y="13388"/>
                    <a:pt x="22356" y="16314"/>
                    <a:pt x="20742" y="17750"/>
                  </a:cubicBezTo>
                  <a:cubicBezTo>
                    <a:pt x="19396" y="18956"/>
                    <a:pt x="17899" y="19558"/>
                    <a:pt x="16271" y="19558"/>
                  </a:cubicBezTo>
                  <a:cubicBezTo>
                    <a:pt x="15213" y="19558"/>
                    <a:pt x="14099" y="19304"/>
                    <a:pt x="12936" y="18794"/>
                  </a:cubicBezTo>
                  <a:cubicBezTo>
                    <a:pt x="7976" y="16626"/>
                    <a:pt x="4416" y="14200"/>
                    <a:pt x="2070" y="12603"/>
                  </a:cubicBezTo>
                  <a:cubicBezTo>
                    <a:pt x="1249" y="12041"/>
                    <a:pt x="598" y="11595"/>
                    <a:pt x="63" y="11282"/>
                  </a:cubicBezTo>
                  <a:lnTo>
                    <a:pt x="0" y="11380"/>
                  </a:lnTo>
                  <a:cubicBezTo>
                    <a:pt x="535" y="11693"/>
                    <a:pt x="1178" y="12139"/>
                    <a:pt x="1998" y="12701"/>
                  </a:cubicBezTo>
                  <a:cubicBezTo>
                    <a:pt x="4354" y="14307"/>
                    <a:pt x="7913" y="16733"/>
                    <a:pt x="12882" y="18910"/>
                  </a:cubicBezTo>
                  <a:cubicBezTo>
                    <a:pt x="14064" y="19425"/>
                    <a:pt x="15194" y="19683"/>
                    <a:pt x="16269" y="19683"/>
                  </a:cubicBezTo>
                  <a:cubicBezTo>
                    <a:pt x="17929" y="19683"/>
                    <a:pt x="19455" y="19068"/>
                    <a:pt x="20831" y="17839"/>
                  </a:cubicBezTo>
                  <a:cubicBezTo>
                    <a:pt x="22454" y="16385"/>
                    <a:pt x="23507" y="13441"/>
                    <a:pt x="24524" y="10595"/>
                  </a:cubicBezTo>
                  <a:cubicBezTo>
                    <a:pt x="25336" y="8330"/>
                    <a:pt x="26175" y="5992"/>
                    <a:pt x="27272" y="4520"/>
                  </a:cubicBezTo>
                  <a:cubicBezTo>
                    <a:pt x="28958" y="2281"/>
                    <a:pt x="30876" y="756"/>
                    <a:pt x="32553" y="327"/>
                  </a:cubicBezTo>
                  <a:cubicBezTo>
                    <a:pt x="33103" y="190"/>
                    <a:pt x="33684" y="123"/>
                    <a:pt x="34280" y="123"/>
                  </a:cubicBezTo>
                  <a:cubicBezTo>
                    <a:pt x="36429" y="123"/>
                    <a:pt x="38780" y="991"/>
                    <a:pt x="40644" y="2549"/>
                  </a:cubicBezTo>
                  <a:cubicBezTo>
                    <a:pt x="42625" y="4190"/>
                    <a:pt x="43687" y="6340"/>
                    <a:pt x="43544" y="8445"/>
                  </a:cubicBezTo>
                  <a:cubicBezTo>
                    <a:pt x="43455" y="9828"/>
                    <a:pt x="43232" y="11202"/>
                    <a:pt x="43017" y="12531"/>
                  </a:cubicBezTo>
                  <a:cubicBezTo>
                    <a:pt x="42625" y="14913"/>
                    <a:pt x="42259" y="17161"/>
                    <a:pt x="42821" y="18794"/>
                  </a:cubicBezTo>
                  <a:cubicBezTo>
                    <a:pt x="43276" y="20105"/>
                    <a:pt x="43999" y="20953"/>
                    <a:pt x="45043" y="21390"/>
                  </a:cubicBezTo>
                  <a:cubicBezTo>
                    <a:pt x="45560" y="21604"/>
                    <a:pt x="46158" y="21711"/>
                    <a:pt x="46845" y="21711"/>
                  </a:cubicBezTo>
                  <a:cubicBezTo>
                    <a:pt x="48531" y="21711"/>
                    <a:pt x="50734" y="21042"/>
                    <a:pt x="53491" y="19695"/>
                  </a:cubicBezTo>
                  <a:cubicBezTo>
                    <a:pt x="58870" y="17063"/>
                    <a:pt x="69772" y="5100"/>
                    <a:pt x="69879" y="4975"/>
                  </a:cubicBezTo>
                  <a:lnTo>
                    <a:pt x="69790" y="4895"/>
                  </a:lnTo>
                  <a:cubicBezTo>
                    <a:pt x="69682" y="5020"/>
                    <a:pt x="58799" y="16965"/>
                    <a:pt x="53437" y="19579"/>
                  </a:cubicBezTo>
                  <a:cubicBezTo>
                    <a:pt x="50695" y="20925"/>
                    <a:pt x="48518" y="21591"/>
                    <a:pt x="46847" y="21591"/>
                  </a:cubicBezTo>
                  <a:cubicBezTo>
                    <a:pt x="46181" y="21591"/>
                    <a:pt x="45596" y="21485"/>
                    <a:pt x="45087" y="21274"/>
                  </a:cubicBezTo>
                  <a:cubicBezTo>
                    <a:pt x="44079" y="20855"/>
                    <a:pt x="43383" y="20034"/>
                    <a:pt x="42937" y="18758"/>
                  </a:cubicBezTo>
                  <a:cubicBezTo>
                    <a:pt x="42384" y="17152"/>
                    <a:pt x="42750" y="14913"/>
                    <a:pt x="43133" y="12549"/>
                  </a:cubicBezTo>
                  <a:cubicBezTo>
                    <a:pt x="43356" y="11220"/>
                    <a:pt x="43579" y="9837"/>
                    <a:pt x="43669" y="8454"/>
                  </a:cubicBezTo>
                  <a:cubicBezTo>
                    <a:pt x="43811" y="6313"/>
                    <a:pt x="42732" y="4119"/>
                    <a:pt x="40725" y="2451"/>
                  </a:cubicBezTo>
                  <a:cubicBezTo>
                    <a:pt x="38843" y="882"/>
                    <a:pt x="36465" y="0"/>
                    <a:pt x="3428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9"/>
            <p:cNvSpPr/>
            <p:nvPr/>
          </p:nvSpPr>
          <p:spPr>
            <a:xfrm>
              <a:off x="5283075" y="611650"/>
              <a:ext cx="1739200" cy="537150"/>
            </a:xfrm>
            <a:custGeom>
              <a:rect b="b" l="l" r="r" t="t"/>
              <a:pathLst>
                <a:path extrusionOk="0" h="21486" w="69568">
                  <a:moveTo>
                    <a:pt x="34807" y="0"/>
                  </a:moveTo>
                  <a:cubicBezTo>
                    <a:pt x="34115" y="0"/>
                    <a:pt x="33443" y="92"/>
                    <a:pt x="32813" y="280"/>
                  </a:cubicBezTo>
                  <a:cubicBezTo>
                    <a:pt x="31216" y="753"/>
                    <a:pt x="29307" y="2376"/>
                    <a:pt x="27576" y="4732"/>
                  </a:cubicBezTo>
                  <a:cubicBezTo>
                    <a:pt x="26479" y="6221"/>
                    <a:pt x="25640" y="8380"/>
                    <a:pt x="24739" y="10664"/>
                  </a:cubicBezTo>
                  <a:cubicBezTo>
                    <a:pt x="23633" y="13483"/>
                    <a:pt x="22491" y="16400"/>
                    <a:pt x="20840" y="17926"/>
                  </a:cubicBezTo>
                  <a:cubicBezTo>
                    <a:pt x="19353" y="19298"/>
                    <a:pt x="17689" y="19990"/>
                    <a:pt x="15928" y="19990"/>
                  </a:cubicBezTo>
                  <a:cubicBezTo>
                    <a:pt x="14976" y="19990"/>
                    <a:pt x="13995" y="19787"/>
                    <a:pt x="12999" y="19380"/>
                  </a:cubicBezTo>
                  <a:cubicBezTo>
                    <a:pt x="7637" y="17185"/>
                    <a:pt x="4042" y="14714"/>
                    <a:pt x="1669" y="13073"/>
                  </a:cubicBezTo>
                  <a:cubicBezTo>
                    <a:pt x="1045" y="12645"/>
                    <a:pt x="509" y="12279"/>
                    <a:pt x="63" y="12002"/>
                  </a:cubicBezTo>
                  <a:lnTo>
                    <a:pt x="1" y="12109"/>
                  </a:lnTo>
                  <a:cubicBezTo>
                    <a:pt x="438" y="12377"/>
                    <a:pt x="973" y="12743"/>
                    <a:pt x="1598" y="13171"/>
                  </a:cubicBezTo>
                  <a:cubicBezTo>
                    <a:pt x="3980" y="14812"/>
                    <a:pt x="7575" y="17292"/>
                    <a:pt x="12954" y="19496"/>
                  </a:cubicBezTo>
                  <a:cubicBezTo>
                    <a:pt x="13965" y="19909"/>
                    <a:pt x="14961" y="20115"/>
                    <a:pt x="15928" y="20115"/>
                  </a:cubicBezTo>
                  <a:cubicBezTo>
                    <a:pt x="17717" y="20115"/>
                    <a:pt x="19409" y="19411"/>
                    <a:pt x="20921" y="18015"/>
                  </a:cubicBezTo>
                  <a:cubicBezTo>
                    <a:pt x="22598" y="16472"/>
                    <a:pt x="23740" y="13546"/>
                    <a:pt x="24855" y="10709"/>
                  </a:cubicBezTo>
                  <a:cubicBezTo>
                    <a:pt x="25747" y="8434"/>
                    <a:pt x="26586" y="6284"/>
                    <a:pt x="27674" y="4803"/>
                  </a:cubicBezTo>
                  <a:cubicBezTo>
                    <a:pt x="29387" y="2475"/>
                    <a:pt x="31269" y="869"/>
                    <a:pt x="32848" y="396"/>
                  </a:cubicBezTo>
                  <a:cubicBezTo>
                    <a:pt x="33466" y="211"/>
                    <a:pt x="34126" y="121"/>
                    <a:pt x="34805" y="121"/>
                  </a:cubicBezTo>
                  <a:cubicBezTo>
                    <a:pt x="36839" y="121"/>
                    <a:pt x="39047" y="927"/>
                    <a:pt x="40833" y="2385"/>
                  </a:cubicBezTo>
                  <a:cubicBezTo>
                    <a:pt x="42867" y="4045"/>
                    <a:pt x="43928" y="6248"/>
                    <a:pt x="43732" y="8425"/>
                  </a:cubicBezTo>
                  <a:cubicBezTo>
                    <a:pt x="43625" y="9701"/>
                    <a:pt x="43402" y="10994"/>
                    <a:pt x="43188" y="12234"/>
                  </a:cubicBezTo>
                  <a:cubicBezTo>
                    <a:pt x="42759" y="14687"/>
                    <a:pt x="42367" y="16998"/>
                    <a:pt x="42911" y="18666"/>
                  </a:cubicBezTo>
                  <a:cubicBezTo>
                    <a:pt x="43322" y="19942"/>
                    <a:pt x="44008" y="20763"/>
                    <a:pt x="45008" y="21173"/>
                  </a:cubicBezTo>
                  <a:cubicBezTo>
                    <a:pt x="45498" y="21378"/>
                    <a:pt x="46060" y="21485"/>
                    <a:pt x="46703" y="21485"/>
                  </a:cubicBezTo>
                  <a:cubicBezTo>
                    <a:pt x="48398" y="21485"/>
                    <a:pt x="50628" y="20772"/>
                    <a:pt x="53456" y="19344"/>
                  </a:cubicBezTo>
                  <a:cubicBezTo>
                    <a:pt x="58746" y="16668"/>
                    <a:pt x="69460" y="4812"/>
                    <a:pt x="69567" y="4696"/>
                  </a:cubicBezTo>
                  <a:lnTo>
                    <a:pt x="69478" y="4616"/>
                  </a:lnTo>
                  <a:cubicBezTo>
                    <a:pt x="69362" y="4732"/>
                    <a:pt x="58666" y="16570"/>
                    <a:pt x="53393" y="19237"/>
                  </a:cubicBezTo>
                  <a:cubicBezTo>
                    <a:pt x="50584" y="20658"/>
                    <a:pt x="48373" y="21362"/>
                    <a:pt x="46704" y="21362"/>
                  </a:cubicBezTo>
                  <a:cubicBezTo>
                    <a:pt x="46079" y="21362"/>
                    <a:pt x="45529" y="21263"/>
                    <a:pt x="45052" y="21066"/>
                  </a:cubicBezTo>
                  <a:cubicBezTo>
                    <a:pt x="44089" y="20665"/>
                    <a:pt x="43429" y="19871"/>
                    <a:pt x="43027" y="18631"/>
                  </a:cubicBezTo>
                  <a:cubicBezTo>
                    <a:pt x="42492" y="16989"/>
                    <a:pt x="42884" y="14687"/>
                    <a:pt x="43304" y="12252"/>
                  </a:cubicBezTo>
                  <a:cubicBezTo>
                    <a:pt x="43518" y="11012"/>
                    <a:pt x="43741" y="9718"/>
                    <a:pt x="43857" y="8443"/>
                  </a:cubicBezTo>
                  <a:cubicBezTo>
                    <a:pt x="44053" y="6221"/>
                    <a:pt x="42983" y="3973"/>
                    <a:pt x="40913" y="2287"/>
                  </a:cubicBezTo>
                  <a:cubicBezTo>
                    <a:pt x="39103" y="811"/>
                    <a:pt x="36868" y="0"/>
                    <a:pt x="3480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9"/>
            <p:cNvSpPr/>
            <p:nvPr/>
          </p:nvSpPr>
          <p:spPr>
            <a:xfrm>
              <a:off x="5283750" y="604975"/>
              <a:ext cx="1731150" cy="531775"/>
            </a:xfrm>
            <a:custGeom>
              <a:rect b="b" l="l" r="r" t="t"/>
              <a:pathLst>
                <a:path extrusionOk="0" h="21271" w="69246">
                  <a:moveTo>
                    <a:pt x="35308" y="0"/>
                  </a:moveTo>
                  <a:cubicBezTo>
                    <a:pt x="34537" y="0"/>
                    <a:pt x="33789" y="117"/>
                    <a:pt x="33098" y="360"/>
                  </a:cubicBezTo>
                  <a:cubicBezTo>
                    <a:pt x="31608" y="877"/>
                    <a:pt x="29735" y="2572"/>
                    <a:pt x="27977" y="5016"/>
                  </a:cubicBezTo>
                  <a:cubicBezTo>
                    <a:pt x="26907" y="6515"/>
                    <a:pt x="26023" y="8576"/>
                    <a:pt x="25087" y="10762"/>
                  </a:cubicBezTo>
                  <a:cubicBezTo>
                    <a:pt x="23882" y="13581"/>
                    <a:pt x="22642" y="16498"/>
                    <a:pt x="20938" y="18112"/>
                  </a:cubicBezTo>
                  <a:cubicBezTo>
                    <a:pt x="19292" y="19673"/>
                    <a:pt x="17489" y="20463"/>
                    <a:pt x="15625" y="20463"/>
                  </a:cubicBezTo>
                  <a:cubicBezTo>
                    <a:pt x="14783" y="20463"/>
                    <a:pt x="13928" y="20302"/>
                    <a:pt x="13070" y="19977"/>
                  </a:cubicBezTo>
                  <a:cubicBezTo>
                    <a:pt x="7298" y="17782"/>
                    <a:pt x="3551" y="15160"/>
                    <a:pt x="1312" y="13590"/>
                  </a:cubicBezTo>
                  <a:cubicBezTo>
                    <a:pt x="830" y="13259"/>
                    <a:pt x="420" y="12965"/>
                    <a:pt x="72" y="12733"/>
                  </a:cubicBezTo>
                  <a:lnTo>
                    <a:pt x="1" y="12840"/>
                  </a:lnTo>
                  <a:cubicBezTo>
                    <a:pt x="349" y="13072"/>
                    <a:pt x="759" y="13358"/>
                    <a:pt x="1241" y="13688"/>
                  </a:cubicBezTo>
                  <a:cubicBezTo>
                    <a:pt x="3480" y="15258"/>
                    <a:pt x="7236" y="17889"/>
                    <a:pt x="13025" y="20093"/>
                  </a:cubicBezTo>
                  <a:cubicBezTo>
                    <a:pt x="13898" y="20424"/>
                    <a:pt x="14768" y="20588"/>
                    <a:pt x="15625" y="20588"/>
                  </a:cubicBezTo>
                  <a:cubicBezTo>
                    <a:pt x="17518" y="20588"/>
                    <a:pt x="19348" y="19786"/>
                    <a:pt x="21019" y="18202"/>
                  </a:cubicBezTo>
                  <a:cubicBezTo>
                    <a:pt x="22740" y="16569"/>
                    <a:pt x="23989" y="13643"/>
                    <a:pt x="25203" y="10815"/>
                  </a:cubicBezTo>
                  <a:cubicBezTo>
                    <a:pt x="26130" y="8629"/>
                    <a:pt x="27014" y="6569"/>
                    <a:pt x="28075" y="5088"/>
                  </a:cubicBezTo>
                  <a:cubicBezTo>
                    <a:pt x="29824" y="2661"/>
                    <a:pt x="31670" y="984"/>
                    <a:pt x="33133" y="476"/>
                  </a:cubicBezTo>
                  <a:cubicBezTo>
                    <a:pt x="33815" y="238"/>
                    <a:pt x="34552" y="123"/>
                    <a:pt x="35312" y="123"/>
                  </a:cubicBezTo>
                  <a:cubicBezTo>
                    <a:pt x="37237" y="123"/>
                    <a:pt x="39312" y="862"/>
                    <a:pt x="41020" y="2224"/>
                  </a:cubicBezTo>
                  <a:cubicBezTo>
                    <a:pt x="43116" y="3910"/>
                    <a:pt x="44178" y="6167"/>
                    <a:pt x="43919" y="8424"/>
                  </a:cubicBezTo>
                  <a:cubicBezTo>
                    <a:pt x="43794" y="9584"/>
                    <a:pt x="43571" y="10779"/>
                    <a:pt x="43366" y="11930"/>
                  </a:cubicBezTo>
                  <a:cubicBezTo>
                    <a:pt x="42902" y="14455"/>
                    <a:pt x="42465" y="16846"/>
                    <a:pt x="42991" y="18550"/>
                  </a:cubicBezTo>
                  <a:cubicBezTo>
                    <a:pt x="43366" y="19790"/>
                    <a:pt x="44017" y="20584"/>
                    <a:pt x="44972" y="20976"/>
                  </a:cubicBezTo>
                  <a:cubicBezTo>
                    <a:pt x="45436" y="21172"/>
                    <a:pt x="45971" y="21271"/>
                    <a:pt x="46577" y="21271"/>
                  </a:cubicBezTo>
                  <a:cubicBezTo>
                    <a:pt x="48264" y="21271"/>
                    <a:pt x="50521" y="20521"/>
                    <a:pt x="53411" y="19014"/>
                  </a:cubicBezTo>
                  <a:cubicBezTo>
                    <a:pt x="58612" y="16293"/>
                    <a:pt x="69139" y="4544"/>
                    <a:pt x="69246" y="4419"/>
                  </a:cubicBezTo>
                  <a:lnTo>
                    <a:pt x="69157" y="4338"/>
                  </a:lnTo>
                  <a:cubicBezTo>
                    <a:pt x="69050" y="4463"/>
                    <a:pt x="58541" y="16194"/>
                    <a:pt x="53357" y="18906"/>
                  </a:cubicBezTo>
                  <a:cubicBezTo>
                    <a:pt x="50481" y="20407"/>
                    <a:pt x="48241" y="21150"/>
                    <a:pt x="46576" y="21150"/>
                  </a:cubicBezTo>
                  <a:cubicBezTo>
                    <a:pt x="45985" y="21150"/>
                    <a:pt x="45465" y="21056"/>
                    <a:pt x="45016" y="20869"/>
                  </a:cubicBezTo>
                  <a:cubicBezTo>
                    <a:pt x="44097" y="20485"/>
                    <a:pt x="43473" y="19718"/>
                    <a:pt x="43107" y="18514"/>
                  </a:cubicBezTo>
                  <a:cubicBezTo>
                    <a:pt x="42590" y="16837"/>
                    <a:pt x="43027" y="14464"/>
                    <a:pt x="43482" y="11957"/>
                  </a:cubicBezTo>
                  <a:cubicBezTo>
                    <a:pt x="43696" y="10797"/>
                    <a:pt x="43910" y="9602"/>
                    <a:pt x="44044" y="8433"/>
                  </a:cubicBezTo>
                  <a:cubicBezTo>
                    <a:pt x="44303" y="6132"/>
                    <a:pt x="43232" y="3839"/>
                    <a:pt x="41091" y="2135"/>
                  </a:cubicBezTo>
                  <a:cubicBezTo>
                    <a:pt x="39364" y="753"/>
                    <a:pt x="37261" y="0"/>
                    <a:pt x="3530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9"/>
            <p:cNvSpPr/>
            <p:nvPr/>
          </p:nvSpPr>
          <p:spPr>
            <a:xfrm>
              <a:off x="5284425" y="598050"/>
              <a:ext cx="1723125" cy="527325"/>
            </a:xfrm>
            <a:custGeom>
              <a:rect b="b" l="l" r="r" t="t"/>
              <a:pathLst>
                <a:path extrusionOk="0" h="21093" w="68925">
                  <a:moveTo>
                    <a:pt x="35791" y="0"/>
                  </a:moveTo>
                  <a:cubicBezTo>
                    <a:pt x="34947" y="0"/>
                    <a:pt x="34129" y="144"/>
                    <a:pt x="33383" y="440"/>
                  </a:cubicBezTo>
                  <a:cubicBezTo>
                    <a:pt x="32000" y="994"/>
                    <a:pt x="30171" y="2769"/>
                    <a:pt x="28378" y="5320"/>
                  </a:cubicBezTo>
                  <a:cubicBezTo>
                    <a:pt x="27335" y="6801"/>
                    <a:pt x="26425" y="8764"/>
                    <a:pt x="25461" y="10842"/>
                  </a:cubicBezTo>
                  <a:cubicBezTo>
                    <a:pt x="24150" y="13661"/>
                    <a:pt x="22794" y="16587"/>
                    <a:pt x="21036" y="18300"/>
                  </a:cubicBezTo>
                  <a:cubicBezTo>
                    <a:pt x="19222" y="20069"/>
                    <a:pt x="17285" y="20968"/>
                    <a:pt x="15338" y="20968"/>
                  </a:cubicBezTo>
                  <a:cubicBezTo>
                    <a:pt x="14605" y="20968"/>
                    <a:pt x="13871" y="20840"/>
                    <a:pt x="13141" y="20584"/>
                  </a:cubicBezTo>
                  <a:cubicBezTo>
                    <a:pt x="6959" y="18407"/>
                    <a:pt x="3230" y="15740"/>
                    <a:pt x="1009" y="14143"/>
                  </a:cubicBezTo>
                  <a:cubicBezTo>
                    <a:pt x="652" y="13884"/>
                    <a:pt x="339" y="13670"/>
                    <a:pt x="72" y="13483"/>
                  </a:cubicBezTo>
                  <a:lnTo>
                    <a:pt x="0" y="13581"/>
                  </a:lnTo>
                  <a:cubicBezTo>
                    <a:pt x="277" y="13768"/>
                    <a:pt x="580" y="13991"/>
                    <a:pt x="937" y="14241"/>
                  </a:cubicBezTo>
                  <a:cubicBezTo>
                    <a:pt x="3167" y="15838"/>
                    <a:pt x="6905" y="18523"/>
                    <a:pt x="13097" y="20700"/>
                  </a:cubicBezTo>
                  <a:cubicBezTo>
                    <a:pt x="13846" y="20959"/>
                    <a:pt x="14595" y="21093"/>
                    <a:pt x="15345" y="21093"/>
                  </a:cubicBezTo>
                  <a:cubicBezTo>
                    <a:pt x="17316" y="21093"/>
                    <a:pt x="19279" y="20183"/>
                    <a:pt x="21117" y="18389"/>
                  </a:cubicBezTo>
                  <a:cubicBezTo>
                    <a:pt x="22892" y="16659"/>
                    <a:pt x="24257" y="13724"/>
                    <a:pt x="25568" y="10887"/>
                  </a:cubicBezTo>
                  <a:cubicBezTo>
                    <a:pt x="26532" y="8817"/>
                    <a:pt x="27442" y="6864"/>
                    <a:pt x="28476" y="5392"/>
                  </a:cubicBezTo>
                  <a:cubicBezTo>
                    <a:pt x="30261" y="2858"/>
                    <a:pt x="32063" y="1101"/>
                    <a:pt x="33428" y="556"/>
                  </a:cubicBezTo>
                  <a:cubicBezTo>
                    <a:pt x="34164" y="262"/>
                    <a:pt x="34970" y="120"/>
                    <a:pt x="35802" y="120"/>
                  </a:cubicBezTo>
                  <a:cubicBezTo>
                    <a:pt x="37623" y="120"/>
                    <a:pt x="39572" y="803"/>
                    <a:pt x="41207" y="2082"/>
                  </a:cubicBezTo>
                  <a:cubicBezTo>
                    <a:pt x="43375" y="3777"/>
                    <a:pt x="44427" y="6087"/>
                    <a:pt x="44106" y="8425"/>
                  </a:cubicBezTo>
                  <a:cubicBezTo>
                    <a:pt x="43963" y="9469"/>
                    <a:pt x="43758" y="10557"/>
                    <a:pt x="43553" y="11610"/>
                  </a:cubicBezTo>
                  <a:cubicBezTo>
                    <a:pt x="43044" y="14223"/>
                    <a:pt x="42563" y="16686"/>
                    <a:pt x="43071" y="18443"/>
                  </a:cubicBezTo>
                  <a:cubicBezTo>
                    <a:pt x="43419" y="19638"/>
                    <a:pt x="44026" y="20406"/>
                    <a:pt x="44936" y="20789"/>
                  </a:cubicBezTo>
                  <a:cubicBezTo>
                    <a:pt x="45375" y="20974"/>
                    <a:pt x="45882" y="21066"/>
                    <a:pt x="46459" y="21066"/>
                  </a:cubicBezTo>
                  <a:cubicBezTo>
                    <a:pt x="48143" y="21066"/>
                    <a:pt x="50423" y="20278"/>
                    <a:pt x="53366" y="18684"/>
                  </a:cubicBezTo>
                  <a:cubicBezTo>
                    <a:pt x="58487" y="15927"/>
                    <a:pt x="68826" y="4276"/>
                    <a:pt x="68924" y="4161"/>
                  </a:cubicBezTo>
                  <a:lnTo>
                    <a:pt x="68835" y="4080"/>
                  </a:lnTo>
                  <a:cubicBezTo>
                    <a:pt x="68728" y="4196"/>
                    <a:pt x="58407" y="15829"/>
                    <a:pt x="53313" y="18577"/>
                  </a:cubicBezTo>
                  <a:cubicBezTo>
                    <a:pt x="50377" y="20165"/>
                    <a:pt x="48115" y="20949"/>
                    <a:pt x="46460" y="20949"/>
                  </a:cubicBezTo>
                  <a:cubicBezTo>
                    <a:pt x="45902" y="20949"/>
                    <a:pt x="45412" y="20860"/>
                    <a:pt x="44989" y="20682"/>
                  </a:cubicBezTo>
                  <a:cubicBezTo>
                    <a:pt x="44106" y="20316"/>
                    <a:pt x="43526" y="19567"/>
                    <a:pt x="43187" y="18416"/>
                  </a:cubicBezTo>
                  <a:cubicBezTo>
                    <a:pt x="42688" y="16686"/>
                    <a:pt x="43169" y="14232"/>
                    <a:pt x="43669" y="11636"/>
                  </a:cubicBezTo>
                  <a:cubicBezTo>
                    <a:pt x="43874" y="10584"/>
                    <a:pt x="44088" y="9486"/>
                    <a:pt x="44231" y="8443"/>
                  </a:cubicBezTo>
                  <a:cubicBezTo>
                    <a:pt x="44561" y="6061"/>
                    <a:pt x="43482" y="3706"/>
                    <a:pt x="41278" y="1984"/>
                  </a:cubicBezTo>
                  <a:cubicBezTo>
                    <a:pt x="39624" y="691"/>
                    <a:pt x="37642" y="0"/>
                    <a:pt x="3579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9"/>
            <p:cNvSpPr/>
            <p:nvPr/>
          </p:nvSpPr>
          <p:spPr>
            <a:xfrm>
              <a:off x="5285100" y="590900"/>
              <a:ext cx="1715100" cy="540500"/>
            </a:xfrm>
            <a:custGeom>
              <a:rect b="b" l="l" r="r" t="t"/>
              <a:pathLst>
                <a:path extrusionOk="0" h="21620" w="68604">
                  <a:moveTo>
                    <a:pt x="36271" y="0"/>
                  </a:moveTo>
                  <a:cubicBezTo>
                    <a:pt x="35353" y="0"/>
                    <a:pt x="34467" y="177"/>
                    <a:pt x="33668" y="539"/>
                  </a:cubicBezTo>
                  <a:cubicBezTo>
                    <a:pt x="32384" y="1128"/>
                    <a:pt x="30644" y="2930"/>
                    <a:pt x="28780" y="5624"/>
                  </a:cubicBezTo>
                  <a:cubicBezTo>
                    <a:pt x="27771" y="7078"/>
                    <a:pt x="26853" y="8925"/>
                    <a:pt x="25871" y="10870"/>
                  </a:cubicBezTo>
                  <a:cubicBezTo>
                    <a:pt x="24444" y="13724"/>
                    <a:pt x="22963" y="16668"/>
                    <a:pt x="21125" y="18506"/>
                  </a:cubicBezTo>
                  <a:cubicBezTo>
                    <a:pt x="19147" y="20484"/>
                    <a:pt x="17086" y="21499"/>
                    <a:pt x="15073" y="21499"/>
                  </a:cubicBezTo>
                  <a:cubicBezTo>
                    <a:pt x="14444" y="21499"/>
                    <a:pt x="13819" y="21400"/>
                    <a:pt x="13203" y="21200"/>
                  </a:cubicBezTo>
                  <a:cubicBezTo>
                    <a:pt x="6646" y="19077"/>
                    <a:pt x="2810" y="16249"/>
                    <a:pt x="750" y="14732"/>
                  </a:cubicBezTo>
                  <a:cubicBezTo>
                    <a:pt x="500" y="14554"/>
                    <a:pt x="277" y="14384"/>
                    <a:pt x="72" y="14233"/>
                  </a:cubicBezTo>
                  <a:lnTo>
                    <a:pt x="0" y="14331"/>
                  </a:lnTo>
                  <a:cubicBezTo>
                    <a:pt x="205" y="14483"/>
                    <a:pt x="428" y="14652"/>
                    <a:pt x="678" y="14831"/>
                  </a:cubicBezTo>
                  <a:cubicBezTo>
                    <a:pt x="2748" y="16356"/>
                    <a:pt x="6593" y="19184"/>
                    <a:pt x="13168" y="21316"/>
                  </a:cubicBezTo>
                  <a:cubicBezTo>
                    <a:pt x="13801" y="21521"/>
                    <a:pt x="14434" y="21619"/>
                    <a:pt x="15077" y="21619"/>
                  </a:cubicBezTo>
                  <a:cubicBezTo>
                    <a:pt x="17120" y="21619"/>
                    <a:pt x="19216" y="20594"/>
                    <a:pt x="21214" y="18595"/>
                  </a:cubicBezTo>
                  <a:cubicBezTo>
                    <a:pt x="23061" y="16749"/>
                    <a:pt x="24542" y="13787"/>
                    <a:pt x="25978" y="10923"/>
                  </a:cubicBezTo>
                  <a:cubicBezTo>
                    <a:pt x="26960" y="8978"/>
                    <a:pt x="27878" y="7141"/>
                    <a:pt x="28878" y="5695"/>
                  </a:cubicBezTo>
                  <a:cubicBezTo>
                    <a:pt x="30733" y="3019"/>
                    <a:pt x="32446" y="1226"/>
                    <a:pt x="33722" y="646"/>
                  </a:cubicBezTo>
                  <a:cubicBezTo>
                    <a:pt x="34502" y="294"/>
                    <a:pt x="35369" y="123"/>
                    <a:pt x="36267" y="123"/>
                  </a:cubicBezTo>
                  <a:cubicBezTo>
                    <a:pt x="37990" y="123"/>
                    <a:pt x="39829" y="753"/>
                    <a:pt x="41394" y="1949"/>
                  </a:cubicBezTo>
                  <a:cubicBezTo>
                    <a:pt x="43597" y="3635"/>
                    <a:pt x="44686" y="6061"/>
                    <a:pt x="44293" y="8434"/>
                  </a:cubicBezTo>
                  <a:cubicBezTo>
                    <a:pt x="44150" y="9353"/>
                    <a:pt x="43945" y="10325"/>
                    <a:pt x="43758" y="11262"/>
                  </a:cubicBezTo>
                  <a:cubicBezTo>
                    <a:pt x="43223" y="13858"/>
                    <a:pt x="42670" y="16534"/>
                    <a:pt x="43151" y="18354"/>
                  </a:cubicBezTo>
                  <a:cubicBezTo>
                    <a:pt x="43464" y="19505"/>
                    <a:pt x="44043" y="20246"/>
                    <a:pt x="44909" y="20620"/>
                  </a:cubicBezTo>
                  <a:cubicBezTo>
                    <a:pt x="45321" y="20792"/>
                    <a:pt x="45796" y="20879"/>
                    <a:pt x="46338" y="20879"/>
                  </a:cubicBezTo>
                  <a:cubicBezTo>
                    <a:pt x="48014" y="20879"/>
                    <a:pt x="50323" y="20051"/>
                    <a:pt x="53330" y="18372"/>
                  </a:cubicBezTo>
                  <a:cubicBezTo>
                    <a:pt x="58362" y="15571"/>
                    <a:pt x="68505" y="4027"/>
                    <a:pt x="68603" y="3911"/>
                  </a:cubicBezTo>
                  <a:lnTo>
                    <a:pt x="68514" y="3822"/>
                  </a:lnTo>
                  <a:cubicBezTo>
                    <a:pt x="68416" y="3947"/>
                    <a:pt x="58281" y="15473"/>
                    <a:pt x="53268" y="18265"/>
                  </a:cubicBezTo>
                  <a:cubicBezTo>
                    <a:pt x="50282" y="19934"/>
                    <a:pt x="47997" y="20758"/>
                    <a:pt x="46347" y="20758"/>
                  </a:cubicBezTo>
                  <a:cubicBezTo>
                    <a:pt x="45818" y="20758"/>
                    <a:pt x="45354" y="20673"/>
                    <a:pt x="44953" y="20504"/>
                  </a:cubicBezTo>
                  <a:cubicBezTo>
                    <a:pt x="44124" y="20156"/>
                    <a:pt x="43571" y="19434"/>
                    <a:pt x="43276" y="18319"/>
                  </a:cubicBezTo>
                  <a:cubicBezTo>
                    <a:pt x="42794" y="16534"/>
                    <a:pt x="43339" y="13867"/>
                    <a:pt x="43874" y="11289"/>
                  </a:cubicBezTo>
                  <a:cubicBezTo>
                    <a:pt x="44070" y="10352"/>
                    <a:pt x="44266" y="9380"/>
                    <a:pt x="44418" y="8452"/>
                  </a:cubicBezTo>
                  <a:cubicBezTo>
                    <a:pt x="44811" y="6034"/>
                    <a:pt x="43713" y="3563"/>
                    <a:pt x="41465" y="1851"/>
                  </a:cubicBezTo>
                  <a:cubicBezTo>
                    <a:pt x="39880" y="640"/>
                    <a:pt x="38019" y="0"/>
                    <a:pt x="3627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9"/>
            <p:cNvSpPr/>
            <p:nvPr/>
          </p:nvSpPr>
          <p:spPr>
            <a:xfrm>
              <a:off x="5285750" y="583550"/>
              <a:ext cx="1707300" cy="554325"/>
            </a:xfrm>
            <a:custGeom>
              <a:rect b="b" l="l" r="r" t="t"/>
              <a:pathLst>
                <a:path extrusionOk="0" h="22173" w="68292">
                  <a:moveTo>
                    <a:pt x="36733" y="0"/>
                  </a:moveTo>
                  <a:cubicBezTo>
                    <a:pt x="35746" y="0"/>
                    <a:pt x="34796" y="212"/>
                    <a:pt x="33954" y="646"/>
                  </a:cubicBezTo>
                  <a:cubicBezTo>
                    <a:pt x="32768" y="1252"/>
                    <a:pt x="31118" y="3081"/>
                    <a:pt x="29182" y="5945"/>
                  </a:cubicBezTo>
                  <a:cubicBezTo>
                    <a:pt x="28227" y="7345"/>
                    <a:pt x="27317" y="9032"/>
                    <a:pt x="26354" y="10825"/>
                  </a:cubicBezTo>
                  <a:cubicBezTo>
                    <a:pt x="24784" y="13733"/>
                    <a:pt x="23160" y="16739"/>
                    <a:pt x="21224" y="18720"/>
                  </a:cubicBezTo>
                  <a:cubicBezTo>
                    <a:pt x="19080" y="20920"/>
                    <a:pt x="16897" y="22048"/>
                    <a:pt x="14835" y="22048"/>
                  </a:cubicBezTo>
                  <a:cubicBezTo>
                    <a:pt x="14306" y="22048"/>
                    <a:pt x="13786" y="21974"/>
                    <a:pt x="13275" y="21824"/>
                  </a:cubicBezTo>
                  <a:cubicBezTo>
                    <a:pt x="6353" y="19781"/>
                    <a:pt x="2579" y="16909"/>
                    <a:pt x="554" y="15356"/>
                  </a:cubicBezTo>
                  <a:cubicBezTo>
                    <a:pt x="376" y="15232"/>
                    <a:pt x="224" y="15107"/>
                    <a:pt x="72" y="15000"/>
                  </a:cubicBezTo>
                  <a:lnTo>
                    <a:pt x="1" y="15098"/>
                  </a:lnTo>
                  <a:cubicBezTo>
                    <a:pt x="144" y="15205"/>
                    <a:pt x="304" y="15330"/>
                    <a:pt x="474" y="15455"/>
                  </a:cubicBezTo>
                  <a:cubicBezTo>
                    <a:pt x="2508" y="17007"/>
                    <a:pt x="6299" y="19888"/>
                    <a:pt x="13240" y="21940"/>
                  </a:cubicBezTo>
                  <a:cubicBezTo>
                    <a:pt x="13766" y="22092"/>
                    <a:pt x="14301" y="22172"/>
                    <a:pt x="14846" y="22172"/>
                  </a:cubicBezTo>
                  <a:cubicBezTo>
                    <a:pt x="16933" y="22172"/>
                    <a:pt x="19146" y="21030"/>
                    <a:pt x="21313" y="18800"/>
                  </a:cubicBezTo>
                  <a:cubicBezTo>
                    <a:pt x="23258" y="16811"/>
                    <a:pt x="24882" y="13795"/>
                    <a:pt x="26461" y="10878"/>
                  </a:cubicBezTo>
                  <a:cubicBezTo>
                    <a:pt x="27424" y="9094"/>
                    <a:pt x="28334" y="7408"/>
                    <a:pt x="29280" y="6007"/>
                  </a:cubicBezTo>
                  <a:cubicBezTo>
                    <a:pt x="31207" y="3170"/>
                    <a:pt x="32848" y="1351"/>
                    <a:pt x="34008" y="753"/>
                  </a:cubicBezTo>
                  <a:cubicBezTo>
                    <a:pt x="34834" y="330"/>
                    <a:pt x="35766" y="123"/>
                    <a:pt x="36734" y="123"/>
                  </a:cubicBezTo>
                  <a:cubicBezTo>
                    <a:pt x="38358" y="123"/>
                    <a:pt x="40084" y="705"/>
                    <a:pt x="41582" y="1823"/>
                  </a:cubicBezTo>
                  <a:cubicBezTo>
                    <a:pt x="43866" y="3527"/>
                    <a:pt x="44945" y="6007"/>
                    <a:pt x="44490" y="8452"/>
                  </a:cubicBezTo>
                  <a:cubicBezTo>
                    <a:pt x="44339" y="9237"/>
                    <a:pt x="44151" y="10066"/>
                    <a:pt x="43982" y="10878"/>
                  </a:cubicBezTo>
                  <a:cubicBezTo>
                    <a:pt x="43384" y="13581"/>
                    <a:pt x="42768" y="16373"/>
                    <a:pt x="43241" y="18265"/>
                  </a:cubicBezTo>
                  <a:cubicBezTo>
                    <a:pt x="43518" y="19380"/>
                    <a:pt x="44053" y="20094"/>
                    <a:pt x="44883" y="20450"/>
                  </a:cubicBezTo>
                  <a:cubicBezTo>
                    <a:pt x="45272" y="20617"/>
                    <a:pt x="45723" y="20700"/>
                    <a:pt x="46237" y="20700"/>
                  </a:cubicBezTo>
                  <a:cubicBezTo>
                    <a:pt x="47900" y="20700"/>
                    <a:pt x="50226" y="19827"/>
                    <a:pt x="53286" y="18068"/>
                  </a:cubicBezTo>
                  <a:cubicBezTo>
                    <a:pt x="58238" y="15223"/>
                    <a:pt x="68185" y="3777"/>
                    <a:pt x="68292" y="3661"/>
                  </a:cubicBezTo>
                  <a:lnTo>
                    <a:pt x="68193" y="3581"/>
                  </a:lnTo>
                  <a:cubicBezTo>
                    <a:pt x="68095" y="3697"/>
                    <a:pt x="58157" y="15125"/>
                    <a:pt x="53233" y="17961"/>
                  </a:cubicBezTo>
                  <a:cubicBezTo>
                    <a:pt x="50178" y="19715"/>
                    <a:pt x="47869" y="20580"/>
                    <a:pt x="46235" y="20580"/>
                  </a:cubicBezTo>
                  <a:cubicBezTo>
                    <a:pt x="45741" y="20580"/>
                    <a:pt x="45309" y="20501"/>
                    <a:pt x="44936" y="20343"/>
                  </a:cubicBezTo>
                  <a:cubicBezTo>
                    <a:pt x="44142" y="20004"/>
                    <a:pt x="43625" y="19308"/>
                    <a:pt x="43357" y="18229"/>
                  </a:cubicBezTo>
                  <a:cubicBezTo>
                    <a:pt x="42893" y="16373"/>
                    <a:pt x="43509" y="13590"/>
                    <a:pt x="44098" y="10905"/>
                  </a:cubicBezTo>
                  <a:cubicBezTo>
                    <a:pt x="44276" y="10093"/>
                    <a:pt x="44455" y="9263"/>
                    <a:pt x="44606" y="8478"/>
                  </a:cubicBezTo>
                  <a:cubicBezTo>
                    <a:pt x="45079" y="5981"/>
                    <a:pt x="43973" y="3456"/>
                    <a:pt x="41662" y="1725"/>
                  </a:cubicBezTo>
                  <a:cubicBezTo>
                    <a:pt x="40138" y="592"/>
                    <a:pt x="38384" y="0"/>
                    <a:pt x="36733"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9"/>
            <p:cNvSpPr/>
            <p:nvPr/>
          </p:nvSpPr>
          <p:spPr>
            <a:xfrm>
              <a:off x="5286425" y="576375"/>
              <a:ext cx="1699275" cy="568400"/>
            </a:xfrm>
            <a:custGeom>
              <a:rect b="b" l="l" r="r" t="t"/>
              <a:pathLst>
                <a:path extrusionOk="0" h="22736" w="67971">
                  <a:moveTo>
                    <a:pt x="37157" y="1"/>
                  </a:moveTo>
                  <a:cubicBezTo>
                    <a:pt x="36104" y="1"/>
                    <a:pt x="35098" y="245"/>
                    <a:pt x="34240" y="745"/>
                  </a:cubicBezTo>
                  <a:cubicBezTo>
                    <a:pt x="33169" y="1361"/>
                    <a:pt x="31608" y="3217"/>
                    <a:pt x="29583" y="6250"/>
                  </a:cubicBezTo>
                  <a:cubicBezTo>
                    <a:pt x="28718" y="7543"/>
                    <a:pt x="27861" y="9024"/>
                    <a:pt x="26960" y="10594"/>
                  </a:cubicBezTo>
                  <a:cubicBezTo>
                    <a:pt x="25203" y="13618"/>
                    <a:pt x="23392" y="16750"/>
                    <a:pt x="21322" y="18926"/>
                  </a:cubicBezTo>
                  <a:cubicBezTo>
                    <a:pt x="18984" y="21375"/>
                    <a:pt x="16754" y="22606"/>
                    <a:pt x="14672" y="22606"/>
                  </a:cubicBezTo>
                  <a:cubicBezTo>
                    <a:pt x="14220" y="22606"/>
                    <a:pt x="13775" y="22548"/>
                    <a:pt x="13338" y="22432"/>
                  </a:cubicBezTo>
                  <a:cubicBezTo>
                    <a:pt x="6085" y="20505"/>
                    <a:pt x="2383" y="17579"/>
                    <a:pt x="393" y="16000"/>
                  </a:cubicBezTo>
                  <a:cubicBezTo>
                    <a:pt x="277" y="15911"/>
                    <a:pt x="179" y="15831"/>
                    <a:pt x="72" y="15751"/>
                  </a:cubicBezTo>
                  <a:lnTo>
                    <a:pt x="1" y="15849"/>
                  </a:lnTo>
                  <a:cubicBezTo>
                    <a:pt x="99" y="15929"/>
                    <a:pt x="206" y="16009"/>
                    <a:pt x="313" y="16098"/>
                  </a:cubicBezTo>
                  <a:cubicBezTo>
                    <a:pt x="2311" y="17677"/>
                    <a:pt x="6031" y="20621"/>
                    <a:pt x="13311" y="22557"/>
                  </a:cubicBezTo>
                  <a:cubicBezTo>
                    <a:pt x="13757" y="22673"/>
                    <a:pt x="14212" y="22736"/>
                    <a:pt x="14676" y="22736"/>
                  </a:cubicBezTo>
                  <a:cubicBezTo>
                    <a:pt x="16790" y="22736"/>
                    <a:pt x="19047" y="21487"/>
                    <a:pt x="21411" y="19007"/>
                  </a:cubicBezTo>
                  <a:cubicBezTo>
                    <a:pt x="23490" y="16821"/>
                    <a:pt x="25310" y="13690"/>
                    <a:pt x="27058" y="10657"/>
                  </a:cubicBezTo>
                  <a:cubicBezTo>
                    <a:pt x="27968" y="9087"/>
                    <a:pt x="28825" y="7606"/>
                    <a:pt x="29681" y="6321"/>
                  </a:cubicBezTo>
                  <a:cubicBezTo>
                    <a:pt x="31697" y="3297"/>
                    <a:pt x="33249" y="1459"/>
                    <a:pt x="34302" y="844"/>
                  </a:cubicBezTo>
                  <a:cubicBezTo>
                    <a:pt x="35143" y="359"/>
                    <a:pt x="36127" y="122"/>
                    <a:pt x="37156" y="122"/>
                  </a:cubicBezTo>
                  <a:cubicBezTo>
                    <a:pt x="38703" y="122"/>
                    <a:pt x="40353" y="657"/>
                    <a:pt x="41778" y="1691"/>
                  </a:cubicBezTo>
                  <a:cubicBezTo>
                    <a:pt x="44133" y="3413"/>
                    <a:pt x="45222" y="5946"/>
                    <a:pt x="44677" y="8471"/>
                  </a:cubicBezTo>
                  <a:cubicBezTo>
                    <a:pt x="44544" y="9095"/>
                    <a:pt x="44392" y="9729"/>
                    <a:pt x="44231" y="10407"/>
                  </a:cubicBezTo>
                  <a:cubicBezTo>
                    <a:pt x="43562" y="13253"/>
                    <a:pt x="42875" y="16188"/>
                    <a:pt x="43321" y="18168"/>
                  </a:cubicBezTo>
                  <a:cubicBezTo>
                    <a:pt x="43571" y="19248"/>
                    <a:pt x="44071" y="19943"/>
                    <a:pt x="44865" y="20282"/>
                  </a:cubicBezTo>
                  <a:cubicBezTo>
                    <a:pt x="45231" y="20438"/>
                    <a:pt x="45654" y="20516"/>
                    <a:pt x="46137" y="20516"/>
                  </a:cubicBezTo>
                  <a:cubicBezTo>
                    <a:pt x="47787" y="20516"/>
                    <a:pt x="50132" y="19605"/>
                    <a:pt x="53250" y="17749"/>
                  </a:cubicBezTo>
                  <a:cubicBezTo>
                    <a:pt x="58104" y="14867"/>
                    <a:pt x="67872" y="3520"/>
                    <a:pt x="67970" y="3413"/>
                  </a:cubicBezTo>
                  <a:lnTo>
                    <a:pt x="67881" y="3333"/>
                  </a:lnTo>
                  <a:cubicBezTo>
                    <a:pt x="67783" y="3448"/>
                    <a:pt x="58032" y="14769"/>
                    <a:pt x="53188" y="17651"/>
                  </a:cubicBezTo>
                  <a:cubicBezTo>
                    <a:pt x="50092" y="19489"/>
                    <a:pt x="47772" y="20396"/>
                    <a:pt x="46150" y="20396"/>
                  </a:cubicBezTo>
                  <a:cubicBezTo>
                    <a:pt x="45678" y="20396"/>
                    <a:pt x="45265" y="20319"/>
                    <a:pt x="44909" y="20166"/>
                  </a:cubicBezTo>
                  <a:cubicBezTo>
                    <a:pt x="44160" y="19845"/>
                    <a:pt x="43678" y="19185"/>
                    <a:pt x="43437" y="18141"/>
                  </a:cubicBezTo>
                  <a:cubicBezTo>
                    <a:pt x="43000" y="16188"/>
                    <a:pt x="43687" y="13262"/>
                    <a:pt x="44347" y="10434"/>
                  </a:cubicBezTo>
                  <a:cubicBezTo>
                    <a:pt x="44508" y="9756"/>
                    <a:pt x="44659" y="9122"/>
                    <a:pt x="44793" y="8498"/>
                  </a:cubicBezTo>
                  <a:cubicBezTo>
                    <a:pt x="45346" y="5920"/>
                    <a:pt x="44249" y="3341"/>
                    <a:pt x="41849" y="1593"/>
                  </a:cubicBezTo>
                  <a:cubicBezTo>
                    <a:pt x="40406" y="545"/>
                    <a:pt x="38730" y="1"/>
                    <a:pt x="3715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9"/>
            <p:cNvSpPr/>
            <p:nvPr/>
          </p:nvSpPr>
          <p:spPr>
            <a:xfrm>
              <a:off x="5287100" y="568700"/>
              <a:ext cx="1691225" cy="583000"/>
            </a:xfrm>
            <a:custGeom>
              <a:rect b="b" l="l" r="r" t="t"/>
              <a:pathLst>
                <a:path extrusionOk="0" h="23320" w="67649">
                  <a:moveTo>
                    <a:pt x="37589" y="1"/>
                  </a:moveTo>
                  <a:cubicBezTo>
                    <a:pt x="36474" y="1"/>
                    <a:pt x="35412" y="283"/>
                    <a:pt x="34525" y="856"/>
                  </a:cubicBezTo>
                  <a:cubicBezTo>
                    <a:pt x="33561" y="1481"/>
                    <a:pt x="32161" y="3247"/>
                    <a:pt x="29984" y="6583"/>
                  </a:cubicBezTo>
                  <a:cubicBezTo>
                    <a:pt x="29297" y="7627"/>
                    <a:pt x="28592" y="8769"/>
                    <a:pt x="27852" y="9982"/>
                  </a:cubicBezTo>
                  <a:cubicBezTo>
                    <a:pt x="25925" y="13105"/>
                    <a:pt x="23739" y="16655"/>
                    <a:pt x="21420" y="19144"/>
                  </a:cubicBezTo>
                  <a:cubicBezTo>
                    <a:pt x="18909" y="21838"/>
                    <a:pt x="16584" y="23195"/>
                    <a:pt x="14491" y="23195"/>
                  </a:cubicBezTo>
                  <a:cubicBezTo>
                    <a:pt x="14123" y="23195"/>
                    <a:pt x="13762" y="23153"/>
                    <a:pt x="13409" y="23069"/>
                  </a:cubicBezTo>
                  <a:cubicBezTo>
                    <a:pt x="5844" y="21276"/>
                    <a:pt x="2222" y="18297"/>
                    <a:pt x="268" y="16691"/>
                  </a:cubicBezTo>
                  <a:lnTo>
                    <a:pt x="72" y="16530"/>
                  </a:lnTo>
                  <a:lnTo>
                    <a:pt x="0" y="16620"/>
                  </a:lnTo>
                  <a:lnTo>
                    <a:pt x="197" y="16780"/>
                  </a:lnTo>
                  <a:cubicBezTo>
                    <a:pt x="2150" y="18395"/>
                    <a:pt x="5790" y="21392"/>
                    <a:pt x="13382" y="23194"/>
                  </a:cubicBezTo>
                  <a:cubicBezTo>
                    <a:pt x="13739" y="23275"/>
                    <a:pt x="14114" y="23319"/>
                    <a:pt x="14488" y="23319"/>
                  </a:cubicBezTo>
                  <a:cubicBezTo>
                    <a:pt x="16611" y="23319"/>
                    <a:pt x="18967" y="21945"/>
                    <a:pt x="21509" y="19233"/>
                  </a:cubicBezTo>
                  <a:cubicBezTo>
                    <a:pt x="23838" y="16736"/>
                    <a:pt x="26023" y="13176"/>
                    <a:pt x="27950" y="10045"/>
                  </a:cubicBezTo>
                  <a:cubicBezTo>
                    <a:pt x="28700" y="8832"/>
                    <a:pt x="29395" y="7690"/>
                    <a:pt x="30082" y="6646"/>
                  </a:cubicBezTo>
                  <a:cubicBezTo>
                    <a:pt x="31545" y="4416"/>
                    <a:pt x="33374" y="1748"/>
                    <a:pt x="34596" y="963"/>
                  </a:cubicBezTo>
                  <a:cubicBezTo>
                    <a:pt x="35463" y="398"/>
                    <a:pt x="36500" y="121"/>
                    <a:pt x="37591" y="121"/>
                  </a:cubicBezTo>
                  <a:cubicBezTo>
                    <a:pt x="39051" y="121"/>
                    <a:pt x="40606" y="618"/>
                    <a:pt x="41974" y="1588"/>
                  </a:cubicBezTo>
                  <a:cubicBezTo>
                    <a:pt x="43856" y="2926"/>
                    <a:pt x="45605" y="5442"/>
                    <a:pt x="44864" y="8501"/>
                  </a:cubicBezTo>
                  <a:cubicBezTo>
                    <a:pt x="44757" y="8939"/>
                    <a:pt x="44641" y="9394"/>
                    <a:pt x="44525" y="9849"/>
                  </a:cubicBezTo>
                  <a:cubicBezTo>
                    <a:pt x="43794" y="12730"/>
                    <a:pt x="42973" y="15995"/>
                    <a:pt x="43401" y="18092"/>
                  </a:cubicBezTo>
                  <a:cubicBezTo>
                    <a:pt x="43615" y="19126"/>
                    <a:pt x="44097" y="19813"/>
                    <a:pt x="44847" y="20134"/>
                  </a:cubicBezTo>
                  <a:cubicBezTo>
                    <a:pt x="45188" y="20282"/>
                    <a:pt x="45585" y="20356"/>
                    <a:pt x="46039" y="20356"/>
                  </a:cubicBezTo>
                  <a:cubicBezTo>
                    <a:pt x="47671" y="20356"/>
                    <a:pt x="50037" y="19399"/>
                    <a:pt x="53206" y="17458"/>
                  </a:cubicBezTo>
                  <a:cubicBezTo>
                    <a:pt x="57987" y="14532"/>
                    <a:pt x="67551" y="3292"/>
                    <a:pt x="67649" y="3176"/>
                  </a:cubicBezTo>
                  <a:lnTo>
                    <a:pt x="67560" y="3095"/>
                  </a:lnTo>
                  <a:cubicBezTo>
                    <a:pt x="67461" y="3211"/>
                    <a:pt x="57907" y="14434"/>
                    <a:pt x="53143" y="17351"/>
                  </a:cubicBezTo>
                  <a:cubicBezTo>
                    <a:pt x="50022" y="19263"/>
                    <a:pt x="47637" y="20228"/>
                    <a:pt x="46024" y="20228"/>
                  </a:cubicBezTo>
                  <a:cubicBezTo>
                    <a:pt x="45591" y="20228"/>
                    <a:pt x="45213" y="20158"/>
                    <a:pt x="44891" y="20018"/>
                  </a:cubicBezTo>
                  <a:cubicBezTo>
                    <a:pt x="44178" y="19706"/>
                    <a:pt x="43731" y="19073"/>
                    <a:pt x="43526" y="18065"/>
                  </a:cubicBezTo>
                  <a:cubicBezTo>
                    <a:pt x="43098" y="15995"/>
                    <a:pt x="43919" y="12748"/>
                    <a:pt x="44641" y="9884"/>
                  </a:cubicBezTo>
                  <a:cubicBezTo>
                    <a:pt x="44757" y="9420"/>
                    <a:pt x="44873" y="8965"/>
                    <a:pt x="44980" y="8528"/>
                  </a:cubicBezTo>
                  <a:cubicBezTo>
                    <a:pt x="45739" y="5415"/>
                    <a:pt x="43963" y="2846"/>
                    <a:pt x="42036" y="1481"/>
                  </a:cubicBezTo>
                  <a:cubicBezTo>
                    <a:pt x="40655" y="502"/>
                    <a:pt x="39075" y="1"/>
                    <a:pt x="3758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9"/>
            <p:cNvSpPr/>
            <p:nvPr/>
          </p:nvSpPr>
          <p:spPr>
            <a:xfrm>
              <a:off x="5287775" y="560825"/>
              <a:ext cx="1683200" cy="598225"/>
            </a:xfrm>
            <a:custGeom>
              <a:rect b="b" l="l" r="r" t="t"/>
              <a:pathLst>
                <a:path extrusionOk="0" h="23929" w="67328">
                  <a:moveTo>
                    <a:pt x="38006" y="1"/>
                  </a:moveTo>
                  <a:cubicBezTo>
                    <a:pt x="36833" y="1"/>
                    <a:pt x="35720" y="326"/>
                    <a:pt x="34810" y="984"/>
                  </a:cubicBezTo>
                  <a:cubicBezTo>
                    <a:pt x="33633" y="1840"/>
                    <a:pt x="31822" y="4677"/>
                    <a:pt x="29716" y="7960"/>
                  </a:cubicBezTo>
                  <a:cubicBezTo>
                    <a:pt x="25394" y="14704"/>
                    <a:pt x="19555" y="23805"/>
                    <a:pt x="14352" y="23805"/>
                  </a:cubicBezTo>
                  <a:cubicBezTo>
                    <a:pt x="14056" y="23805"/>
                    <a:pt x="13762" y="23775"/>
                    <a:pt x="13471" y="23715"/>
                  </a:cubicBezTo>
                  <a:cubicBezTo>
                    <a:pt x="5638" y="22082"/>
                    <a:pt x="2088" y="19040"/>
                    <a:pt x="188" y="17398"/>
                  </a:cubicBezTo>
                  <a:lnTo>
                    <a:pt x="81" y="17309"/>
                  </a:lnTo>
                  <a:lnTo>
                    <a:pt x="0" y="17398"/>
                  </a:lnTo>
                  <a:lnTo>
                    <a:pt x="107" y="17497"/>
                  </a:lnTo>
                  <a:cubicBezTo>
                    <a:pt x="2016" y="19138"/>
                    <a:pt x="5585" y="22198"/>
                    <a:pt x="13444" y="23839"/>
                  </a:cubicBezTo>
                  <a:cubicBezTo>
                    <a:pt x="13748" y="23893"/>
                    <a:pt x="14051" y="23929"/>
                    <a:pt x="14345" y="23929"/>
                  </a:cubicBezTo>
                  <a:cubicBezTo>
                    <a:pt x="19627" y="23929"/>
                    <a:pt x="25479" y="14794"/>
                    <a:pt x="29814" y="8022"/>
                  </a:cubicBezTo>
                  <a:cubicBezTo>
                    <a:pt x="31911" y="4748"/>
                    <a:pt x="33722" y="1929"/>
                    <a:pt x="34882" y="1082"/>
                  </a:cubicBezTo>
                  <a:cubicBezTo>
                    <a:pt x="35769" y="437"/>
                    <a:pt x="36858" y="119"/>
                    <a:pt x="38007" y="119"/>
                  </a:cubicBezTo>
                  <a:cubicBezTo>
                    <a:pt x="39386" y="119"/>
                    <a:pt x="40852" y="578"/>
                    <a:pt x="42161" y="1483"/>
                  </a:cubicBezTo>
                  <a:cubicBezTo>
                    <a:pt x="44124" y="2839"/>
                    <a:pt x="45908" y="5400"/>
                    <a:pt x="45052" y="8540"/>
                  </a:cubicBezTo>
                  <a:lnTo>
                    <a:pt x="44891" y="9120"/>
                  </a:lnTo>
                  <a:cubicBezTo>
                    <a:pt x="43776" y="13188"/>
                    <a:pt x="42384" y="18246"/>
                    <a:pt x="44436" y="19763"/>
                  </a:cubicBezTo>
                  <a:cubicBezTo>
                    <a:pt x="44834" y="20057"/>
                    <a:pt x="45341" y="20204"/>
                    <a:pt x="45961" y="20204"/>
                  </a:cubicBezTo>
                  <a:cubicBezTo>
                    <a:pt x="47577" y="20204"/>
                    <a:pt x="49958" y="19200"/>
                    <a:pt x="53170" y="17175"/>
                  </a:cubicBezTo>
                  <a:cubicBezTo>
                    <a:pt x="57862" y="14205"/>
                    <a:pt x="67238" y="3062"/>
                    <a:pt x="67327" y="2955"/>
                  </a:cubicBezTo>
                  <a:lnTo>
                    <a:pt x="67238" y="2875"/>
                  </a:lnTo>
                  <a:cubicBezTo>
                    <a:pt x="67140" y="2991"/>
                    <a:pt x="57782" y="14107"/>
                    <a:pt x="53098" y="17068"/>
                  </a:cubicBezTo>
                  <a:cubicBezTo>
                    <a:pt x="49937" y="19069"/>
                    <a:pt x="47543" y="20075"/>
                    <a:pt x="45946" y="20075"/>
                  </a:cubicBezTo>
                  <a:cubicBezTo>
                    <a:pt x="45358" y="20075"/>
                    <a:pt x="44877" y="19938"/>
                    <a:pt x="44507" y="19664"/>
                  </a:cubicBezTo>
                  <a:cubicBezTo>
                    <a:pt x="42527" y="18201"/>
                    <a:pt x="43901" y="13188"/>
                    <a:pt x="45007" y="9155"/>
                  </a:cubicBezTo>
                  <a:lnTo>
                    <a:pt x="45168" y="8576"/>
                  </a:lnTo>
                  <a:cubicBezTo>
                    <a:pt x="46042" y="5373"/>
                    <a:pt x="44222" y="2759"/>
                    <a:pt x="42232" y="1385"/>
                  </a:cubicBezTo>
                  <a:cubicBezTo>
                    <a:pt x="40901" y="467"/>
                    <a:pt x="39410" y="1"/>
                    <a:pt x="38006"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1" name="Google Shape;921;p19"/>
          <p:cNvSpPr/>
          <p:nvPr/>
        </p:nvSpPr>
        <p:spPr>
          <a:xfrm flipH="1">
            <a:off x="308795" y="3676193"/>
            <a:ext cx="3279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9"/>
          <p:cNvSpPr/>
          <p:nvPr/>
        </p:nvSpPr>
        <p:spPr>
          <a:xfrm flipH="1">
            <a:off x="886611" y="1458698"/>
            <a:ext cx="5967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9"/>
          <p:cNvSpPr/>
          <p:nvPr/>
        </p:nvSpPr>
        <p:spPr>
          <a:xfrm flipH="1">
            <a:off x="4482113" y="4814616"/>
            <a:ext cx="5967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4" name="Google Shape;924;p19"/>
          <p:cNvGrpSpPr/>
          <p:nvPr/>
        </p:nvGrpSpPr>
        <p:grpSpPr>
          <a:xfrm flipH="1">
            <a:off x="627170" y="3404661"/>
            <a:ext cx="37304" cy="2435125"/>
            <a:chOff x="367100" y="2392375"/>
            <a:chExt cx="37200" cy="2435125"/>
          </a:xfrm>
        </p:grpSpPr>
        <p:sp>
          <p:nvSpPr>
            <p:cNvPr id="925" name="Google Shape;925;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7" name="Google Shape;927;p19"/>
          <p:cNvGrpSpPr/>
          <p:nvPr/>
        </p:nvGrpSpPr>
        <p:grpSpPr>
          <a:xfrm flipH="1">
            <a:off x="4797875" y="4409322"/>
            <a:ext cx="37304" cy="833425"/>
            <a:chOff x="367100" y="2392375"/>
            <a:chExt cx="37200" cy="833425"/>
          </a:xfrm>
        </p:grpSpPr>
        <p:sp>
          <p:nvSpPr>
            <p:cNvPr id="928" name="Google Shape;928;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0" name="Google Shape;930;p19"/>
          <p:cNvGrpSpPr/>
          <p:nvPr/>
        </p:nvGrpSpPr>
        <p:grpSpPr>
          <a:xfrm flipH="1">
            <a:off x="1166217" y="3952148"/>
            <a:ext cx="37304" cy="833425"/>
            <a:chOff x="367100" y="2392375"/>
            <a:chExt cx="37200" cy="833425"/>
          </a:xfrm>
        </p:grpSpPr>
        <p:sp>
          <p:nvSpPr>
            <p:cNvPr id="931" name="Google Shape;931;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3" name="Google Shape;933;p19"/>
          <p:cNvGrpSpPr/>
          <p:nvPr/>
        </p:nvGrpSpPr>
        <p:grpSpPr>
          <a:xfrm flipH="1">
            <a:off x="3235142" y="4695496"/>
            <a:ext cx="37304" cy="833425"/>
            <a:chOff x="367100" y="2392375"/>
            <a:chExt cx="37200" cy="833425"/>
          </a:xfrm>
        </p:grpSpPr>
        <p:sp>
          <p:nvSpPr>
            <p:cNvPr id="934" name="Google Shape;934;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6" name="Google Shape;936;p19"/>
          <p:cNvGrpSpPr/>
          <p:nvPr/>
        </p:nvGrpSpPr>
        <p:grpSpPr>
          <a:xfrm flipH="1">
            <a:off x="4016502" y="4607709"/>
            <a:ext cx="37304" cy="833425"/>
            <a:chOff x="367100" y="2392375"/>
            <a:chExt cx="37200" cy="833425"/>
          </a:xfrm>
        </p:grpSpPr>
        <p:sp>
          <p:nvSpPr>
            <p:cNvPr id="937" name="Google Shape;937;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9" name="Google Shape;939;p19"/>
          <p:cNvGrpSpPr/>
          <p:nvPr/>
        </p:nvGrpSpPr>
        <p:grpSpPr>
          <a:xfrm flipH="1">
            <a:off x="2551427" y="4419822"/>
            <a:ext cx="37304" cy="1232425"/>
            <a:chOff x="367100" y="2392375"/>
            <a:chExt cx="37200" cy="1232425"/>
          </a:xfrm>
        </p:grpSpPr>
        <p:sp>
          <p:nvSpPr>
            <p:cNvPr id="940" name="Google Shape;940;p1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2" name="Google Shape;942;p19"/>
          <p:cNvGrpSpPr/>
          <p:nvPr/>
        </p:nvGrpSpPr>
        <p:grpSpPr>
          <a:xfrm flipH="1">
            <a:off x="1372368" y="4642496"/>
            <a:ext cx="37304" cy="833425"/>
            <a:chOff x="367100" y="2392375"/>
            <a:chExt cx="37200" cy="833425"/>
          </a:xfrm>
        </p:grpSpPr>
        <p:sp>
          <p:nvSpPr>
            <p:cNvPr id="943" name="Google Shape;943;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5" name="Google Shape;945;p19"/>
          <p:cNvGrpSpPr/>
          <p:nvPr/>
        </p:nvGrpSpPr>
        <p:grpSpPr>
          <a:xfrm flipH="1">
            <a:off x="896728" y="4130697"/>
            <a:ext cx="37304" cy="833425"/>
            <a:chOff x="367100" y="2392375"/>
            <a:chExt cx="37200" cy="833425"/>
          </a:xfrm>
        </p:grpSpPr>
        <p:sp>
          <p:nvSpPr>
            <p:cNvPr id="946" name="Google Shape;946;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8" name="Google Shape;948;p19"/>
          <p:cNvGrpSpPr/>
          <p:nvPr/>
        </p:nvGrpSpPr>
        <p:grpSpPr>
          <a:xfrm flipH="1">
            <a:off x="357625" y="4433209"/>
            <a:ext cx="37304" cy="1232425"/>
            <a:chOff x="367100" y="2392375"/>
            <a:chExt cx="37200" cy="1232425"/>
          </a:xfrm>
        </p:grpSpPr>
        <p:sp>
          <p:nvSpPr>
            <p:cNvPr id="949" name="Google Shape;949;p1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1" name="Google Shape;951;p19"/>
          <p:cNvSpPr/>
          <p:nvPr/>
        </p:nvSpPr>
        <p:spPr>
          <a:xfrm flipH="1">
            <a:off x="2030811" y="4841878"/>
            <a:ext cx="5967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9"/>
          <p:cNvSpPr/>
          <p:nvPr/>
        </p:nvSpPr>
        <p:spPr>
          <a:xfrm flipH="1">
            <a:off x="1933338" y="5049934"/>
            <a:ext cx="5064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3" name="Google Shape;953;p19"/>
          <p:cNvGrpSpPr/>
          <p:nvPr/>
        </p:nvGrpSpPr>
        <p:grpSpPr>
          <a:xfrm flipH="1">
            <a:off x="4551644" y="4390697"/>
            <a:ext cx="37304" cy="833425"/>
            <a:chOff x="367100" y="2392375"/>
            <a:chExt cx="37200" cy="833425"/>
          </a:xfrm>
        </p:grpSpPr>
        <p:sp>
          <p:nvSpPr>
            <p:cNvPr id="954" name="Google Shape;954;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6" name="Google Shape;956;p19"/>
          <p:cNvGrpSpPr/>
          <p:nvPr/>
        </p:nvGrpSpPr>
        <p:grpSpPr>
          <a:xfrm flipH="1">
            <a:off x="174506" y="3679461"/>
            <a:ext cx="37304" cy="2435125"/>
            <a:chOff x="367100" y="2392375"/>
            <a:chExt cx="37200" cy="2435125"/>
          </a:xfrm>
        </p:grpSpPr>
        <p:sp>
          <p:nvSpPr>
            <p:cNvPr id="957" name="Google Shape;957;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9" name="Google Shape;959;p19"/>
          <p:cNvGrpSpPr/>
          <p:nvPr/>
        </p:nvGrpSpPr>
        <p:grpSpPr>
          <a:xfrm flipH="1">
            <a:off x="2812637" y="4053597"/>
            <a:ext cx="37304" cy="833425"/>
            <a:chOff x="367100" y="2392375"/>
            <a:chExt cx="37200" cy="833425"/>
          </a:xfrm>
        </p:grpSpPr>
        <p:sp>
          <p:nvSpPr>
            <p:cNvPr id="960" name="Google Shape;960;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2" name="Google Shape;962;p19"/>
          <p:cNvGrpSpPr/>
          <p:nvPr/>
        </p:nvGrpSpPr>
        <p:grpSpPr>
          <a:xfrm flipH="1">
            <a:off x="3632516" y="4409334"/>
            <a:ext cx="37304" cy="833425"/>
            <a:chOff x="367100" y="2392375"/>
            <a:chExt cx="37200" cy="833425"/>
          </a:xfrm>
        </p:grpSpPr>
        <p:sp>
          <p:nvSpPr>
            <p:cNvPr id="963" name="Google Shape;963;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5" name="Google Shape;965;p19"/>
          <p:cNvGrpSpPr/>
          <p:nvPr/>
        </p:nvGrpSpPr>
        <p:grpSpPr>
          <a:xfrm flipH="1">
            <a:off x="2290230" y="3612598"/>
            <a:ext cx="37304" cy="1232425"/>
            <a:chOff x="367100" y="2392375"/>
            <a:chExt cx="37200" cy="1232425"/>
          </a:xfrm>
        </p:grpSpPr>
        <p:sp>
          <p:nvSpPr>
            <p:cNvPr id="966" name="Google Shape;966;p1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8" name="Google Shape;968;p19"/>
          <p:cNvSpPr/>
          <p:nvPr/>
        </p:nvSpPr>
        <p:spPr>
          <a:xfrm flipH="1">
            <a:off x="1593239" y="3555331"/>
            <a:ext cx="5967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9"/>
          <p:cNvSpPr/>
          <p:nvPr/>
        </p:nvSpPr>
        <p:spPr>
          <a:xfrm flipH="1">
            <a:off x="2313752" y="4318135"/>
            <a:ext cx="5064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0" name="Google Shape;970;p19"/>
          <p:cNvGrpSpPr/>
          <p:nvPr/>
        </p:nvGrpSpPr>
        <p:grpSpPr>
          <a:xfrm flipH="1">
            <a:off x="3850581" y="3248787"/>
            <a:ext cx="37304" cy="833425"/>
            <a:chOff x="367100" y="2392375"/>
            <a:chExt cx="37200" cy="833425"/>
          </a:xfrm>
        </p:grpSpPr>
        <p:sp>
          <p:nvSpPr>
            <p:cNvPr id="971" name="Google Shape;971;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3" name="Google Shape;973;p19"/>
          <p:cNvGrpSpPr/>
          <p:nvPr/>
        </p:nvGrpSpPr>
        <p:grpSpPr>
          <a:xfrm flipH="1">
            <a:off x="1072865" y="2659188"/>
            <a:ext cx="37304" cy="2435125"/>
            <a:chOff x="367100" y="2392375"/>
            <a:chExt cx="37200" cy="2435125"/>
          </a:xfrm>
        </p:grpSpPr>
        <p:sp>
          <p:nvSpPr>
            <p:cNvPr id="974" name="Google Shape;974;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6" name="Google Shape;976;p19"/>
          <p:cNvGrpSpPr/>
          <p:nvPr/>
        </p:nvGrpSpPr>
        <p:grpSpPr>
          <a:xfrm flipH="1">
            <a:off x="2087495" y="2318539"/>
            <a:ext cx="37304" cy="2435125"/>
            <a:chOff x="367100" y="2392375"/>
            <a:chExt cx="37200" cy="2435125"/>
          </a:xfrm>
        </p:grpSpPr>
        <p:sp>
          <p:nvSpPr>
            <p:cNvPr id="977" name="Google Shape;977;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9" name="Google Shape;979;p19"/>
          <p:cNvGrpSpPr/>
          <p:nvPr/>
        </p:nvGrpSpPr>
        <p:grpSpPr>
          <a:xfrm flipH="1">
            <a:off x="1709450" y="1200141"/>
            <a:ext cx="37304" cy="3553537"/>
            <a:chOff x="367100" y="2392375"/>
            <a:chExt cx="37200" cy="3553537"/>
          </a:xfrm>
        </p:grpSpPr>
        <p:sp>
          <p:nvSpPr>
            <p:cNvPr id="980" name="Google Shape;980;p1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2" name="Google Shape;982;p19"/>
          <p:cNvGrpSpPr/>
          <p:nvPr/>
        </p:nvGrpSpPr>
        <p:grpSpPr>
          <a:xfrm flipH="1">
            <a:off x="1252737" y="3127337"/>
            <a:ext cx="37304" cy="2435125"/>
            <a:chOff x="367100" y="2392375"/>
            <a:chExt cx="37200" cy="2435125"/>
          </a:xfrm>
        </p:grpSpPr>
        <p:sp>
          <p:nvSpPr>
            <p:cNvPr id="983" name="Google Shape;983;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5" name="Google Shape;985;p19"/>
          <p:cNvGrpSpPr/>
          <p:nvPr/>
        </p:nvGrpSpPr>
        <p:grpSpPr>
          <a:xfrm flipH="1">
            <a:off x="3437476" y="2099989"/>
            <a:ext cx="37304" cy="3553537"/>
            <a:chOff x="367100" y="2392375"/>
            <a:chExt cx="37200" cy="3553537"/>
          </a:xfrm>
        </p:grpSpPr>
        <p:sp>
          <p:nvSpPr>
            <p:cNvPr id="986" name="Google Shape;986;p1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8" name="Google Shape;988;p19"/>
          <p:cNvGrpSpPr/>
          <p:nvPr/>
        </p:nvGrpSpPr>
        <p:grpSpPr>
          <a:xfrm flipH="1">
            <a:off x="2985364" y="2711563"/>
            <a:ext cx="37304" cy="2435125"/>
            <a:chOff x="367100" y="2392375"/>
            <a:chExt cx="37200" cy="2435125"/>
          </a:xfrm>
        </p:grpSpPr>
        <p:sp>
          <p:nvSpPr>
            <p:cNvPr id="989" name="Google Shape;989;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1" name="Google Shape;991;p19"/>
          <p:cNvGrpSpPr/>
          <p:nvPr/>
        </p:nvGrpSpPr>
        <p:grpSpPr>
          <a:xfrm flipH="1">
            <a:off x="1755207" y="4175522"/>
            <a:ext cx="37304" cy="833425"/>
            <a:chOff x="367100" y="2392375"/>
            <a:chExt cx="37200" cy="833425"/>
          </a:xfrm>
        </p:grpSpPr>
        <p:sp>
          <p:nvSpPr>
            <p:cNvPr id="992" name="Google Shape;992;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4" name="Google Shape;994;p19"/>
          <p:cNvSpPr/>
          <p:nvPr/>
        </p:nvSpPr>
        <p:spPr>
          <a:xfrm flipH="1">
            <a:off x="4482113" y="4890815"/>
            <a:ext cx="5967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5" name="Google Shape;995;p19"/>
          <p:cNvGrpSpPr/>
          <p:nvPr/>
        </p:nvGrpSpPr>
        <p:grpSpPr>
          <a:xfrm flipH="1">
            <a:off x="4211027" y="2559163"/>
            <a:ext cx="37304" cy="2435125"/>
            <a:chOff x="367100" y="2392375"/>
            <a:chExt cx="37200" cy="2435125"/>
          </a:xfrm>
        </p:grpSpPr>
        <p:sp>
          <p:nvSpPr>
            <p:cNvPr id="996" name="Google Shape;996;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8" name="Google Shape;998;p19"/>
          <p:cNvGrpSpPr/>
          <p:nvPr/>
        </p:nvGrpSpPr>
        <p:grpSpPr>
          <a:xfrm flipH="1">
            <a:off x="436280" y="1759340"/>
            <a:ext cx="37304" cy="2435125"/>
            <a:chOff x="367100" y="2392375"/>
            <a:chExt cx="37200" cy="2435125"/>
          </a:xfrm>
        </p:grpSpPr>
        <p:sp>
          <p:nvSpPr>
            <p:cNvPr id="999" name="Google Shape;999;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1" name="Google Shape;1001;p19"/>
          <p:cNvGrpSpPr/>
          <p:nvPr/>
        </p:nvGrpSpPr>
        <p:grpSpPr>
          <a:xfrm flipH="1">
            <a:off x="2420828" y="2568117"/>
            <a:ext cx="37304" cy="3553537"/>
            <a:chOff x="367100" y="2392375"/>
            <a:chExt cx="37200" cy="3553537"/>
          </a:xfrm>
        </p:grpSpPr>
        <p:sp>
          <p:nvSpPr>
            <p:cNvPr id="1002" name="Google Shape;1002;p1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4" name="Google Shape;1004;p19"/>
          <p:cNvSpPr/>
          <p:nvPr/>
        </p:nvSpPr>
        <p:spPr>
          <a:xfrm flipH="1">
            <a:off x="2143641" y="3867905"/>
            <a:ext cx="23892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9"/>
          <p:cNvSpPr/>
          <p:nvPr/>
        </p:nvSpPr>
        <p:spPr>
          <a:xfrm flipH="1">
            <a:off x="140290" y="2839957"/>
            <a:ext cx="23892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9"/>
          <p:cNvSpPr/>
          <p:nvPr/>
        </p:nvSpPr>
        <p:spPr>
          <a:xfrm flipH="1">
            <a:off x="-116733" y="1378436"/>
            <a:ext cx="23892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9"/>
          <p:cNvSpPr/>
          <p:nvPr/>
        </p:nvSpPr>
        <p:spPr>
          <a:xfrm flipH="1">
            <a:off x="672499" y="1275461"/>
            <a:ext cx="23892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8" name="Google Shape;1008;p19"/>
          <p:cNvGrpSpPr/>
          <p:nvPr/>
        </p:nvGrpSpPr>
        <p:grpSpPr>
          <a:xfrm flipH="1">
            <a:off x="6158275" y="4642497"/>
            <a:ext cx="37304" cy="833425"/>
            <a:chOff x="367100" y="2392375"/>
            <a:chExt cx="37200" cy="833425"/>
          </a:xfrm>
        </p:grpSpPr>
        <p:sp>
          <p:nvSpPr>
            <p:cNvPr id="1009" name="Google Shape;1009;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1" name="Google Shape;1011;p19"/>
          <p:cNvGrpSpPr/>
          <p:nvPr/>
        </p:nvGrpSpPr>
        <p:grpSpPr>
          <a:xfrm flipH="1">
            <a:off x="7821000" y="4480297"/>
            <a:ext cx="37304" cy="833425"/>
            <a:chOff x="367100" y="2392375"/>
            <a:chExt cx="37200" cy="833425"/>
          </a:xfrm>
        </p:grpSpPr>
        <p:sp>
          <p:nvSpPr>
            <p:cNvPr id="1012" name="Google Shape;1012;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4" name="Google Shape;1014;p19"/>
          <p:cNvGrpSpPr/>
          <p:nvPr/>
        </p:nvGrpSpPr>
        <p:grpSpPr>
          <a:xfrm flipH="1">
            <a:off x="6610369" y="4390697"/>
            <a:ext cx="37304" cy="833425"/>
            <a:chOff x="367100" y="2392375"/>
            <a:chExt cx="37200" cy="833425"/>
          </a:xfrm>
        </p:grpSpPr>
        <p:sp>
          <p:nvSpPr>
            <p:cNvPr id="1015" name="Google Shape;1015;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7" name="Google Shape;1017;p19"/>
          <p:cNvGrpSpPr/>
          <p:nvPr/>
        </p:nvGrpSpPr>
        <p:grpSpPr>
          <a:xfrm flipH="1">
            <a:off x="8300050" y="4722759"/>
            <a:ext cx="37304" cy="833425"/>
            <a:chOff x="367100" y="2392375"/>
            <a:chExt cx="37200" cy="833425"/>
          </a:xfrm>
        </p:grpSpPr>
        <p:sp>
          <p:nvSpPr>
            <p:cNvPr id="1018" name="Google Shape;1018;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0" name="Google Shape;1020;p19"/>
          <p:cNvGrpSpPr/>
          <p:nvPr/>
        </p:nvGrpSpPr>
        <p:grpSpPr>
          <a:xfrm flipH="1">
            <a:off x="8779100" y="4390697"/>
            <a:ext cx="37304" cy="833425"/>
            <a:chOff x="367100" y="2392375"/>
            <a:chExt cx="37200" cy="833425"/>
          </a:xfrm>
        </p:grpSpPr>
        <p:sp>
          <p:nvSpPr>
            <p:cNvPr id="1021" name="Google Shape;1021;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3" name="Google Shape;1023;p19"/>
          <p:cNvGrpSpPr/>
          <p:nvPr/>
        </p:nvGrpSpPr>
        <p:grpSpPr>
          <a:xfrm flipH="1">
            <a:off x="8592277" y="3184088"/>
            <a:ext cx="37304" cy="2435125"/>
            <a:chOff x="367100" y="2392375"/>
            <a:chExt cx="37200" cy="2435125"/>
          </a:xfrm>
        </p:grpSpPr>
        <p:sp>
          <p:nvSpPr>
            <p:cNvPr id="1024" name="Google Shape;1024;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6" name="Google Shape;1026;p19"/>
          <p:cNvGrpSpPr/>
          <p:nvPr/>
        </p:nvGrpSpPr>
        <p:grpSpPr>
          <a:xfrm flipH="1">
            <a:off x="8965927" y="3493113"/>
            <a:ext cx="37304" cy="2435125"/>
            <a:chOff x="367100" y="2392375"/>
            <a:chExt cx="37200" cy="2435125"/>
          </a:xfrm>
        </p:grpSpPr>
        <p:sp>
          <p:nvSpPr>
            <p:cNvPr id="1027" name="Google Shape;1027;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1029" name="Shape 1029"/>
        <p:cNvGrpSpPr/>
        <p:nvPr/>
      </p:nvGrpSpPr>
      <p:grpSpPr>
        <a:xfrm>
          <a:off x="0" y="0"/>
          <a:ext cx="0" cy="0"/>
          <a:chOff x="0" y="0"/>
          <a:chExt cx="0" cy="0"/>
        </a:xfrm>
      </p:grpSpPr>
      <p:sp>
        <p:nvSpPr>
          <p:cNvPr id="1030" name="Google Shape;1030;p20"/>
          <p:cNvSpPr/>
          <p:nvPr/>
        </p:nvSpPr>
        <p:spPr>
          <a:xfrm>
            <a:off x="7985725" y="421843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1" name="Google Shape;1031;p20"/>
          <p:cNvGrpSpPr/>
          <p:nvPr/>
        </p:nvGrpSpPr>
        <p:grpSpPr>
          <a:xfrm rot="2007808">
            <a:off x="5874984" y="1911818"/>
            <a:ext cx="9160601" cy="6400834"/>
            <a:chOff x="3025400" y="640950"/>
            <a:chExt cx="2106950" cy="1472200"/>
          </a:xfrm>
        </p:grpSpPr>
        <p:sp>
          <p:nvSpPr>
            <p:cNvPr id="1032" name="Google Shape;1032;p20"/>
            <p:cNvSpPr/>
            <p:nvPr/>
          </p:nvSpPr>
          <p:spPr>
            <a:xfrm>
              <a:off x="3411900" y="1134000"/>
              <a:ext cx="1720450" cy="979150"/>
            </a:xfrm>
            <a:custGeom>
              <a:rect b="b" l="l" r="r" t="t"/>
              <a:pathLst>
                <a:path extrusionOk="0" h="39166" w="68818">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20"/>
            <p:cNvSpPr/>
            <p:nvPr/>
          </p:nvSpPr>
          <p:spPr>
            <a:xfrm>
              <a:off x="3395850" y="1125650"/>
              <a:ext cx="1703925" cy="984600"/>
            </a:xfrm>
            <a:custGeom>
              <a:rect b="b" l="l" r="r" t="t"/>
              <a:pathLst>
                <a:path extrusionOk="0" h="39384" w="68157">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0"/>
            <p:cNvSpPr/>
            <p:nvPr/>
          </p:nvSpPr>
          <p:spPr>
            <a:xfrm>
              <a:off x="3379550" y="1116975"/>
              <a:ext cx="1687675" cy="990600"/>
            </a:xfrm>
            <a:custGeom>
              <a:rect b="b" l="l" r="r" t="t"/>
              <a:pathLst>
                <a:path extrusionOk="0" h="39624" w="67507">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0"/>
            <p:cNvSpPr/>
            <p:nvPr/>
          </p:nvSpPr>
          <p:spPr>
            <a:xfrm>
              <a:off x="3363500" y="1108000"/>
              <a:ext cx="1671150" cy="996900"/>
            </a:xfrm>
            <a:custGeom>
              <a:rect b="b" l="l" r="r" t="t"/>
              <a:pathLst>
                <a:path extrusionOk="0" h="39876" w="66846">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20"/>
            <p:cNvSpPr/>
            <p:nvPr/>
          </p:nvSpPr>
          <p:spPr>
            <a:xfrm>
              <a:off x="3347450" y="1098475"/>
              <a:ext cx="1654650" cy="1003975"/>
            </a:xfrm>
            <a:custGeom>
              <a:rect b="b" l="l" r="r" t="t"/>
              <a:pathLst>
                <a:path extrusionOk="0" h="40159" w="66186">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0"/>
            <p:cNvSpPr/>
            <p:nvPr/>
          </p:nvSpPr>
          <p:spPr>
            <a:xfrm>
              <a:off x="3331150" y="1088175"/>
              <a:ext cx="1638375" cy="1011600"/>
            </a:xfrm>
            <a:custGeom>
              <a:rect b="b" l="l" r="r" t="t"/>
              <a:pathLst>
                <a:path extrusionOk="0" h="40464" w="65535">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0"/>
            <p:cNvSpPr/>
            <p:nvPr/>
          </p:nvSpPr>
          <p:spPr>
            <a:xfrm>
              <a:off x="3315100" y="1077425"/>
              <a:ext cx="1621875" cy="1019675"/>
            </a:xfrm>
            <a:custGeom>
              <a:rect b="b" l="l" r="r" t="t"/>
              <a:pathLst>
                <a:path extrusionOk="0" h="40787" w="64875">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0"/>
            <p:cNvSpPr/>
            <p:nvPr/>
          </p:nvSpPr>
          <p:spPr>
            <a:xfrm>
              <a:off x="3299050" y="1065900"/>
              <a:ext cx="1605350" cy="1028525"/>
            </a:xfrm>
            <a:custGeom>
              <a:rect b="b" l="l" r="r" t="t"/>
              <a:pathLst>
                <a:path extrusionOk="0" h="41141" w="64214">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0"/>
            <p:cNvSpPr/>
            <p:nvPr/>
          </p:nvSpPr>
          <p:spPr>
            <a:xfrm>
              <a:off x="3282975" y="1046400"/>
              <a:ext cx="1588875" cy="1045575"/>
            </a:xfrm>
            <a:custGeom>
              <a:rect b="b" l="l" r="r" t="t"/>
              <a:pathLst>
                <a:path extrusionOk="0" h="41823" w="63555">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0"/>
            <p:cNvSpPr/>
            <p:nvPr/>
          </p:nvSpPr>
          <p:spPr>
            <a:xfrm>
              <a:off x="3266925" y="1020975"/>
              <a:ext cx="1572375" cy="1068325"/>
            </a:xfrm>
            <a:custGeom>
              <a:rect b="b" l="l" r="r" t="t"/>
              <a:pathLst>
                <a:path extrusionOk="0" h="42733" w="62895">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0"/>
            <p:cNvSpPr/>
            <p:nvPr/>
          </p:nvSpPr>
          <p:spPr>
            <a:xfrm>
              <a:off x="3250650" y="995775"/>
              <a:ext cx="1555850" cy="1091050"/>
            </a:xfrm>
            <a:custGeom>
              <a:rect b="b" l="l" r="r" t="t"/>
              <a:pathLst>
                <a:path extrusionOk="0" h="43642" w="62234">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0"/>
            <p:cNvSpPr/>
            <p:nvPr/>
          </p:nvSpPr>
          <p:spPr>
            <a:xfrm>
              <a:off x="3234600" y="970575"/>
              <a:ext cx="1539350" cy="1113800"/>
            </a:xfrm>
            <a:custGeom>
              <a:rect b="b" l="l" r="r" t="t"/>
              <a:pathLst>
                <a:path extrusionOk="0" h="44552" w="61574">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0"/>
            <p:cNvSpPr/>
            <p:nvPr/>
          </p:nvSpPr>
          <p:spPr>
            <a:xfrm>
              <a:off x="3218525" y="945150"/>
              <a:ext cx="1522850" cy="1136775"/>
            </a:xfrm>
            <a:custGeom>
              <a:rect b="b" l="l" r="r" t="t"/>
              <a:pathLst>
                <a:path extrusionOk="0" h="45471" w="60914">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20"/>
            <p:cNvSpPr/>
            <p:nvPr/>
          </p:nvSpPr>
          <p:spPr>
            <a:xfrm>
              <a:off x="3202475" y="919950"/>
              <a:ext cx="1506125" cy="1159300"/>
            </a:xfrm>
            <a:custGeom>
              <a:rect b="b" l="l" r="r" t="t"/>
              <a:pathLst>
                <a:path extrusionOk="0" h="46372" w="60245">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20"/>
            <p:cNvSpPr/>
            <p:nvPr/>
          </p:nvSpPr>
          <p:spPr>
            <a:xfrm>
              <a:off x="3186425" y="894525"/>
              <a:ext cx="1489600" cy="1182050"/>
            </a:xfrm>
            <a:custGeom>
              <a:rect b="b" l="l" r="r" t="t"/>
              <a:pathLst>
                <a:path extrusionOk="0" h="47282" w="59584">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20"/>
            <p:cNvSpPr/>
            <p:nvPr/>
          </p:nvSpPr>
          <p:spPr>
            <a:xfrm>
              <a:off x="3170125" y="869325"/>
              <a:ext cx="1473125" cy="1204800"/>
            </a:xfrm>
            <a:custGeom>
              <a:rect b="b" l="l" r="r" t="t"/>
              <a:pathLst>
                <a:path extrusionOk="0" h="48192" w="58925">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20"/>
            <p:cNvSpPr/>
            <p:nvPr/>
          </p:nvSpPr>
          <p:spPr>
            <a:xfrm>
              <a:off x="3154075" y="843900"/>
              <a:ext cx="1456600" cy="1227775"/>
            </a:xfrm>
            <a:custGeom>
              <a:rect b="b" l="l" r="r" t="t"/>
              <a:pathLst>
                <a:path extrusionOk="0" h="49111" w="58264">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20"/>
            <p:cNvSpPr/>
            <p:nvPr/>
          </p:nvSpPr>
          <p:spPr>
            <a:xfrm>
              <a:off x="3138025" y="818700"/>
              <a:ext cx="1439875" cy="1250300"/>
            </a:xfrm>
            <a:custGeom>
              <a:rect b="b" l="l" r="r" t="t"/>
              <a:pathLst>
                <a:path extrusionOk="0" h="50012" w="57595">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20"/>
            <p:cNvSpPr/>
            <p:nvPr/>
          </p:nvSpPr>
          <p:spPr>
            <a:xfrm>
              <a:off x="3121950" y="793275"/>
              <a:ext cx="1423400" cy="1273275"/>
            </a:xfrm>
            <a:custGeom>
              <a:rect b="b" l="l" r="r" t="t"/>
              <a:pathLst>
                <a:path extrusionOk="0" h="50931" w="56936">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20"/>
            <p:cNvSpPr/>
            <p:nvPr/>
          </p:nvSpPr>
          <p:spPr>
            <a:xfrm>
              <a:off x="3105900" y="767850"/>
              <a:ext cx="1407100" cy="1296250"/>
            </a:xfrm>
            <a:custGeom>
              <a:rect b="b" l="l" r="r" t="t"/>
              <a:pathLst>
                <a:path extrusionOk="0" h="51850" w="56284">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20"/>
            <p:cNvSpPr/>
            <p:nvPr/>
          </p:nvSpPr>
          <p:spPr>
            <a:xfrm>
              <a:off x="3089850" y="742425"/>
              <a:ext cx="1392375" cy="1319200"/>
            </a:xfrm>
            <a:custGeom>
              <a:rect b="b" l="l" r="r" t="t"/>
              <a:pathLst>
                <a:path extrusionOk="0" h="52768" w="55695">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20"/>
            <p:cNvSpPr/>
            <p:nvPr/>
          </p:nvSpPr>
          <p:spPr>
            <a:xfrm>
              <a:off x="3073800" y="717000"/>
              <a:ext cx="1377875" cy="1341950"/>
            </a:xfrm>
            <a:custGeom>
              <a:rect b="b" l="l" r="r" t="t"/>
              <a:pathLst>
                <a:path extrusionOk="0" h="53678" w="55115">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20"/>
            <p:cNvSpPr/>
            <p:nvPr/>
          </p:nvSpPr>
          <p:spPr>
            <a:xfrm>
              <a:off x="3057725" y="691800"/>
              <a:ext cx="1362500" cy="1364700"/>
            </a:xfrm>
            <a:custGeom>
              <a:rect b="b" l="l" r="r" t="t"/>
              <a:pathLst>
                <a:path extrusionOk="0" h="54588" w="5450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20"/>
            <p:cNvSpPr/>
            <p:nvPr/>
          </p:nvSpPr>
          <p:spPr>
            <a:xfrm>
              <a:off x="3041450" y="666375"/>
              <a:ext cx="1348000" cy="1387675"/>
            </a:xfrm>
            <a:custGeom>
              <a:rect b="b" l="l" r="r" t="t"/>
              <a:pathLst>
                <a:path extrusionOk="0" h="55507" w="5392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20"/>
            <p:cNvSpPr/>
            <p:nvPr/>
          </p:nvSpPr>
          <p:spPr>
            <a:xfrm>
              <a:off x="3025400" y="640950"/>
              <a:ext cx="1333500" cy="1410650"/>
            </a:xfrm>
            <a:custGeom>
              <a:rect b="b" l="l" r="r" t="t"/>
              <a:pathLst>
                <a:path extrusionOk="0" h="56426" w="5334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7" name="Google Shape;1057;p20"/>
          <p:cNvSpPr/>
          <p:nvPr/>
        </p:nvSpPr>
        <p:spPr>
          <a:xfrm>
            <a:off x="6590188" y="42758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20"/>
          <p:cNvSpPr/>
          <p:nvPr/>
        </p:nvSpPr>
        <p:spPr>
          <a:xfrm>
            <a:off x="4144063" y="41681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20"/>
          <p:cNvSpPr/>
          <p:nvPr/>
        </p:nvSpPr>
        <p:spPr>
          <a:xfrm>
            <a:off x="7872200" y="38581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20"/>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061" name="Google Shape;1061;p20"/>
          <p:cNvSpPr/>
          <p:nvPr/>
        </p:nvSpPr>
        <p:spPr>
          <a:xfrm>
            <a:off x="-895000" y="43263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20"/>
          <p:cNvSpPr/>
          <p:nvPr/>
        </p:nvSpPr>
        <p:spPr>
          <a:xfrm>
            <a:off x="4175563" y="48908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20"/>
          <p:cNvSpPr/>
          <p:nvPr/>
        </p:nvSpPr>
        <p:spPr>
          <a:xfrm>
            <a:off x="466413" y="44699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4" name="Google Shape;1064;p20"/>
          <p:cNvGrpSpPr/>
          <p:nvPr/>
        </p:nvGrpSpPr>
        <p:grpSpPr>
          <a:xfrm>
            <a:off x="110250" y="3480863"/>
            <a:ext cx="37200" cy="2435125"/>
            <a:chOff x="367100" y="2392375"/>
            <a:chExt cx="37200" cy="2435125"/>
          </a:xfrm>
        </p:grpSpPr>
        <p:sp>
          <p:nvSpPr>
            <p:cNvPr id="1065" name="Google Shape;1065;p2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7" name="Google Shape;1067;p20"/>
          <p:cNvGrpSpPr/>
          <p:nvPr/>
        </p:nvGrpSpPr>
        <p:grpSpPr>
          <a:xfrm>
            <a:off x="562050" y="4561713"/>
            <a:ext cx="37200" cy="833425"/>
            <a:chOff x="367100" y="2392375"/>
            <a:chExt cx="37200" cy="833425"/>
          </a:xfrm>
        </p:grpSpPr>
        <p:sp>
          <p:nvSpPr>
            <p:cNvPr id="1068" name="Google Shape;1068;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0" name="Google Shape;1070;p20"/>
          <p:cNvGrpSpPr/>
          <p:nvPr/>
        </p:nvGrpSpPr>
        <p:grpSpPr>
          <a:xfrm>
            <a:off x="1969788" y="4753675"/>
            <a:ext cx="37200" cy="1232425"/>
            <a:chOff x="367100" y="2392375"/>
            <a:chExt cx="37200" cy="1232425"/>
          </a:xfrm>
        </p:grpSpPr>
        <p:sp>
          <p:nvSpPr>
            <p:cNvPr id="1071" name="Google Shape;1071;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3" name="Google Shape;1073;p20"/>
          <p:cNvGrpSpPr/>
          <p:nvPr/>
        </p:nvGrpSpPr>
        <p:grpSpPr>
          <a:xfrm>
            <a:off x="1013850" y="4876963"/>
            <a:ext cx="37200" cy="833425"/>
            <a:chOff x="367100" y="2392375"/>
            <a:chExt cx="37200" cy="833425"/>
          </a:xfrm>
        </p:grpSpPr>
        <p:sp>
          <p:nvSpPr>
            <p:cNvPr id="1074" name="Google Shape;1074;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6" name="Google Shape;1076;p20"/>
          <p:cNvGrpSpPr/>
          <p:nvPr/>
        </p:nvGrpSpPr>
        <p:grpSpPr>
          <a:xfrm>
            <a:off x="8663900" y="3093813"/>
            <a:ext cx="37200" cy="2435125"/>
            <a:chOff x="367100" y="2392375"/>
            <a:chExt cx="37200" cy="2435125"/>
          </a:xfrm>
        </p:grpSpPr>
        <p:sp>
          <p:nvSpPr>
            <p:cNvPr id="1077" name="Google Shape;1077;p2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9" name="Google Shape;1079;p20"/>
          <p:cNvGrpSpPr/>
          <p:nvPr/>
        </p:nvGrpSpPr>
        <p:grpSpPr>
          <a:xfrm>
            <a:off x="466400" y="4419800"/>
            <a:ext cx="37200" cy="1232425"/>
            <a:chOff x="367100" y="2392375"/>
            <a:chExt cx="37200" cy="1232425"/>
          </a:xfrm>
        </p:grpSpPr>
        <p:sp>
          <p:nvSpPr>
            <p:cNvPr id="1080" name="Google Shape;1080;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2" name="Google Shape;1082;p20"/>
          <p:cNvGrpSpPr/>
          <p:nvPr/>
        </p:nvGrpSpPr>
        <p:grpSpPr>
          <a:xfrm>
            <a:off x="3072263" y="4699375"/>
            <a:ext cx="37200" cy="833425"/>
            <a:chOff x="367100" y="2392375"/>
            <a:chExt cx="37200" cy="833425"/>
          </a:xfrm>
        </p:grpSpPr>
        <p:sp>
          <p:nvSpPr>
            <p:cNvPr id="1083" name="Google Shape;1083;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5" name="Google Shape;1085;p20"/>
          <p:cNvGrpSpPr/>
          <p:nvPr/>
        </p:nvGrpSpPr>
        <p:grpSpPr>
          <a:xfrm>
            <a:off x="4163738" y="4760125"/>
            <a:ext cx="37200" cy="833425"/>
            <a:chOff x="367100" y="2392375"/>
            <a:chExt cx="37200" cy="833425"/>
          </a:xfrm>
        </p:grpSpPr>
        <p:sp>
          <p:nvSpPr>
            <p:cNvPr id="1086" name="Google Shape;1086;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8" name="Google Shape;1088;p20"/>
          <p:cNvGrpSpPr/>
          <p:nvPr/>
        </p:nvGrpSpPr>
        <p:grpSpPr>
          <a:xfrm>
            <a:off x="1357200" y="4760113"/>
            <a:ext cx="37200" cy="833425"/>
            <a:chOff x="367100" y="2392375"/>
            <a:chExt cx="37200" cy="833425"/>
          </a:xfrm>
        </p:grpSpPr>
        <p:sp>
          <p:nvSpPr>
            <p:cNvPr id="1089" name="Google Shape;1089;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1" name="Google Shape;1091;p20"/>
          <p:cNvGrpSpPr/>
          <p:nvPr/>
        </p:nvGrpSpPr>
        <p:grpSpPr>
          <a:xfrm>
            <a:off x="7789488" y="4942750"/>
            <a:ext cx="37200" cy="833425"/>
            <a:chOff x="367100" y="2392375"/>
            <a:chExt cx="37200" cy="833425"/>
          </a:xfrm>
        </p:grpSpPr>
        <p:sp>
          <p:nvSpPr>
            <p:cNvPr id="1092" name="Google Shape;1092;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4" name="Google Shape;1094;p20"/>
          <p:cNvGrpSpPr/>
          <p:nvPr/>
        </p:nvGrpSpPr>
        <p:grpSpPr>
          <a:xfrm>
            <a:off x="6181250" y="4873188"/>
            <a:ext cx="37200" cy="833425"/>
            <a:chOff x="367100" y="2392375"/>
            <a:chExt cx="37200" cy="833425"/>
          </a:xfrm>
        </p:grpSpPr>
        <p:sp>
          <p:nvSpPr>
            <p:cNvPr id="1095" name="Google Shape;1095;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7" name="Google Shape;1097;p20"/>
          <p:cNvGrpSpPr/>
          <p:nvPr/>
        </p:nvGrpSpPr>
        <p:grpSpPr>
          <a:xfrm>
            <a:off x="5621100" y="4695513"/>
            <a:ext cx="37200" cy="833425"/>
            <a:chOff x="367100" y="2392375"/>
            <a:chExt cx="37200" cy="833425"/>
          </a:xfrm>
        </p:grpSpPr>
        <p:sp>
          <p:nvSpPr>
            <p:cNvPr id="1098" name="Google Shape;1098;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0" name="Google Shape;1100;p20"/>
          <p:cNvGrpSpPr/>
          <p:nvPr/>
        </p:nvGrpSpPr>
        <p:grpSpPr>
          <a:xfrm>
            <a:off x="6984538" y="4850900"/>
            <a:ext cx="37200" cy="1232425"/>
            <a:chOff x="367100" y="2392375"/>
            <a:chExt cx="37200" cy="1232425"/>
          </a:xfrm>
        </p:grpSpPr>
        <p:sp>
          <p:nvSpPr>
            <p:cNvPr id="1101" name="Google Shape;1101;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3" name="Google Shape;1103;p20"/>
          <p:cNvGrpSpPr/>
          <p:nvPr/>
        </p:nvGrpSpPr>
        <p:grpSpPr>
          <a:xfrm>
            <a:off x="8766100" y="4504950"/>
            <a:ext cx="37200" cy="833425"/>
            <a:chOff x="367100" y="2392375"/>
            <a:chExt cx="37200" cy="833425"/>
          </a:xfrm>
        </p:grpSpPr>
        <p:sp>
          <p:nvSpPr>
            <p:cNvPr id="1104" name="Google Shape;1104;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6" name="Google Shape;1106;p20"/>
          <p:cNvGrpSpPr/>
          <p:nvPr/>
        </p:nvGrpSpPr>
        <p:grpSpPr>
          <a:xfrm>
            <a:off x="8409288" y="4699363"/>
            <a:ext cx="37200" cy="833425"/>
            <a:chOff x="367100" y="2392375"/>
            <a:chExt cx="37200" cy="833425"/>
          </a:xfrm>
        </p:grpSpPr>
        <p:sp>
          <p:nvSpPr>
            <p:cNvPr id="1107" name="Google Shape;1107;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9" name="Google Shape;1109;p20"/>
          <p:cNvGrpSpPr/>
          <p:nvPr/>
        </p:nvGrpSpPr>
        <p:grpSpPr>
          <a:xfrm>
            <a:off x="8918488" y="3694088"/>
            <a:ext cx="37200" cy="1232425"/>
            <a:chOff x="367100" y="2392375"/>
            <a:chExt cx="37200" cy="1232425"/>
          </a:xfrm>
        </p:grpSpPr>
        <p:sp>
          <p:nvSpPr>
            <p:cNvPr id="1110" name="Google Shape;1110;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2" name="Google Shape;1112;p20"/>
          <p:cNvSpPr/>
          <p:nvPr/>
        </p:nvSpPr>
        <p:spPr>
          <a:xfrm>
            <a:off x="6942350" y="48418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20"/>
          <p:cNvSpPr/>
          <p:nvPr/>
        </p:nvSpPr>
        <p:spPr>
          <a:xfrm>
            <a:off x="6807341" y="48975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4" name="Google Shape;1114;p20"/>
          <p:cNvGrpSpPr/>
          <p:nvPr/>
        </p:nvGrpSpPr>
        <p:grpSpPr>
          <a:xfrm>
            <a:off x="288325" y="4082225"/>
            <a:ext cx="37200" cy="1232425"/>
            <a:chOff x="367100" y="2392375"/>
            <a:chExt cx="37200" cy="1232425"/>
          </a:xfrm>
        </p:grpSpPr>
        <p:sp>
          <p:nvSpPr>
            <p:cNvPr id="1115" name="Google Shape;1115;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7" name="Google Shape;1117;p20"/>
          <p:cNvGrpSpPr/>
          <p:nvPr/>
        </p:nvGrpSpPr>
        <p:grpSpPr>
          <a:xfrm>
            <a:off x="4664063" y="4847900"/>
            <a:ext cx="37200" cy="833425"/>
            <a:chOff x="367100" y="2392375"/>
            <a:chExt cx="37200" cy="833425"/>
          </a:xfrm>
        </p:grpSpPr>
        <p:sp>
          <p:nvSpPr>
            <p:cNvPr id="1118" name="Google Shape;1118;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0" name="Google Shape;1120;p20"/>
          <p:cNvGrpSpPr/>
          <p:nvPr/>
        </p:nvGrpSpPr>
        <p:grpSpPr>
          <a:xfrm>
            <a:off x="9029100" y="3374663"/>
            <a:ext cx="37200" cy="2435125"/>
            <a:chOff x="367100" y="2392375"/>
            <a:chExt cx="37200" cy="2435125"/>
          </a:xfrm>
        </p:grpSpPr>
        <p:sp>
          <p:nvSpPr>
            <p:cNvPr id="1121" name="Google Shape;1121;p2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3" name="Google Shape;1123;p20"/>
          <p:cNvGrpSpPr/>
          <p:nvPr/>
        </p:nvGrpSpPr>
        <p:grpSpPr>
          <a:xfrm rot="4416216">
            <a:off x="-2978986" y="2303038"/>
            <a:ext cx="8040978" cy="5618514"/>
            <a:chOff x="3025400" y="640950"/>
            <a:chExt cx="2106950" cy="1472200"/>
          </a:xfrm>
        </p:grpSpPr>
        <p:sp>
          <p:nvSpPr>
            <p:cNvPr id="1124" name="Google Shape;1124;p20"/>
            <p:cNvSpPr/>
            <p:nvPr/>
          </p:nvSpPr>
          <p:spPr>
            <a:xfrm>
              <a:off x="3411900" y="1134000"/>
              <a:ext cx="1720450" cy="979150"/>
            </a:xfrm>
            <a:custGeom>
              <a:rect b="b" l="l" r="r" t="t"/>
              <a:pathLst>
                <a:path extrusionOk="0" h="39166" w="68818">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0"/>
            <p:cNvSpPr/>
            <p:nvPr/>
          </p:nvSpPr>
          <p:spPr>
            <a:xfrm>
              <a:off x="3395850" y="1125650"/>
              <a:ext cx="1703925" cy="984600"/>
            </a:xfrm>
            <a:custGeom>
              <a:rect b="b" l="l" r="r" t="t"/>
              <a:pathLst>
                <a:path extrusionOk="0" h="39384" w="68157">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20"/>
            <p:cNvSpPr/>
            <p:nvPr/>
          </p:nvSpPr>
          <p:spPr>
            <a:xfrm>
              <a:off x="3379550" y="1116975"/>
              <a:ext cx="1687675" cy="990600"/>
            </a:xfrm>
            <a:custGeom>
              <a:rect b="b" l="l" r="r" t="t"/>
              <a:pathLst>
                <a:path extrusionOk="0" h="39624" w="67507">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20"/>
            <p:cNvSpPr/>
            <p:nvPr/>
          </p:nvSpPr>
          <p:spPr>
            <a:xfrm>
              <a:off x="3363500" y="1108000"/>
              <a:ext cx="1671150" cy="996900"/>
            </a:xfrm>
            <a:custGeom>
              <a:rect b="b" l="l" r="r" t="t"/>
              <a:pathLst>
                <a:path extrusionOk="0" h="39876" w="66846">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20"/>
            <p:cNvSpPr/>
            <p:nvPr/>
          </p:nvSpPr>
          <p:spPr>
            <a:xfrm>
              <a:off x="3347450" y="1098475"/>
              <a:ext cx="1654650" cy="1003975"/>
            </a:xfrm>
            <a:custGeom>
              <a:rect b="b" l="l" r="r" t="t"/>
              <a:pathLst>
                <a:path extrusionOk="0" h="40159" w="66186">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20"/>
            <p:cNvSpPr/>
            <p:nvPr/>
          </p:nvSpPr>
          <p:spPr>
            <a:xfrm>
              <a:off x="3331150" y="1088175"/>
              <a:ext cx="1638375" cy="1011600"/>
            </a:xfrm>
            <a:custGeom>
              <a:rect b="b" l="l" r="r" t="t"/>
              <a:pathLst>
                <a:path extrusionOk="0" h="40464" w="65535">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20"/>
            <p:cNvSpPr/>
            <p:nvPr/>
          </p:nvSpPr>
          <p:spPr>
            <a:xfrm>
              <a:off x="3315100" y="1077425"/>
              <a:ext cx="1621875" cy="1019675"/>
            </a:xfrm>
            <a:custGeom>
              <a:rect b="b" l="l" r="r" t="t"/>
              <a:pathLst>
                <a:path extrusionOk="0" h="40787" w="64875">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20"/>
            <p:cNvSpPr/>
            <p:nvPr/>
          </p:nvSpPr>
          <p:spPr>
            <a:xfrm>
              <a:off x="3299050" y="1065900"/>
              <a:ext cx="1605350" cy="1028525"/>
            </a:xfrm>
            <a:custGeom>
              <a:rect b="b" l="l" r="r" t="t"/>
              <a:pathLst>
                <a:path extrusionOk="0" h="41141" w="64214">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20"/>
            <p:cNvSpPr/>
            <p:nvPr/>
          </p:nvSpPr>
          <p:spPr>
            <a:xfrm>
              <a:off x="3282975" y="1046400"/>
              <a:ext cx="1588875" cy="1045575"/>
            </a:xfrm>
            <a:custGeom>
              <a:rect b="b" l="l" r="r" t="t"/>
              <a:pathLst>
                <a:path extrusionOk="0" h="41823" w="63555">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20"/>
            <p:cNvSpPr/>
            <p:nvPr/>
          </p:nvSpPr>
          <p:spPr>
            <a:xfrm>
              <a:off x="3266925" y="1020975"/>
              <a:ext cx="1572375" cy="1068325"/>
            </a:xfrm>
            <a:custGeom>
              <a:rect b="b" l="l" r="r" t="t"/>
              <a:pathLst>
                <a:path extrusionOk="0" h="42733" w="62895">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20"/>
            <p:cNvSpPr/>
            <p:nvPr/>
          </p:nvSpPr>
          <p:spPr>
            <a:xfrm>
              <a:off x="3250650" y="995775"/>
              <a:ext cx="1555850" cy="1091050"/>
            </a:xfrm>
            <a:custGeom>
              <a:rect b="b" l="l" r="r" t="t"/>
              <a:pathLst>
                <a:path extrusionOk="0" h="43642" w="62234">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20"/>
            <p:cNvSpPr/>
            <p:nvPr/>
          </p:nvSpPr>
          <p:spPr>
            <a:xfrm>
              <a:off x="3234600" y="970575"/>
              <a:ext cx="1539350" cy="1113800"/>
            </a:xfrm>
            <a:custGeom>
              <a:rect b="b" l="l" r="r" t="t"/>
              <a:pathLst>
                <a:path extrusionOk="0" h="44552" w="61574">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20"/>
            <p:cNvSpPr/>
            <p:nvPr/>
          </p:nvSpPr>
          <p:spPr>
            <a:xfrm>
              <a:off x="3218525" y="945150"/>
              <a:ext cx="1522850" cy="1136775"/>
            </a:xfrm>
            <a:custGeom>
              <a:rect b="b" l="l" r="r" t="t"/>
              <a:pathLst>
                <a:path extrusionOk="0" h="45471" w="60914">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20"/>
            <p:cNvSpPr/>
            <p:nvPr/>
          </p:nvSpPr>
          <p:spPr>
            <a:xfrm>
              <a:off x="3202475" y="919950"/>
              <a:ext cx="1506125" cy="1159300"/>
            </a:xfrm>
            <a:custGeom>
              <a:rect b="b" l="l" r="r" t="t"/>
              <a:pathLst>
                <a:path extrusionOk="0" h="46372" w="60245">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20"/>
            <p:cNvSpPr/>
            <p:nvPr/>
          </p:nvSpPr>
          <p:spPr>
            <a:xfrm>
              <a:off x="3186425" y="894525"/>
              <a:ext cx="1489600" cy="1182050"/>
            </a:xfrm>
            <a:custGeom>
              <a:rect b="b" l="l" r="r" t="t"/>
              <a:pathLst>
                <a:path extrusionOk="0" h="47282" w="59584">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20"/>
            <p:cNvSpPr/>
            <p:nvPr/>
          </p:nvSpPr>
          <p:spPr>
            <a:xfrm>
              <a:off x="3170125" y="869325"/>
              <a:ext cx="1473125" cy="1204800"/>
            </a:xfrm>
            <a:custGeom>
              <a:rect b="b" l="l" r="r" t="t"/>
              <a:pathLst>
                <a:path extrusionOk="0" h="48192" w="58925">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20"/>
            <p:cNvSpPr/>
            <p:nvPr/>
          </p:nvSpPr>
          <p:spPr>
            <a:xfrm>
              <a:off x="3154075" y="843900"/>
              <a:ext cx="1456600" cy="1227775"/>
            </a:xfrm>
            <a:custGeom>
              <a:rect b="b" l="l" r="r" t="t"/>
              <a:pathLst>
                <a:path extrusionOk="0" h="49111" w="58264">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20"/>
            <p:cNvSpPr/>
            <p:nvPr/>
          </p:nvSpPr>
          <p:spPr>
            <a:xfrm>
              <a:off x="3138025" y="818700"/>
              <a:ext cx="1439875" cy="1250300"/>
            </a:xfrm>
            <a:custGeom>
              <a:rect b="b" l="l" r="r" t="t"/>
              <a:pathLst>
                <a:path extrusionOk="0" h="50012" w="57595">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20"/>
            <p:cNvSpPr/>
            <p:nvPr/>
          </p:nvSpPr>
          <p:spPr>
            <a:xfrm>
              <a:off x="3121950" y="793275"/>
              <a:ext cx="1423400" cy="1273275"/>
            </a:xfrm>
            <a:custGeom>
              <a:rect b="b" l="l" r="r" t="t"/>
              <a:pathLst>
                <a:path extrusionOk="0" h="50931" w="56936">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20"/>
            <p:cNvSpPr/>
            <p:nvPr/>
          </p:nvSpPr>
          <p:spPr>
            <a:xfrm>
              <a:off x="3105900" y="767850"/>
              <a:ext cx="1407100" cy="1296250"/>
            </a:xfrm>
            <a:custGeom>
              <a:rect b="b" l="l" r="r" t="t"/>
              <a:pathLst>
                <a:path extrusionOk="0" h="51850" w="56284">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20"/>
            <p:cNvSpPr/>
            <p:nvPr/>
          </p:nvSpPr>
          <p:spPr>
            <a:xfrm>
              <a:off x="3089850" y="742425"/>
              <a:ext cx="1392375" cy="1319200"/>
            </a:xfrm>
            <a:custGeom>
              <a:rect b="b" l="l" r="r" t="t"/>
              <a:pathLst>
                <a:path extrusionOk="0" h="52768" w="55695">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20"/>
            <p:cNvSpPr/>
            <p:nvPr/>
          </p:nvSpPr>
          <p:spPr>
            <a:xfrm>
              <a:off x="3073800" y="717000"/>
              <a:ext cx="1377875" cy="1341950"/>
            </a:xfrm>
            <a:custGeom>
              <a:rect b="b" l="l" r="r" t="t"/>
              <a:pathLst>
                <a:path extrusionOk="0" h="53678" w="55115">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20"/>
            <p:cNvSpPr/>
            <p:nvPr/>
          </p:nvSpPr>
          <p:spPr>
            <a:xfrm>
              <a:off x="3057725" y="691800"/>
              <a:ext cx="1362500" cy="1364700"/>
            </a:xfrm>
            <a:custGeom>
              <a:rect b="b" l="l" r="r" t="t"/>
              <a:pathLst>
                <a:path extrusionOk="0" h="54588" w="5450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20"/>
            <p:cNvSpPr/>
            <p:nvPr/>
          </p:nvSpPr>
          <p:spPr>
            <a:xfrm>
              <a:off x="3041450" y="666375"/>
              <a:ext cx="1348000" cy="1387675"/>
            </a:xfrm>
            <a:custGeom>
              <a:rect b="b" l="l" r="r" t="t"/>
              <a:pathLst>
                <a:path extrusionOk="0" h="55507" w="5392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20"/>
            <p:cNvSpPr/>
            <p:nvPr/>
          </p:nvSpPr>
          <p:spPr>
            <a:xfrm>
              <a:off x="3025400" y="640950"/>
              <a:ext cx="1333500" cy="1410650"/>
            </a:xfrm>
            <a:custGeom>
              <a:rect b="b" l="l" r="r" t="t"/>
              <a:pathLst>
                <a:path extrusionOk="0" h="56426" w="5334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9" name="Google Shape;1149;p20"/>
          <p:cNvSpPr/>
          <p:nvPr/>
        </p:nvSpPr>
        <p:spPr>
          <a:xfrm>
            <a:off x="8835450" y="1773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20"/>
          <p:cNvSpPr/>
          <p:nvPr/>
        </p:nvSpPr>
        <p:spPr>
          <a:xfrm>
            <a:off x="-378825" y="18319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1" name="Google Shape;1151;p20"/>
          <p:cNvGrpSpPr/>
          <p:nvPr/>
        </p:nvGrpSpPr>
        <p:grpSpPr>
          <a:xfrm>
            <a:off x="3496700" y="4942725"/>
            <a:ext cx="37200" cy="833425"/>
            <a:chOff x="367100" y="2392375"/>
            <a:chExt cx="37200" cy="833425"/>
          </a:xfrm>
        </p:grpSpPr>
        <p:sp>
          <p:nvSpPr>
            <p:cNvPr id="1152" name="Google Shape;1152;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4" name="Google Shape;1154;p20"/>
          <p:cNvGrpSpPr/>
          <p:nvPr/>
        </p:nvGrpSpPr>
        <p:grpSpPr>
          <a:xfrm>
            <a:off x="8277800" y="4774688"/>
            <a:ext cx="37200" cy="833425"/>
            <a:chOff x="367100" y="2392375"/>
            <a:chExt cx="37200" cy="833425"/>
          </a:xfrm>
        </p:grpSpPr>
        <p:sp>
          <p:nvSpPr>
            <p:cNvPr id="1155" name="Google Shape;1155;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7" name="Google Shape;1157;p20"/>
          <p:cNvSpPr/>
          <p:nvPr/>
        </p:nvSpPr>
        <p:spPr>
          <a:xfrm>
            <a:off x="5876450" y="-2896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20"/>
          <p:cNvSpPr/>
          <p:nvPr/>
        </p:nvSpPr>
        <p:spPr>
          <a:xfrm>
            <a:off x="6129875" y="41705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20"/>
          <p:cNvSpPr/>
          <p:nvPr/>
        </p:nvSpPr>
        <p:spPr>
          <a:xfrm>
            <a:off x="6467650" y="44698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20"/>
          <p:cNvSpPr/>
          <p:nvPr/>
        </p:nvSpPr>
        <p:spPr>
          <a:xfrm>
            <a:off x="3576800" y="44008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20"/>
          <p:cNvSpPr/>
          <p:nvPr/>
        </p:nvSpPr>
        <p:spPr>
          <a:xfrm>
            <a:off x="2089813" y="42501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2" name="Google Shape;1162;p20"/>
          <p:cNvGrpSpPr/>
          <p:nvPr/>
        </p:nvGrpSpPr>
        <p:grpSpPr>
          <a:xfrm>
            <a:off x="4953163" y="4860550"/>
            <a:ext cx="37200" cy="833425"/>
            <a:chOff x="367100" y="2392375"/>
            <a:chExt cx="37200" cy="833425"/>
          </a:xfrm>
        </p:grpSpPr>
        <p:sp>
          <p:nvSpPr>
            <p:cNvPr id="1163" name="Google Shape;1163;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5" name="Google Shape;1165;p20"/>
          <p:cNvGrpSpPr/>
          <p:nvPr/>
        </p:nvGrpSpPr>
        <p:grpSpPr>
          <a:xfrm>
            <a:off x="4393013" y="4682875"/>
            <a:ext cx="37200" cy="833425"/>
            <a:chOff x="367100" y="2392375"/>
            <a:chExt cx="37200" cy="833425"/>
          </a:xfrm>
        </p:grpSpPr>
        <p:sp>
          <p:nvSpPr>
            <p:cNvPr id="1166" name="Google Shape;1166;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8" name="Google Shape;1168;p20"/>
          <p:cNvSpPr/>
          <p:nvPr/>
        </p:nvSpPr>
        <p:spPr>
          <a:xfrm>
            <a:off x="-168750" y="34046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20"/>
          <p:cNvSpPr/>
          <p:nvPr/>
        </p:nvSpPr>
        <p:spPr>
          <a:xfrm>
            <a:off x="-168750" y="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1170" name="Shape 1170"/>
        <p:cNvGrpSpPr/>
        <p:nvPr/>
      </p:nvGrpSpPr>
      <p:grpSpPr>
        <a:xfrm>
          <a:off x="0" y="0"/>
          <a:ext cx="0" cy="0"/>
          <a:chOff x="0" y="0"/>
          <a:chExt cx="0" cy="0"/>
        </a:xfrm>
      </p:grpSpPr>
      <p:sp>
        <p:nvSpPr>
          <p:cNvPr id="1171" name="Google Shape;1171;p21"/>
          <p:cNvSpPr/>
          <p:nvPr/>
        </p:nvSpPr>
        <p:spPr>
          <a:xfrm flipH="1">
            <a:off x="256288" y="4218440"/>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21"/>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1173" name="Google Shape;1173;p21"/>
          <p:cNvGrpSpPr/>
          <p:nvPr/>
        </p:nvGrpSpPr>
        <p:grpSpPr>
          <a:xfrm flipH="1" rot="-2008462">
            <a:off x="-3664465" y="1988419"/>
            <a:ext cx="9157965" cy="6400022"/>
            <a:chOff x="3025400" y="640950"/>
            <a:chExt cx="2106950" cy="1472200"/>
          </a:xfrm>
        </p:grpSpPr>
        <p:sp>
          <p:nvSpPr>
            <p:cNvPr id="1174" name="Google Shape;1174;p21"/>
            <p:cNvSpPr/>
            <p:nvPr/>
          </p:nvSpPr>
          <p:spPr>
            <a:xfrm>
              <a:off x="3411900" y="1134000"/>
              <a:ext cx="1720450" cy="979150"/>
            </a:xfrm>
            <a:custGeom>
              <a:rect b="b" l="l" r="r" t="t"/>
              <a:pathLst>
                <a:path extrusionOk="0" h="39166" w="68818">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21"/>
            <p:cNvSpPr/>
            <p:nvPr/>
          </p:nvSpPr>
          <p:spPr>
            <a:xfrm>
              <a:off x="3395850" y="1125650"/>
              <a:ext cx="1703925" cy="984600"/>
            </a:xfrm>
            <a:custGeom>
              <a:rect b="b" l="l" r="r" t="t"/>
              <a:pathLst>
                <a:path extrusionOk="0" h="39384" w="68157">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21"/>
            <p:cNvSpPr/>
            <p:nvPr/>
          </p:nvSpPr>
          <p:spPr>
            <a:xfrm>
              <a:off x="3379550" y="1116975"/>
              <a:ext cx="1687675" cy="990600"/>
            </a:xfrm>
            <a:custGeom>
              <a:rect b="b" l="l" r="r" t="t"/>
              <a:pathLst>
                <a:path extrusionOk="0" h="39624" w="67507">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21"/>
            <p:cNvSpPr/>
            <p:nvPr/>
          </p:nvSpPr>
          <p:spPr>
            <a:xfrm>
              <a:off x="3363500" y="1108000"/>
              <a:ext cx="1671150" cy="996900"/>
            </a:xfrm>
            <a:custGeom>
              <a:rect b="b" l="l" r="r" t="t"/>
              <a:pathLst>
                <a:path extrusionOk="0" h="39876" w="66846">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21"/>
            <p:cNvSpPr/>
            <p:nvPr/>
          </p:nvSpPr>
          <p:spPr>
            <a:xfrm>
              <a:off x="3347450" y="1098475"/>
              <a:ext cx="1654650" cy="1003975"/>
            </a:xfrm>
            <a:custGeom>
              <a:rect b="b" l="l" r="r" t="t"/>
              <a:pathLst>
                <a:path extrusionOk="0" h="40159" w="66186">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21"/>
            <p:cNvSpPr/>
            <p:nvPr/>
          </p:nvSpPr>
          <p:spPr>
            <a:xfrm>
              <a:off x="3331150" y="1088175"/>
              <a:ext cx="1638375" cy="1011600"/>
            </a:xfrm>
            <a:custGeom>
              <a:rect b="b" l="l" r="r" t="t"/>
              <a:pathLst>
                <a:path extrusionOk="0" h="40464" w="65535">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21"/>
            <p:cNvSpPr/>
            <p:nvPr/>
          </p:nvSpPr>
          <p:spPr>
            <a:xfrm>
              <a:off x="3315100" y="1077425"/>
              <a:ext cx="1621875" cy="1019675"/>
            </a:xfrm>
            <a:custGeom>
              <a:rect b="b" l="l" r="r" t="t"/>
              <a:pathLst>
                <a:path extrusionOk="0" h="40787" w="64875">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1"/>
            <p:cNvSpPr/>
            <p:nvPr/>
          </p:nvSpPr>
          <p:spPr>
            <a:xfrm>
              <a:off x="3299050" y="1065900"/>
              <a:ext cx="1605350" cy="1028525"/>
            </a:xfrm>
            <a:custGeom>
              <a:rect b="b" l="l" r="r" t="t"/>
              <a:pathLst>
                <a:path extrusionOk="0" h="41141" w="64214">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1"/>
            <p:cNvSpPr/>
            <p:nvPr/>
          </p:nvSpPr>
          <p:spPr>
            <a:xfrm>
              <a:off x="3282975" y="1046400"/>
              <a:ext cx="1588875" cy="1045575"/>
            </a:xfrm>
            <a:custGeom>
              <a:rect b="b" l="l" r="r" t="t"/>
              <a:pathLst>
                <a:path extrusionOk="0" h="41823" w="63555">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1"/>
            <p:cNvSpPr/>
            <p:nvPr/>
          </p:nvSpPr>
          <p:spPr>
            <a:xfrm>
              <a:off x="3266925" y="1020975"/>
              <a:ext cx="1572375" cy="1068325"/>
            </a:xfrm>
            <a:custGeom>
              <a:rect b="b" l="l" r="r" t="t"/>
              <a:pathLst>
                <a:path extrusionOk="0" h="42733" w="62895">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21"/>
            <p:cNvSpPr/>
            <p:nvPr/>
          </p:nvSpPr>
          <p:spPr>
            <a:xfrm>
              <a:off x="3250650" y="995775"/>
              <a:ext cx="1555850" cy="1091050"/>
            </a:xfrm>
            <a:custGeom>
              <a:rect b="b" l="l" r="r" t="t"/>
              <a:pathLst>
                <a:path extrusionOk="0" h="43642" w="62234">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21"/>
            <p:cNvSpPr/>
            <p:nvPr/>
          </p:nvSpPr>
          <p:spPr>
            <a:xfrm>
              <a:off x="3234600" y="970575"/>
              <a:ext cx="1539350" cy="1113800"/>
            </a:xfrm>
            <a:custGeom>
              <a:rect b="b" l="l" r="r" t="t"/>
              <a:pathLst>
                <a:path extrusionOk="0" h="44552" w="61574">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21"/>
            <p:cNvSpPr/>
            <p:nvPr/>
          </p:nvSpPr>
          <p:spPr>
            <a:xfrm>
              <a:off x="3218525" y="945150"/>
              <a:ext cx="1522850" cy="1136775"/>
            </a:xfrm>
            <a:custGeom>
              <a:rect b="b" l="l" r="r" t="t"/>
              <a:pathLst>
                <a:path extrusionOk="0" h="45471" w="60914">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21"/>
            <p:cNvSpPr/>
            <p:nvPr/>
          </p:nvSpPr>
          <p:spPr>
            <a:xfrm>
              <a:off x="3202475" y="919950"/>
              <a:ext cx="1506125" cy="1159300"/>
            </a:xfrm>
            <a:custGeom>
              <a:rect b="b" l="l" r="r" t="t"/>
              <a:pathLst>
                <a:path extrusionOk="0" h="46372" w="60245">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21"/>
            <p:cNvSpPr/>
            <p:nvPr/>
          </p:nvSpPr>
          <p:spPr>
            <a:xfrm>
              <a:off x="3186425" y="894525"/>
              <a:ext cx="1489600" cy="1182050"/>
            </a:xfrm>
            <a:custGeom>
              <a:rect b="b" l="l" r="r" t="t"/>
              <a:pathLst>
                <a:path extrusionOk="0" h="47282" w="59584">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21"/>
            <p:cNvSpPr/>
            <p:nvPr/>
          </p:nvSpPr>
          <p:spPr>
            <a:xfrm>
              <a:off x="3170125" y="869325"/>
              <a:ext cx="1473125" cy="1204800"/>
            </a:xfrm>
            <a:custGeom>
              <a:rect b="b" l="l" r="r" t="t"/>
              <a:pathLst>
                <a:path extrusionOk="0" h="48192" w="58925">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21"/>
            <p:cNvSpPr/>
            <p:nvPr/>
          </p:nvSpPr>
          <p:spPr>
            <a:xfrm>
              <a:off x="3154075" y="843900"/>
              <a:ext cx="1456600" cy="1227775"/>
            </a:xfrm>
            <a:custGeom>
              <a:rect b="b" l="l" r="r" t="t"/>
              <a:pathLst>
                <a:path extrusionOk="0" h="49111" w="58264">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21"/>
            <p:cNvSpPr/>
            <p:nvPr/>
          </p:nvSpPr>
          <p:spPr>
            <a:xfrm>
              <a:off x="3138025" y="818700"/>
              <a:ext cx="1439875" cy="1250300"/>
            </a:xfrm>
            <a:custGeom>
              <a:rect b="b" l="l" r="r" t="t"/>
              <a:pathLst>
                <a:path extrusionOk="0" h="50012" w="57595">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21"/>
            <p:cNvSpPr/>
            <p:nvPr/>
          </p:nvSpPr>
          <p:spPr>
            <a:xfrm>
              <a:off x="3121950" y="793275"/>
              <a:ext cx="1423400" cy="1273275"/>
            </a:xfrm>
            <a:custGeom>
              <a:rect b="b" l="l" r="r" t="t"/>
              <a:pathLst>
                <a:path extrusionOk="0" h="50931" w="56936">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21"/>
            <p:cNvSpPr/>
            <p:nvPr/>
          </p:nvSpPr>
          <p:spPr>
            <a:xfrm>
              <a:off x="3105900" y="767850"/>
              <a:ext cx="1407100" cy="1296250"/>
            </a:xfrm>
            <a:custGeom>
              <a:rect b="b" l="l" r="r" t="t"/>
              <a:pathLst>
                <a:path extrusionOk="0" h="51850" w="56284">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21"/>
            <p:cNvSpPr/>
            <p:nvPr/>
          </p:nvSpPr>
          <p:spPr>
            <a:xfrm>
              <a:off x="3089850" y="742425"/>
              <a:ext cx="1392375" cy="1319200"/>
            </a:xfrm>
            <a:custGeom>
              <a:rect b="b" l="l" r="r" t="t"/>
              <a:pathLst>
                <a:path extrusionOk="0" h="52768" w="55695">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21"/>
            <p:cNvSpPr/>
            <p:nvPr/>
          </p:nvSpPr>
          <p:spPr>
            <a:xfrm>
              <a:off x="3073800" y="717000"/>
              <a:ext cx="1377875" cy="1341950"/>
            </a:xfrm>
            <a:custGeom>
              <a:rect b="b" l="l" r="r" t="t"/>
              <a:pathLst>
                <a:path extrusionOk="0" h="53678" w="55115">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21"/>
            <p:cNvSpPr/>
            <p:nvPr/>
          </p:nvSpPr>
          <p:spPr>
            <a:xfrm>
              <a:off x="3057725" y="691800"/>
              <a:ext cx="1362500" cy="1364700"/>
            </a:xfrm>
            <a:custGeom>
              <a:rect b="b" l="l" r="r" t="t"/>
              <a:pathLst>
                <a:path extrusionOk="0" h="54588" w="5450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21"/>
            <p:cNvSpPr/>
            <p:nvPr/>
          </p:nvSpPr>
          <p:spPr>
            <a:xfrm>
              <a:off x="3041450" y="666375"/>
              <a:ext cx="1348000" cy="1387675"/>
            </a:xfrm>
            <a:custGeom>
              <a:rect b="b" l="l" r="r" t="t"/>
              <a:pathLst>
                <a:path extrusionOk="0" h="55507" w="5392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21"/>
            <p:cNvSpPr/>
            <p:nvPr/>
          </p:nvSpPr>
          <p:spPr>
            <a:xfrm>
              <a:off x="3025400" y="640950"/>
              <a:ext cx="1333500" cy="1410650"/>
            </a:xfrm>
            <a:custGeom>
              <a:rect b="b" l="l" r="r" t="t"/>
              <a:pathLst>
                <a:path extrusionOk="0" h="56426" w="5334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9" name="Google Shape;1199;p21"/>
          <p:cNvSpPr/>
          <p:nvPr/>
        </p:nvSpPr>
        <p:spPr>
          <a:xfrm flipH="1">
            <a:off x="16861" y="4352027"/>
            <a:ext cx="23817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21"/>
          <p:cNvSpPr/>
          <p:nvPr/>
        </p:nvSpPr>
        <p:spPr>
          <a:xfrm flipH="1">
            <a:off x="2157196" y="4472952"/>
            <a:ext cx="23817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21"/>
          <p:cNvSpPr/>
          <p:nvPr/>
        </p:nvSpPr>
        <p:spPr>
          <a:xfrm flipH="1">
            <a:off x="-1264633" y="3934352"/>
            <a:ext cx="23817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21"/>
          <p:cNvSpPr/>
          <p:nvPr/>
        </p:nvSpPr>
        <p:spPr>
          <a:xfrm flipH="1">
            <a:off x="7499019" y="4402552"/>
            <a:ext cx="23817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21"/>
          <p:cNvSpPr/>
          <p:nvPr/>
        </p:nvSpPr>
        <p:spPr>
          <a:xfrm flipH="1">
            <a:off x="4217309" y="4967028"/>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21"/>
          <p:cNvSpPr/>
          <p:nvPr/>
        </p:nvSpPr>
        <p:spPr>
          <a:xfrm flipH="1">
            <a:off x="7924958" y="4393702"/>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5" name="Google Shape;1205;p21"/>
          <p:cNvGrpSpPr/>
          <p:nvPr/>
        </p:nvGrpSpPr>
        <p:grpSpPr>
          <a:xfrm flipH="1">
            <a:off x="8838689" y="3404663"/>
            <a:ext cx="37185" cy="2435125"/>
            <a:chOff x="367100" y="2392375"/>
            <a:chExt cx="37200" cy="2435125"/>
          </a:xfrm>
        </p:grpSpPr>
        <p:sp>
          <p:nvSpPr>
            <p:cNvPr id="1206" name="Google Shape;1206;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8" name="Google Shape;1208;p21"/>
          <p:cNvGrpSpPr/>
          <p:nvPr/>
        </p:nvGrpSpPr>
        <p:grpSpPr>
          <a:xfrm flipH="1">
            <a:off x="8768072" y="4409314"/>
            <a:ext cx="37185" cy="833425"/>
            <a:chOff x="367100" y="2392375"/>
            <a:chExt cx="37200" cy="833425"/>
          </a:xfrm>
        </p:grpSpPr>
        <p:sp>
          <p:nvSpPr>
            <p:cNvPr id="1209" name="Google Shape;1209;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1" name="Google Shape;1211;p21"/>
          <p:cNvGrpSpPr/>
          <p:nvPr/>
        </p:nvGrpSpPr>
        <p:grpSpPr>
          <a:xfrm flipH="1">
            <a:off x="6979904" y="4829876"/>
            <a:ext cx="37185" cy="1232425"/>
            <a:chOff x="367100" y="2392375"/>
            <a:chExt cx="37200" cy="1232425"/>
          </a:xfrm>
        </p:grpSpPr>
        <p:sp>
          <p:nvSpPr>
            <p:cNvPr id="1212" name="Google Shape;1212;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4" name="Google Shape;1214;p21"/>
          <p:cNvGrpSpPr/>
          <p:nvPr/>
        </p:nvGrpSpPr>
        <p:grpSpPr>
          <a:xfrm flipH="1">
            <a:off x="7935455" y="4800764"/>
            <a:ext cx="37185" cy="833425"/>
            <a:chOff x="367100" y="2392375"/>
            <a:chExt cx="37200" cy="833425"/>
          </a:xfrm>
        </p:grpSpPr>
        <p:sp>
          <p:nvSpPr>
            <p:cNvPr id="1215" name="Google Shape;1215;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7" name="Google Shape;1217;p21"/>
          <p:cNvGrpSpPr/>
          <p:nvPr/>
        </p:nvGrpSpPr>
        <p:grpSpPr>
          <a:xfrm flipH="1">
            <a:off x="288500" y="3017613"/>
            <a:ext cx="37185" cy="2435125"/>
            <a:chOff x="367100" y="2392375"/>
            <a:chExt cx="37200" cy="2435125"/>
          </a:xfrm>
        </p:grpSpPr>
        <p:sp>
          <p:nvSpPr>
            <p:cNvPr id="1218" name="Google Shape;1218;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0" name="Google Shape;1220;p21"/>
          <p:cNvGrpSpPr/>
          <p:nvPr/>
        </p:nvGrpSpPr>
        <p:grpSpPr>
          <a:xfrm flipH="1">
            <a:off x="8558883" y="4572201"/>
            <a:ext cx="37185" cy="1232425"/>
            <a:chOff x="367100" y="2392375"/>
            <a:chExt cx="37200" cy="1232425"/>
          </a:xfrm>
        </p:grpSpPr>
        <p:sp>
          <p:nvSpPr>
            <p:cNvPr id="1221" name="Google Shape;1221;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3" name="Google Shape;1223;p21"/>
          <p:cNvGrpSpPr/>
          <p:nvPr/>
        </p:nvGrpSpPr>
        <p:grpSpPr>
          <a:xfrm flipH="1">
            <a:off x="5877875" y="4775576"/>
            <a:ext cx="37185" cy="833425"/>
            <a:chOff x="367100" y="2392375"/>
            <a:chExt cx="37200" cy="833425"/>
          </a:xfrm>
        </p:grpSpPr>
        <p:sp>
          <p:nvSpPr>
            <p:cNvPr id="1224" name="Google Shape;1224;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6" name="Google Shape;1226;p21"/>
          <p:cNvGrpSpPr/>
          <p:nvPr/>
        </p:nvGrpSpPr>
        <p:grpSpPr>
          <a:xfrm flipH="1">
            <a:off x="4786842" y="4836326"/>
            <a:ext cx="37185" cy="833425"/>
            <a:chOff x="367100" y="2392375"/>
            <a:chExt cx="37200" cy="833425"/>
          </a:xfrm>
        </p:grpSpPr>
        <p:sp>
          <p:nvSpPr>
            <p:cNvPr id="1227" name="Google Shape;1227;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9" name="Google Shape;1229;p21"/>
          <p:cNvGrpSpPr/>
          <p:nvPr/>
        </p:nvGrpSpPr>
        <p:grpSpPr>
          <a:xfrm flipH="1">
            <a:off x="7592244" y="4836314"/>
            <a:ext cx="37185" cy="833425"/>
            <a:chOff x="367100" y="2392375"/>
            <a:chExt cx="37200" cy="833425"/>
          </a:xfrm>
        </p:grpSpPr>
        <p:sp>
          <p:nvSpPr>
            <p:cNvPr id="1230" name="Google Shape;1230;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2" name="Google Shape;1232;p21"/>
          <p:cNvGrpSpPr/>
          <p:nvPr/>
        </p:nvGrpSpPr>
        <p:grpSpPr>
          <a:xfrm flipH="1">
            <a:off x="1162559" y="4866551"/>
            <a:ext cx="37185" cy="833425"/>
            <a:chOff x="367100" y="2392375"/>
            <a:chExt cx="37200" cy="833425"/>
          </a:xfrm>
        </p:grpSpPr>
        <p:sp>
          <p:nvSpPr>
            <p:cNvPr id="1233" name="Google Shape;1233;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5" name="Google Shape;1235;p21"/>
          <p:cNvGrpSpPr/>
          <p:nvPr/>
        </p:nvGrpSpPr>
        <p:grpSpPr>
          <a:xfrm flipH="1">
            <a:off x="2770146" y="4949389"/>
            <a:ext cx="37185" cy="833425"/>
            <a:chOff x="367100" y="2392375"/>
            <a:chExt cx="37200" cy="833425"/>
          </a:xfrm>
        </p:grpSpPr>
        <p:sp>
          <p:nvSpPr>
            <p:cNvPr id="1236" name="Google Shape;1236;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8" name="Google Shape;1238;p21"/>
          <p:cNvGrpSpPr/>
          <p:nvPr/>
        </p:nvGrpSpPr>
        <p:grpSpPr>
          <a:xfrm flipH="1">
            <a:off x="3330069" y="4771714"/>
            <a:ext cx="37185" cy="833425"/>
            <a:chOff x="367100" y="2392375"/>
            <a:chExt cx="37200" cy="833425"/>
          </a:xfrm>
        </p:grpSpPr>
        <p:sp>
          <p:nvSpPr>
            <p:cNvPr id="1239" name="Google Shape;1239;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1" name="Google Shape;1241;p21"/>
          <p:cNvGrpSpPr/>
          <p:nvPr/>
        </p:nvGrpSpPr>
        <p:grpSpPr>
          <a:xfrm flipH="1">
            <a:off x="1967183" y="4927101"/>
            <a:ext cx="37185" cy="1232425"/>
            <a:chOff x="367100" y="2392375"/>
            <a:chExt cx="37200" cy="1232425"/>
          </a:xfrm>
        </p:grpSpPr>
        <p:sp>
          <p:nvSpPr>
            <p:cNvPr id="1242" name="Google Shape;1242;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4" name="Google Shape;1244;p21"/>
          <p:cNvGrpSpPr/>
          <p:nvPr/>
        </p:nvGrpSpPr>
        <p:grpSpPr>
          <a:xfrm flipH="1">
            <a:off x="186342" y="4428751"/>
            <a:ext cx="37185" cy="833425"/>
            <a:chOff x="367100" y="2392375"/>
            <a:chExt cx="37200" cy="833425"/>
          </a:xfrm>
        </p:grpSpPr>
        <p:sp>
          <p:nvSpPr>
            <p:cNvPr id="1245" name="Google Shape;1245;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7" name="Google Shape;1247;p21"/>
          <p:cNvGrpSpPr/>
          <p:nvPr/>
        </p:nvGrpSpPr>
        <p:grpSpPr>
          <a:xfrm flipH="1">
            <a:off x="543010" y="4623164"/>
            <a:ext cx="37185" cy="833425"/>
            <a:chOff x="367100" y="2392375"/>
            <a:chExt cx="37200" cy="833425"/>
          </a:xfrm>
        </p:grpSpPr>
        <p:sp>
          <p:nvSpPr>
            <p:cNvPr id="1248" name="Google Shape;1248;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0" name="Google Shape;1250;p21"/>
          <p:cNvGrpSpPr/>
          <p:nvPr/>
        </p:nvGrpSpPr>
        <p:grpSpPr>
          <a:xfrm flipH="1">
            <a:off x="34016" y="3617888"/>
            <a:ext cx="37185" cy="1232425"/>
            <a:chOff x="367100" y="2392375"/>
            <a:chExt cx="37200" cy="1232425"/>
          </a:xfrm>
        </p:grpSpPr>
        <p:sp>
          <p:nvSpPr>
            <p:cNvPr id="1251" name="Google Shape;1251;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3" name="Google Shape;1253;p21"/>
          <p:cNvSpPr/>
          <p:nvPr/>
        </p:nvSpPr>
        <p:spPr>
          <a:xfrm flipH="1">
            <a:off x="1451641" y="4918090"/>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1"/>
          <p:cNvSpPr/>
          <p:nvPr/>
        </p:nvSpPr>
        <p:spPr>
          <a:xfrm flipH="1">
            <a:off x="1676895" y="4973746"/>
            <a:ext cx="5046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55" name="Google Shape;1255;p21"/>
          <p:cNvGrpSpPr/>
          <p:nvPr/>
        </p:nvGrpSpPr>
        <p:grpSpPr>
          <a:xfrm flipH="1">
            <a:off x="8660686" y="4006026"/>
            <a:ext cx="37185" cy="1232425"/>
            <a:chOff x="367100" y="2392375"/>
            <a:chExt cx="37200" cy="1232425"/>
          </a:xfrm>
        </p:grpSpPr>
        <p:sp>
          <p:nvSpPr>
            <p:cNvPr id="1256" name="Google Shape;1256;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8" name="Google Shape;1258;p21"/>
          <p:cNvGrpSpPr/>
          <p:nvPr/>
        </p:nvGrpSpPr>
        <p:grpSpPr>
          <a:xfrm flipH="1">
            <a:off x="4286719" y="4924101"/>
            <a:ext cx="37185" cy="833425"/>
            <a:chOff x="367100" y="2392375"/>
            <a:chExt cx="37200" cy="833425"/>
          </a:xfrm>
        </p:grpSpPr>
        <p:sp>
          <p:nvSpPr>
            <p:cNvPr id="1259" name="Google Shape;1259;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1" name="Google Shape;1261;p21"/>
          <p:cNvGrpSpPr/>
          <p:nvPr/>
        </p:nvGrpSpPr>
        <p:grpSpPr>
          <a:xfrm flipH="1">
            <a:off x="-76552" y="3298463"/>
            <a:ext cx="37185" cy="2435125"/>
            <a:chOff x="367100" y="2392375"/>
            <a:chExt cx="37200" cy="2435125"/>
          </a:xfrm>
        </p:grpSpPr>
        <p:sp>
          <p:nvSpPr>
            <p:cNvPr id="1262" name="Google Shape;1262;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4" name="Google Shape;1264;p21"/>
          <p:cNvGrpSpPr/>
          <p:nvPr/>
        </p:nvGrpSpPr>
        <p:grpSpPr>
          <a:xfrm flipH="1" rot="-4102571">
            <a:off x="4077147" y="2303935"/>
            <a:ext cx="8040477" cy="5616574"/>
            <a:chOff x="3025400" y="640950"/>
            <a:chExt cx="2106950" cy="1472200"/>
          </a:xfrm>
        </p:grpSpPr>
        <p:sp>
          <p:nvSpPr>
            <p:cNvPr id="1265" name="Google Shape;1265;p21"/>
            <p:cNvSpPr/>
            <p:nvPr/>
          </p:nvSpPr>
          <p:spPr>
            <a:xfrm>
              <a:off x="3411900" y="1134000"/>
              <a:ext cx="1720450" cy="979150"/>
            </a:xfrm>
            <a:custGeom>
              <a:rect b="b" l="l" r="r" t="t"/>
              <a:pathLst>
                <a:path extrusionOk="0" h="39166" w="68818">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21"/>
            <p:cNvSpPr/>
            <p:nvPr/>
          </p:nvSpPr>
          <p:spPr>
            <a:xfrm>
              <a:off x="3395850" y="1125650"/>
              <a:ext cx="1703925" cy="984600"/>
            </a:xfrm>
            <a:custGeom>
              <a:rect b="b" l="l" r="r" t="t"/>
              <a:pathLst>
                <a:path extrusionOk="0" h="39384" w="68157">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21"/>
            <p:cNvSpPr/>
            <p:nvPr/>
          </p:nvSpPr>
          <p:spPr>
            <a:xfrm>
              <a:off x="3379550" y="1116975"/>
              <a:ext cx="1687675" cy="990600"/>
            </a:xfrm>
            <a:custGeom>
              <a:rect b="b" l="l" r="r" t="t"/>
              <a:pathLst>
                <a:path extrusionOk="0" h="39624" w="67507">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1"/>
            <p:cNvSpPr/>
            <p:nvPr/>
          </p:nvSpPr>
          <p:spPr>
            <a:xfrm>
              <a:off x="3363500" y="1108000"/>
              <a:ext cx="1671150" cy="996900"/>
            </a:xfrm>
            <a:custGeom>
              <a:rect b="b" l="l" r="r" t="t"/>
              <a:pathLst>
                <a:path extrusionOk="0" h="39876" w="66846">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21"/>
            <p:cNvSpPr/>
            <p:nvPr/>
          </p:nvSpPr>
          <p:spPr>
            <a:xfrm>
              <a:off x="3347450" y="1098475"/>
              <a:ext cx="1654650" cy="1003975"/>
            </a:xfrm>
            <a:custGeom>
              <a:rect b="b" l="l" r="r" t="t"/>
              <a:pathLst>
                <a:path extrusionOk="0" h="40159" w="66186">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21"/>
            <p:cNvSpPr/>
            <p:nvPr/>
          </p:nvSpPr>
          <p:spPr>
            <a:xfrm>
              <a:off x="3331150" y="1088175"/>
              <a:ext cx="1638375" cy="1011600"/>
            </a:xfrm>
            <a:custGeom>
              <a:rect b="b" l="l" r="r" t="t"/>
              <a:pathLst>
                <a:path extrusionOk="0" h="40464" w="65535">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1"/>
            <p:cNvSpPr/>
            <p:nvPr/>
          </p:nvSpPr>
          <p:spPr>
            <a:xfrm>
              <a:off x="3315100" y="1077425"/>
              <a:ext cx="1621875" cy="1019675"/>
            </a:xfrm>
            <a:custGeom>
              <a:rect b="b" l="l" r="r" t="t"/>
              <a:pathLst>
                <a:path extrusionOk="0" h="40787" w="64875">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21"/>
            <p:cNvSpPr/>
            <p:nvPr/>
          </p:nvSpPr>
          <p:spPr>
            <a:xfrm>
              <a:off x="3299050" y="1065900"/>
              <a:ext cx="1605350" cy="1028525"/>
            </a:xfrm>
            <a:custGeom>
              <a:rect b="b" l="l" r="r" t="t"/>
              <a:pathLst>
                <a:path extrusionOk="0" h="41141" w="64214">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21"/>
            <p:cNvSpPr/>
            <p:nvPr/>
          </p:nvSpPr>
          <p:spPr>
            <a:xfrm>
              <a:off x="3282975" y="1046400"/>
              <a:ext cx="1588875" cy="1045575"/>
            </a:xfrm>
            <a:custGeom>
              <a:rect b="b" l="l" r="r" t="t"/>
              <a:pathLst>
                <a:path extrusionOk="0" h="41823" w="63555">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1"/>
            <p:cNvSpPr/>
            <p:nvPr/>
          </p:nvSpPr>
          <p:spPr>
            <a:xfrm>
              <a:off x="3266925" y="1020975"/>
              <a:ext cx="1572375" cy="1068325"/>
            </a:xfrm>
            <a:custGeom>
              <a:rect b="b" l="l" r="r" t="t"/>
              <a:pathLst>
                <a:path extrusionOk="0" h="42733" w="62895">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1"/>
            <p:cNvSpPr/>
            <p:nvPr/>
          </p:nvSpPr>
          <p:spPr>
            <a:xfrm>
              <a:off x="3250650" y="995775"/>
              <a:ext cx="1555850" cy="1091050"/>
            </a:xfrm>
            <a:custGeom>
              <a:rect b="b" l="l" r="r" t="t"/>
              <a:pathLst>
                <a:path extrusionOk="0" h="43642" w="62234">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1"/>
            <p:cNvSpPr/>
            <p:nvPr/>
          </p:nvSpPr>
          <p:spPr>
            <a:xfrm>
              <a:off x="3234600" y="970575"/>
              <a:ext cx="1539350" cy="1113800"/>
            </a:xfrm>
            <a:custGeom>
              <a:rect b="b" l="l" r="r" t="t"/>
              <a:pathLst>
                <a:path extrusionOk="0" h="44552" w="61574">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1"/>
            <p:cNvSpPr/>
            <p:nvPr/>
          </p:nvSpPr>
          <p:spPr>
            <a:xfrm>
              <a:off x="3218525" y="945150"/>
              <a:ext cx="1522850" cy="1136775"/>
            </a:xfrm>
            <a:custGeom>
              <a:rect b="b" l="l" r="r" t="t"/>
              <a:pathLst>
                <a:path extrusionOk="0" h="45471" w="60914">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21"/>
            <p:cNvSpPr/>
            <p:nvPr/>
          </p:nvSpPr>
          <p:spPr>
            <a:xfrm>
              <a:off x="3202475" y="919950"/>
              <a:ext cx="1506125" cy="1159300"/>
            </a:xfrm>
            <a:custGeom>
              <a:rect b="b" l="l" r="r" t="t"/>
              <a:pathLst>
                <a:path extrusionOk="0" h="46372" w="60245">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21"/>
            <p:cNvSpPr/>
            <p:nvPr/>
          </p:nvSpPr>
          <p:spPr>
            <a:xfrm>
              <a:off x="3186425" y="894525"/>
              <a:ext cx="1489600" cy="1182050"/>
            </a:xfrm>
            <a:custGeom>
              <a:rect b="b" l="l" r="r" t="t"/>
              <a:pathLst>
                <a:path extrusionOk="0" h="47282" w="59584">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21"/>
            <p:cNvSpPr/>
            <p:nvPr/>
          </p:nvSpPr>
          <p:spPr>
            <a:xfrm>
              <a:off x="3170125" y="869325"/>
              <a:ext cx="1473125" cy="1204800"/>
            </a:xfrm>
            <a:custGeom>
              <a:rect b="b" l="l" r="r" t="t"/>
              <a:pathLst>
                <a:path extrusionOk="0" h="48192" w="58925">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21"/>
            <p:cNvSpPr/>
            <p:nvPr/>
          </p:nvSpPr>
          <p:spPr>
            <a:xfrm>
              <a:off x="3154075" y="843900"/>
              <a:ext cx="1456600" cy="1227775"/>
            </a:xfrm>
            <a:custGeom>
              <a:rect b="b" l="l" r="r" t="t"/>
              <a:pathLst>
                <a:path extrusionOk="0" h="49111" w="58264">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21"/>
            <p:cNvSpPr/>
            <p:nvPr/>
          </p:nvSpPr>
          <p:spPr>
            <a:xfrm>
              <a:off x="3138025" y="818700"/>
              <a:ext cx="1439875" cy="1250300"/>
            </a:xfrm>
            <a:custGeom>
              <a:rect b="b" l="l" r="r" t="t"/>
              <a:pathLst>
                <a:path extrusionOk="0" h="50012" w="57595">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21"/>
            <p:cNvSpPr/>
            <p:nvPr/>
          </p:nvSpPr>
          <p:spPr>
            <a:xfrm>
              <a:off x="3121950" y="793275"/>
              <a:ext cx="1423400" cy="1273275"/>
            </a:xfrm>
            <a:custGeom>
              <a:rect b="b" l="l" r="r" t="t"/>
              <a:pathLst>
                <a:path extrusionOk="0" h="50931" w="56936">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21"/>
            <p:cNvSpPr/>
            <p:nvPr/>
          </p:nvSpPr>
          <p:spPr>
            <a:xfrm>
              <a:off x="3105900" y="767850"/>
              <a:ext cx="1407100" cy="1296250"/>
            </a:xfrm>
            <a:custGeom>
              <a:rect b="b" l="l" r="r" t="t"/>
              <a:pathLst>
                <a:path extrusionOk="0" h="51850" w="56284">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21"/>
            <p:cNvSpPr/>
            <p:nvPr/>
          </p:nvSpPr>
          <p:spPr>
            <a:xfrm>
              <a:off x="3089850" y="742425"/>
              <a:ext cx="1392375" cy="1319200"/>
            </a:xfrm>
            <a:custGeom>
              <a:rect b="b" l="l" r="r" t="t"/>
              <a:pathLst>
                <a:path extrusionOk="0" h="52768" w="55695">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21"/>
            <p:cNvSpPr/>
            <p:nvPr/>
          </p:nvSpPr>
          <p:spPr>
            <a:xfrm>
              <a:off x="3073800" y="717000"/>
              <a:ext cx="1377875" cy="1341950"/>
            </a:xfrm>
            <a:custGeom>
              <a:rect b="b" l="l" r="r" t="t"/>
              <a:pathLst>
                <a:path extrusionOk="0" h="53678" w="55115">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21"/>
            <p:cNvSpPr/>
            <p:nvPr/>
          </p:nvSpPr>
          <p:spPr>
            <a:xfrm>
              <a:off x="3057725" y="691800"/>
              <a:ext cx="1362500" cy="1364700"/>
            </a:xfrm>
            <a:custGeom>
              <a:rect b="b" l="l" r="r" t="t"/>
              <a:pathLst>
                <a:path extrusionOk="0" h="54588" w="5450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21"/>
            <p:cNvSpPr/>
            <p:nvPr/>
          </p:nvSpPr>
          <p:spPr>
            <a:xfrm>
              <a:off x="3041450" y="666375"/>
              <a:ext cx="1348000" cy="1387675"/>
            </a:xfrm>
            <a:custGeom>
              <a:rect b="b" l="l" r="r" t="t"/>
              <a:pathLst>
                <a:path extrusionOk="0" h="55507" w="5392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21"/>
            <p:cNvSpPr/>
            <p:nvPr/>
          </p:nvSpPr>
          <p:spPr>
            <a:xfrm>
              <a:off x="3025400" y="640950"/>
              <a:ext cx="1333500" cy="1410650"/>
            </a:xfrm>
            <a:custGeom>
              <a:rect b="b" l="l" r="r" t="t"/>
              <a:pathLst>
                <a:path extrusionOk="0" h="56426" w="5334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0" name="Google Shape;1290;p21"/>
          <p:cNvSpPr/>
          <p:nvPr/>
        </p:nvSpPr>
        <p:spPr>
          <a:xfrm flipH="1">
            <a:off x="-371218" y="1358450"/>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21"/>
          <p:cNvSpPr/>
          <p:nvPr/>
        </p:nvSpPr>
        <p:spPr>
          <a:xfrm flipH="1">
            <a:off x="8769853" y="1831926"/>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92" name="Google Shape;1292;p21"/>
          <p:cNvGrpSpPr/>
          <p:nvPr/>
        </p:nvGrpSpPr>
        <p:grpSpPr>
          <a:xfrm flipH="1">
            <a:off x="5453609" y="5018926"/>
            <a:ext cx="37185" cy="833425"/>
            <a:chOff x="367100" y="2392375"/>
            <a:chExt cx="37200" cy="833425"/>
          </a:xfrm>
        </p:grpSpPr>
        <p:sp>
          <p:nvSpPr>
            <p:cNvPr id="1293" name="Google Shape;1293;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5" name="Google Shape;1295;p21"/>
          <p:cNvGrpSpPr/>
          <p:nvPr/>
        </p:nvGrpSpPr>
        <p:grpSpPr>
          <a:xfrm flipH="1">
            <a:off x="445844" y="4393689"/>
            <a:ext cx="37185" cy="833425"/>
            <a:chOff x="367100" y="2392375"/>
            <a:chExt cx="37200" cy="833425"/>
          </a:xfrm>
        </p:grpSpPr>
        <p:sp>
          <p:nvSpPr>
            <p:cNvPr id="1296" name="Google Shape;1296;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8" name="Google Shape;1298;p21"/>
          <p:cNvSpPr/>
          <p:nvPr/>
        </p:nvSpPr>
        <p:spPr>
          <a:xfrm flipH="1">
            <a:off x="543009" y="-255900"/>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21"/>
          <p:cNvSpPr/>
          <p:nvPr/>
        </p:nvSpPr>
        <p:spPr>
          <a:xfrm flipH="1">
            <a:off x="3946499" y="4839902"/>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21"/>
          <p:cNvSpPr/>
          <p:nvPr/>
        </p:nvSpPr>
        <p:spPr>
          <a:xfrm flipH="1">
            <a:off x="1533424" y="4665202"/>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21"/>
          <p:cNvSpPr/>
          <p:nvPr/>
        </p:nvSpPr>
        <p:spPr>
          <a:xfrm flipH="1">
            <a:off x="4815829" y="4477027"/>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21"/>
          <p:cNvSpPr/>
          <p:nvPr/>
        </p:nvSpPr>
        <p:spPr>
          <a:xfrm flipH="1">
            <a:off x="6302214" y="4554952"/>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3" name="Google Shape;1303;p21"/>
          <p:cNvGrpSpPr/>
          <p:nvPr/>
        </p:nvGrpSpPr>
        <p:grpSpPr>
          <a:xfrm flipH="1">
            <a:off x="3997736" y="4936751"/>
            <a:ext cx="37185" cy="833425"/>
            <a:chOff x="367100" y="2392375"/>
            <a:chExt cx="37200" cy="833425"/>
          </a:xfrm>
        </p:grpSpPr>
        <p:sp>
          <p:nvSpPr>
            <p:cNvPr id="1304" name="Google Shape;1304;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6" name="Google Shape;1306;p21"/>
          <p:cNvGrpSpPr/>
          <p:nvPr/>
        </p:nvGrpSpPr>
        <p:grpSpPr>
          <a:xfrm flipH="1">
            <a:off x="4557660" y="4759076"/>
            <a:ext cx="37185" cy="833425"/>
            <a:chOff x="367100" y="2392375"/>
            <a:chExt cx="37200" cy="833425"/>
          </a:xfrm>
        </p:grpSpPr>
        <p:sp>
          <p:nvSpPr>
            <p:cNvPr id="1307" name="Google Shape;1307;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9" name="Google Shape;1309;p21"/>
          <p:cNvSpPr/>
          <p:nvPr/>
        </p:nvSpPr>
        <p:spPr>
          <a:xfrm flipH="1">
            <a:off x="8559863" y="3404677"/>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21"/>
          <p:cNvSpPr/>
          <p:nvPr/>
        </p:nvSpPr>
        <p:spPr>
          <a:xfrm flipH="1">
            <a:off x="8559863" y="0"/>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6_1">
    <p:spTree>
      <p:nvGrpSpPr>
        <p:cNvPr id="1311" name="Shape 1311"/>
        <p:cNvGrpSpPr/>
        <p:nvPr/>
      </p:nvGrpSpPr>
      <p:grpSpPr>
        <a:xfrm>
          <a:off x="0" y="0"/>
          <a:ext cx="0" cy="0"/>
          <a:chOff x="0" y="0"/>
          <a:chExt cx="0" cy="0"/>
        </a:xfrm>
      </p:grpSpPr>
      <p:grpSp>
        <p:nvGrpSpPr>
          <p:cNvPr id="1312" name="Google Shape;1312;p22"/>
          <p:cNvGrpSpPr/>
          <p:nvPr/>
        </p:nvGrpSpPr>
        <p:grpSpPr>
          <a:xfrm>
            <a:off x="-1062082" y="4617713"/>
            <a:ext cx="12412449" cy="1979733"/>
            <a:chOff x="516575" y="1696975"/>
            <a:chExt cx="2290500" cy="365325"/>
          </a:xfrm>
        </p:grpSpPr>
        <p:sp>
          <p:nvSpPr>
            <p:cNvPr id="1313" name="Google Shape;1313;p22"/>
            <p:cNvSpPr/>
            <p:nvPr/>
          </p:nvSpPr>
          <p:spPr>
            <a:xfrm>
              <a:off x="630750" y="1696975"/>
              <a:ext cx="2046075" cy="192250"/>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22"/>
            <p:cNvSpPr/>
            <p:nvPr/>
          </p:nvSpPr>
          <p:spPr>
            <a:xfrm>
              <a:off x="623175" y="1702925"/>
              <a:ext cx="2062350" cy="195900"/>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22"/>
            <p:cNvSpPr/>
            <p:nvPr/>
          </p:nvSpPr>
          <p:spPr>
            <a:xfrm>
              <a:off x="615600" y="1708775"/>
              <a:ext cx="2078625" cy="20075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22"/>
            <p:cNvSpPr/>
            <p:nvPr/>
          </p:nvSpPr>
          <p:spPr>
            <a:xfrm>
              <a:off x="608000" y="1714800"/>
              <a:ext cx="2094925" cy="205875"/>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22"/>
            <p:cNvSpPr/>
            <p:nvPr/>
          </p:nvSpPr>
          <p:spPr>
            <a:xfrm>
              <a:off x="600425" y="1720625"/>
              <a:ext cx="2111200" cy="211200"/>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22"/>
            <p:cNvSpPr/>
            <p:nvPr/>
          </p:nvSpPr>
          <p:spPr>
            <a:xfrm>
              <a:off x="592625" y="1726225"/>
              <a:ext cx="2127700" cy="217200"/>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22"/>
            <p:cNvSpPr/>
            <p:nvPr/>
          </p:nvSpPr>
          <p:spPr>
            <a:xfrm>
              <a:off x="585050" y="1732025"/>
              <a:ext cx="2143975" cy="223000"/>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22"/>
            <p:cNvSpPr/>
            <p:nvPr/>
          </p:nvSpPr>
          <p:spPr>
            <a:xfrm>
              <a:off x="577450" y="1737750"/>
              <a:ext cx="2160050" cy="229100"/>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22"/>
            <p:cNvSpPr/>
            <p:nvPr/>
          </p:nvSpPr>
          <p:spPr>
            <a:xfrm>
              <a:off x="569875" y="1743525"/>
              <a:ext cx="2176325" cy="235150"/>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22"/>
            <p:cNvSpPr/>
            <p:nvPr/>
          </p:nvSpPr>
          <p:spPr>
            <a:xfrm>
              <a:off x="562300" y="1749300"/>
              <a:ext cx="2192575" cy="2412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22"/>
            <p:cNvSpPr/>
            <p:nvPr/>
          </p:nvSpPr>
          <p:spPr>
            <a:xfrm>
              <a:off x="554700" y="1754925"/>
              <a:ext cx="2208875" cy="24737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22"/>
            <p:cNvSpPr/>
            <p:nvPr/>
          </p:nvSpPr>
          <p:spPr>
            <a:xfrm>
              <a:off x="547125" y="1760625"/>
              <a:ext cx="2225150" cy="253725"/>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22"/>
            <p:cNvSpPr/>
            <p:nvPr/>
          </p:nvSpPr>
          <p:spPr>
            <a:xfrm>
              <a:off x="539550" y="1766225"/>
              <a:ext cx="2241425" cy="259950"/>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22"/>
            <p:cNvSpPr/>
            <p:nvPr/>
          </p:nvSpPr>
          <p:spPr>
            <a:xfrm>
              <a:off x="531725" y="1771750"/>
              <a:ext cx="2257950" cy="26647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22"/>
            <p:cNvSpPr/>
            <p:nvPr/>
          </p:nvSpPr>
          <p:spPr>
            <a:xfrm>
              <a:off x="524150" y="1776275"/>
              <a:ext cx="2274225" cy="274200"/>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22"/>
            <p:cNvSpPr/>
            <p:nvPr/>
          </p:nvSpPr>
          <p:spPr>
            <a:xfrm>
              <a:off x="516575" y="1774375"/>
              <a:ext cx="2290500" cy="287925"/>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9" name="Google Shape;1329;p22"/>
          <p:cNvGrpSpPr/>
          <p:nvPr/>
        </p:nvGrpSpPr>
        <p:grpSpPr>
          <a:xfrm rot="10800000">
            <a:off x="5659718" y="4465313"/>
            <a:ext cx="12412449" cy="1979733"/>
            <a:chOff x="516575" y="1696975"/>
            <a:chExt cx="2290500" cy="365325"/>
          </a:xfrm>
        </p:grpSpPr>
        <p:sp>
          <p:nvSpPr>
            <p:cNvPr id="1330" name="Google Shape;1330;p22"/>
            <p:cNvSpPr/>
            <p:nvPr/>
          </p:nvSpPr>
          <p:spPr>
            <a:xfrm>
              <a:off x="630750" y="1696975"/>
              <a:ext cx="2046075" cy="192250"/>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
            <p:cNvSpPr/>
            <p:nvPr/>
          </p:nvSpPr>
          <p:spPr>
            <a:xfrm>
              <a:off x="623175" y="1702925"/>
              <a:ext cx="2062350" cy="195900"/>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2"/>
            <p:cNvSpPr/>
            <p:nvPr/>
          </p:nvSpPr>
          <p:spPr>
            <a:xfrm>
              <a:off x="615600" y="1708775"/>
              <a:ext cx="2078625" cy="20075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2"/>
            <p:cNvSpPr/>
            <p:nvPr/>
          </p:nvSpPr>
          <p:spPr>
            <a:xfrm>
              <a:off x="608000" y="1714800"/>
              <a:ext cx="2094925" cy="205875"/>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22"/>
            <p:cNvSpPr/>
            <p:nvPr/>
          </p:nvSpPr>
          <p:spPr>
            <a:xfrm>
              <a:off x="600425" y="1720625"/>
              <a:ext cx="2111200" cy="211200"/>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22"/>
            <p:cNvSpPr/>
            <p:nvPr/>
          </p:nvSpPr>
          <p:spPr>
            <a:xfrm>
              <a:off x="592625" y="1726225"/>
              <a:ext cx="2127700" cy="217200"/>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22"/>
            <p:cNvSpPr/>
            <p:nvPr/>
          </p:nvSpPr>
          <p:spPr>
            <a:xfrm>
              <a:off x="585050" y="1732025"/>
              <a:ext cx="2143975" cy="223000"/>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22"/>
            <p:cNvSpPr/>
            <p:nvPr/>
          </p:nvSpPr>
          <p:spPr>
            <a:xfrm>
              <a:off x="577450" y="1737750"/>
              <a:ext cx="2160050" cy="229100"/>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22"/>
            <p:cNvSpPr/>
            <p:nvPr/>
          </p:nvSpPr>
          <p:spPr>
            <a:xfrm>
              <a:off x="569875" y="1743525"/>
              <a:ext cx="2176325" cy="235150"/>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22"/>
            <p:cNvSpPr/>
            <p:nvPr/>
          </p:nvSpPr>
          <p:spPr>
            <a:xfrm>
              <a:off x="562300" y="1749300"/>
              <a:ext cx="2192575" cy="2412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22"/>
            <p:cNvSpPr/>
            <p:nvPr/>
          </p:nvSpPr>
          <p:spPr>
            <a:xfrm>
              <a:off x="554700" y="1754925"/>
              <a:ext cx="2208875" cy="24737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22"/>
            <p:cNvSpPr/>
            <p:nvPr/>
          </p:nvSpPr>
          <p:spPr>
            <a:xfrm>
              <a:off x="547125" y="1760625"/>
              <a:ext cx="2225150" cy="253725"/>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22"/>
            <p:cNvSpPr/>
            <p:nvPr/>
          </p:nvSpPr>
          <p:spPr>
            <a:xfrm>
              <a:off x="539550" y="1766225"/>
              <a:ext cx="2241425" cy="259950"/>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22"/>
            <p:cNvSpPr/>
            <p:nvPr/>
          </p:nvSpPr>
          <p:spPr>
            <a:xfrm>
              <a:off x="531725" y="1771750"/>
              <a:ext cx="2257950" cy="26647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22"/>
            <p:cNvSpPr/>
            <p:nvPr/>
          </p:nvSpPr>
          <p:spPr>
            <a:xfrm>
              <a:off x="524150" y="1776275"/>
              <a:ext cx="2274225" cy="274200"/>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22"/>
            <p:cNvSpPr/>
            <p:nvPr/>
          </p:nvSpPr>
          <p:spPr>
            <a:xfrm>
              <a:off x="516575" y="1774375"/>
              <a:ext cx="2290500" cy="287925"/>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6" name="Google Shape;1346;p22"/>
          <p:cNvSpPr/>
          <p:nvPr/>
        </p:nvSpPr>
        <p:spPr>
          <a:xfrm>
            <a:off x="-895000" y="45549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22"/>
          <p:cNvSpPr/>
          <p:nvPr/>
        </p:nvSpPr>
        <p:spPr>
          <a:xfrm>
            <a:off x="3214375" y="48479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22"/>
          <p:cNvSpPr/>
          <p:nvPr/>
        </p:nvSpPr>
        <p:spPr>
          <a:xfrm>
            <a:off x="834050" y="46395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22"/>
          <p:cNvSpPr/>
          <p:nvPr/>
        </p:nvSpPr>
        <p:spPr>
          <a:xfrm>
            <a:off x="5990238" y="48479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
          <p:cNvSpPr/>
          <p:nvPr/>
        </p:nvSpPr>
        <p:spPr>
          <a:xfrm>
            <a:off x="7733625" y="42510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2"/>
          <p:cNvSpPr/>
          <p:nvPr/>
        </p:nvSpPr>
        <p:spPr>
          <a:xfrm>
            <a:off x="1448925" y="48526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
          <p:cNvSpPr/>
          <p:nvPr/>
        </p:nvSpPr>
        <p:spPr>
          <a:xfrm>
            <a:off x="4385063" y="49442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53" name="Google Shape;1353;p22"/>
          <p:cNvGrpSpPr/>
          <p:nvPr/>
        </p:nvGrpSpPr>
        <p:grpSpPr>
          <a:xfrm>
            <a:off x="367100" y="3395913"/>
            <a:ext cx="37200" cy="2435125"/>
            <a:chOff x="367100" y="2392375"/>
            <a:chExt cx="37200" cy="2435125"/>
          </a:xfrm>
        </p:grpSpPr>
        <p:sp>
          <p:nvSpPr>
            <p:cNvPr id="1354" name="Google Shape;1354;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6" name="Google Shape;1356;p22"/>
          <p:cNvGrpSpPr/>
          <p:nvPr/>
        </p:nvGrpSpPr>
        <p:grpSpPr>
          <a:xfrm>
            <a:off x="1496950" y="4733550"/>
            <a:ext cx="37200" cy="833425"/>
            <a:chOff x="367100" y="2392375"/>
            <a:chExt cx="37200" cy="833425"/>
          </a:xfrm>
        </p:grpSpPr>
        <p:sp>
          <p:nvSpPr>
            <p:cNvPr id="1357" name="Google Shape;1357;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9" name="Google Shape;1359;p22"/>
          <p:cNvGrpSpPr/>
          <p:nvPr/>
        </p:nvGrpSpPr>
        <p:grpSpPr>
          <a:xfrm>
            <a:off x="2528413" y="4329800"/>
            <a:ext cx="37200" cy="1232425"/>
            <a:chOff x="367100" y="2392375"/>
            <a:chExt cx="37200" cy="1232425"/>
          </a:xfrm>
        </p:grpSpPr>
        <p:sp>
          <p:nvSpPr>
            <p:cNvPr id="1360" name="Google Shape;1360;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2" name="Google Shape;1362;p22"/>
          <p:cNvGrpSpPr/>
          <p:nvPr/>
        </p:nvGrpSpPr>
        <p:grpSpPr>
          <a:xfrm>
            <a:off x="1733350" y="4695513"/>
            <a:ext cx="37200" cy="833425"/>
            <a:chOff x="367100" y="2392375"/>
            <a:chExt cx="37200" cy="833425"/>
          </a:xfrm>
        </p:grpSpPr>
        <p:sp>
          <p:nvSpPr>
            <p:cNvPr id="1363" name="Google Shape;1363;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5" name="Google Shape;1365;p22"/>
          <p:cNvGrpSpPr/>
          <p:nvPr/>
        </p:nvGrpSpPr>
        <p:grpSpPr>
          <a:xfrm>
            <a:off x="8607850" y="3557063"/>
            <a:ext cx="37200" cy="2435125"/>
            <a:chOff x="367100" y="2392375"/>
            <a:chExt cx="37200" cy="2435125"/>
          </a:xfrm>
        </p:grpSpPr>
        <p:sp>
          <p:nvSpPr>
            <p:cNvPr id="1366" name="Google Shape;1366;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8" name="Google Shape;1368;p22"/>
          <p:cNvGrpSpPr/>
          <p:nvPr/>
        </p:nvGrpSpPr>
        <p:grpSpPr>
          <a:xfrm>
            <a:off x="658425" y="4576075"/>
            <a:ext cx="37200" cy="1232425"/>
            <a:chOff x="367100" y="2392375"/>
            <a:chExt cx="37200" cy="1232425"/>
          </a:xfrm>
        </p:grpSpPr>
        <p:sp>
          <p:nvSpPr>
            <p:cNvPr id="1369" name="Google Shape;1369;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1" name="Google Shape;1371;p22"/>
          <p:cNvGrpSpPr/>
          <p:nvPr/>
        </p:nvGrpSpPr>
        <p:grpSpPr>
          <a:xfrm>
            <a:off x="3527900" y="5000325"/>
            <a:ext cx="37200" cy="833425"/>
            <a:chOff x="367100" y="2392375"/>
            <a:chExt cx="37200" cy="833425"/>
          </a:xfrm>
        </p:grpSpPr>
        <p:sp>
          <p:nvSpPr>
            <p:cNvPr id="1372" name="Google Shape;1372;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4" name="Google Shape;1374;p22"/>
          <p:cNvGrpSpPr/>
          <p:nvPr/>
        </p:nvGrpSpPr>
        <p:grpSpPr>
          <a:xfrm>
            <a:off x="2347800" y="4836313"/>
            <a:ext cx="37200" cy="833425"/>
            <a:chOff x="367100" y="2392375"/>
            <a:chExt cx="37200" cy="833425"/>
          </a:xfrm>
        </p:grpSpPr>
        <p:sp>
          <p:nvSpPr>
            <p:cNvPr id="1375" name="Google Shape;1375;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7" name="Google Shape;1377;p22"/>
          <p:cNvGrpSpPr/>
          <p:nvPr/>
        </p:nvGrpSpPr>
        <p:grpSpPr>
          <a:xfrm>
            <a:off x="7259438" y="4961888"/>
            <a:ext cx="37200" cy="833425"/>
            <a:chOff x="367100" y="2392375"/>
            <a:chExt cx="37200" cy="833425"/>
          </a:xfrm>
        </p:grpSpPr>
        <p:sp>
          <p:nvSpPr>
            <p:cNvPr id="1378" name="Google Shape;1378;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0" name="Google Shape;1380;p22"/>
          <p:cNvGrpSpPr/>
          <p:nvPr/>
        </p:nvGrpSpPr>
        <p:grpSpPr>
          <a:xfrm>
            <a:off x="5876450" y="5025588"/>
            <a:ext cx="37200" cy="833425"/>
            <a:chOff x="367100" y="2392375"/>
            <a:chExt cx="37200" cy="833425"/>
          </a:xfrm>
        </p:grpSpPr>
        <p:sp>
          <p:nvSpPr>
            <p:cNvPr id="1381" name="Google Shape;1381;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3" name="Google Shape;1383;p22"/>
          <p:cNvGrpSpPr/>
          <p:nvPr/>
        </p:nvGrpSpPr>
        <p:grpSpPr>
          <a:xfrm>
            <a:off x="5087700" y="4924113"/>
            <a:ext cx="37200" cy="833425"/>
            <a:chOff x="367100" y="2392375"/>
            <a:chExt cx="37200" cy="833425"/>
          </a:xfrm>
        </p:grpSpPr>
        <p:sp>
          <p:nvSpPr>
            <p:cNvPr id="1384" name="Google Shape;1384;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6" name="Google Shape;1386;p22"/>
          <p:cNvGrpSpPr/>
          <p:nvPr/>
        </p:nvGrpSpPr>
        <p:grpSpPr>
          <a:xfrm>
            <a:off x="6722900" y="5003300"/>
            <a:ext cx="37200" cy="1232425"/>
            <a:chOff x="367100" y="2392375"/>
            <a:chExt cx="37200" cy="1232425"/>
          </a:xfrm>
        </p:grpSpPr>
        <p:sp>
          <p:nvSpPr>
            <p:cNvPr id="1387" name="Google Shape;1387;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9" name="Google Shape;1389;p22"/>
          <p:cNvGrpSpPr/>
          <p:nvPr/>
        </p:nvGrpSpPr>
        <p:grpSpPr>
          <a:xfrm>
            <a:off x="7961675" y="4576075"/>
            <a:ext cx="37200" cy="833425"/>
            <a:chOff x="367100" y="2392375"/>
            <a:chExt cx="37200" cy="833425"/>
          </a:xfrm>
        </p:grpSpPr>
        <p:sp>
          <p:nvSpPr>
            <p:cNvPr id="1390" name="Google Shape;1390;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2" name="Google Shape;1392;p22"/>
          <p:cNvGrpSpPr/>
          <p:nvPr/>
        </p:nvGrpSpPr>
        <p:grpSpPr>
          <a:xfrm>
            <a:off x="8312775" y="4639538"/>
            <a:ext cx="37200" cy="833425"/>
            <a:chOff x="367100" y="2392375"/>
            <a:chExt cx="37200" cy="833425"/>
          </a:xfrm>
        </p:grpSpPr>
        <p:sp>
          <p:nvSpPr>
            <p:cNvPr id="1393" name="Google Shape;1393;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5" name="Google Shape;1395;p22"/>
          <p:cNvGrpSpPr/>
          <p:nvPr/>
        </p:nvGrpSpPr>
        <p:grpSpPr>
          <a:xfrm>
            <a:off x="8994688" y="4376575"/>
            <a:ext cx="37200" cy="1232425"/>
            <a:chOff x="367100" y="2392375"/>
            <a:chExt cx="37200" cy="1232425"/>
          </a:xfrm>
        </p:grpSpPr>
        <p:sp>
          <p:nvSpPr>
            <p:cNvPr id="1396" name="Google Shape;1396;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8" name="Google Shape;1398;p22"/>
          <p:cNvSpPr/>
          <p:nvPr/>
        </p:nvSpPr>
        <p:spPr>
          <a:xfrm>
            <a:off x="6807341" y="51261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9" name="Google Shape;1399;p22"/>
          <p:cNvGrpSpPr/>
          <p:nvPr/>
        </p:nvGrpSpPr>
        <p:grpSpPr>
          <a:xfrm>
            <a:off x="179163" y="4158425"/>
            <a:ext cx="37200" cy="1232425"/>
            <a:chOff x="367100" y="2392375"/>
            <a:chExt cx="37200" cy="1232425"/>
          </a:xfrm>
        </p:grpSpPr>
        <p:sp>
          <p:nvSpPr>
            <p:cNvPr id="1400" name="Google Shape;1400;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2" name="Google Shape;1402;p22"/>
          <p:cNvGrpSpPr/>
          <p:nvPr/>
        </p:nvGrpSpPr>
        <p:grpSpPr>
          <a:xfrm>
            <a:off x="4435463" y="5076500"/>
            <a:ext cx="37200" cy="833425"/>
            <a:chOff x="367100" y="2392375"/>
            <a:chExt cx="37200" cy="833425"/>
          </a:xfrm>
        </p:grpSpPr>
        <p:sp>
          <p:nvSpPr>
            <p:cNvPr id="1403" name="Google Shape;1403;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5" name="Google Shape;1405;p22"/>
          <p:cNvGrpSpPr/>
          <p:nvPr/>
        </p:nvGrpSpPr>
        <p:grpSpPr>
          <a:xfrm>
            <a:off x="3121763" y="4496025"/>
            <a:ext cx="37200" cy="1232425"/>
            <a:chOff x="367100" y="2392375"/>
            <a:chExt cx="37200" cy="1232425"/>
          </a:xfrm>
        </p:grpSpPr>
        <p:sp>
          <p:nvSpPr>
            <p:cNvPr id="1406" name="Google Shape;1406;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8" name="Google Shape;1408;p22"/>
          <p:cNvGrpSpPr/>
          <p:nvPr/>
        </p:nvGrpSpPr>
        <p:grpSpPr>
          <a:xfrm>
            <a:off x="1053675" y="4060475"/>
            <a:ext cx="37200" cy="2435125"/>
            <a:chOff x="367100" y="2392375"/>
            <a:chExt cx="37200" cy="2435125"/>
          </a:xfrm>
        </p:grpSpPr>
        <p:sp>
          <p:nvSpPr>
            <p:cNvPr id="1409" name="Google Shape;1409;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1" name="Google Shape;1411;p22"/>
          <p:cNvGrpSpPr/>
          <p:nvPr/>
        </p:nvGrpSpPr>
        <p:grpSpPr>
          <a:xfrm>
            <a:off x="6101263" y="4161038"/>
            <a:ext cx="37200" cy="2435125"/>
            <a:chOff x="367100" y="2392375"/>
            <a:chExt cx="37200" cy="2435125"/>
          </a:xfrm>
        </p:grpSpPr>
        <p:sp>
          <p:nvSpPr>
            <p:cNvPr id="1412" name="Google Shape;1412;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4" name="Google Shape;1414;p22"/>
          <p:cNvSpPr/>
          <p:nvPr/>
        </p:nvSpPr>
        <p:spPr>
          <a:xfrm>
            <a:off x="2148550" y="46484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5" name="Google Shape;1415;p22"/>
          <p:cNvGrpSpPr/>
          <p:nvPr/>
        </p:nvGrpSpPr>
        <p:grpSpPr>
          <a:xfrm>
            <a:off x="7761438" y="4275650"/>
            <a:ext cx="37200" cy="2435125"/>
            <a:chOff x="367100" y="2392375"/>
            <a:chExt cx="37200" cy="2435125"/>
          </a:xfrm>
        </p:grpSpPr>
        <p:sp>
          <p:nvSpPr>
            <p:cNvPr id="1416" name="Google Shape;1416;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8" name="Google Shape;1418;p22"/>
          <p:cNvGrpSpPr/>
          <p:nvPr/>
        </p:nvGrpSpPr>
        <p:grpSpPr>
          <a:xfrm>
            <a:off x="8880050" y="3093813"/>
            <a:ext cx="37200" cy="2435125"/>
            <a:chOff x="367100" y="2392375"/>
            <a:chExt cx="37200" cy="2435125"/>
          </a:xfrm>
        </p:grpSpPr>
        <p:sp>
          <p:nvSpPr>
            <p:cNvPr id="1419" name="Google Shape;1419;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1" name="Google Shape;1421;p22"/>
          <p:cNvGrpSpPr/>
          <p:nvPr/>
        </p:nvGrpSpPr>
        <p:grpSpPr>
          <a:xfrm>
            <a:off x="3407038" y="4060475"/>
            <a:ext cx="37200" cy="2435125"/>
            <a:chOff x="367100" y="2392375"/>
            <a:chExt cx="37200" cy="2435125"/>
          </a:xfrm>
        </p:grpSpPr>
        <p:sp>
          <p:nvSpPr>
            <p:cNvPr id="1422" name="Google Shape;1422;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4" name="Google Shape;1424;p22"/>
          <p:cNvGrpSpPr/>
          <p:nvPr/>
        </p:nvGrpSpPr>
        <p:grpSpPr>
          <a:xfrm>
            <a:off x="5684350" y="4024275"/>
            <a:ext cx="37200" cy="2435125"/>
            <a:chOff x="367100" y="2392375"/>
            <a:chExt cx="37200" cy="2435125"/>
          </a:xfrm>
        </p:grpSpPr>
        <p:sp>
          <p:nvSpPr>
            <p:cNvPr id="1425" name="Google Shape;1425;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7" name="Google Shape;1427;p22"/>
          <p:cNvSpPr txBox="1"/>
          <p:nvPr>
            <p:ph type="title"/>
          </p:nvPr>
        </p:nvSpPr>
        <p:spPr>
          <a:xfrm>
            <a:off x="720075"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428" name="Google Shape;1428;p22"/>
          <p:cNvSpPr txBox="1"/>
          <p:nvPr>
            <p:ph idx="2" type="title"/>
          </p:nvPr>
        </p:nvSpPr>
        <p:spPr>
          <a:xfrm>
            <a:off x="937700" y="2726027"/>
            <a:ext cx="21753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1429" name="Google Shape;1429;p22"/>
          <p:cNvSpPr txBox="1"/>
          <p:nvPr>
            <p:ph idx="1" type="subTitle"/>
          </p:nvPr>
        </p:nvSpPr>
        <p:spPr>
          <a:xfrm>
            <a:off x="937700" y="3081981"/>
            <a:ext cx="2175300" cy="7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30" name="Google Shape;1430;p22"/>
          <p:cNvSpPr txBox="1"/>
          <p:nvPr>
            <p:ph idx="3" type="title"/>
          </p:nvPr>
        </p:nvSpPr>
        <p:spPr>
          <a:xfrm>
            <a:off x="3484425" y="2726027"/>
            <a:ext cx="21753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1431" name="Google Shape;1431;p22"/>
          <p:cNvSpPr txBox="1"/>
          <p:nvPr>
            <p:ph idx="4" type="subTitle"/>
          </p:nvPr>
        </p:nvSpPr>
        <p:spPr>
          <a:xfrm>
            <a:off x="3484421" y="3081981"/>
            <a:ext cx="2175300" cy="7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32" name="Google Shape;1432;p22"/>
          <p:cNvSpPr txBox="1"/>
          <p:nvPr>
            <p:ph idx="5" type="title"/>
          </p:nvPr>
        </p:nvSpPr>
        <p:spPr>
          <a:xfrm>
            <a:off x="6031149" y="2726027"/>
            <a:ext cx="21753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1433" name="Google Shape;1433;p22"/>
          <p:cNvSpPr txBox="1"/>
          <p:nvPr>
            <p:ph idx="6" type="subTitle"/>
          </p:nvPr>
        </p:nvSpPr>
        <p:spPr>
          <a:xfrm>
            <a:off x="6031148" y="3081981"/>
            <a:ext cx="2175300" cy="7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34" name="Google Shape;1434;p22"/>
          <p:cNvSpPr txBox="1"/>
          <p:nvPr>
            <p:ph idx="7" type="title"/>
          </p:nvPr>
        </p:nvSpPr>
        <p:spPr>
          <a:xfrm>
            <a:off x="1502000" y="1342018"/>
            <a:ext cx="1046700" cy="44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3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435" name="Google Shape;1435;p22"/>
          <p:cNvSpPr txBox="1"/>
          <p:nvPr>
            <p:ph idx="8" type="title"/>
          </p:nvPr>
        </p:nvSpPr>
        <p:spPr>
          <a:xfrm>
            <a:off x="4048721" y="1342093"/>
            <a:ext cx="1046700" cy="44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3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436" name="Google Shape;1436;p22"/>
          <p:cNvSpPr txBox="1"/>
          <p:nvPr>
            <p:ph idx="9" type="title"/>
          </p:nvPr>
        </p:nvSpPr>
        <p:spPr>
          <a:xfrm>
            <a:off x="6595448" y="1342093"/>
            <a:ext cx="1046700" cy="44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3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437" name="Google Shape;1437;p22"/>
          <p:cNvSpPr/>
          <p:nvPr/>
        </p:nvSpPr>
        <p:spPr>
          <a:xfrm>
            <a:off x="8868638" y="26304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2"/>
          <p:cNvSpPr/>
          <p:nvPr/>
        </p:nvSpPr>
        <p:spPr>
          <a:xfrm>
            <a:off x="5535913" y="-2202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2"/>
          <p:cNvSpPr/>
          <p:nvPr/>
        </p:nvSpPr>
        <p:spPr>
          <a:xfrm>
            <a:off x="-319712" y="27855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1440" name="Shape 1440"/>
        <p:cNvGrpSpPr/>
        <p:nvPr/>
      </p:nvGrpSpPr>
      <p:grpSpPr>
        <a:xfrm>
          <a:off x="0" y="0"/>
          <a:ext cx="0" cy="0"/>
          <a:chOff x="0" y="0"/>
          <a:chExt cx="0" cy="0"/>
        </a:xfrm>
      </p:grpSpPr>
      <p:grpSp>
        <p:nvGrpSpPr>
          <p:cNvPr id="1441" name="Google Shape;1441;p23"/>
          <p:cNvGrpSpPr/>
          <p:nvPr/>
        </p:nvGrpSpPr>
        <p:grpSpPr>
          <a:xfrm rot="-2558527">
            <a:off x="5776676" y="656619"/>
            <a:ext cx="9144542" cy="2877764"/>
            <a:chOff x="3025400" y="1754925"/>
            <a:chExt cx="7141649" cy="2247459"/>
          </a:xfrm>
        </p:grpSpPr>
        <p:sp>
          <p:nvSpPr>
            <p:cNvPr id="1442" name="Google Shape;1442;p23"/>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3"/>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3"/>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3"/>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3"/>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3"/>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3"/>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3"/>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3"/>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3"/>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3"/>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3"/>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3"/>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3"/>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3"/>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3"/>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3"/>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3"/>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3"/>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3"/>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3"/>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3"/>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3"/>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3"/>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3"/>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3"/>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23"/>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9" name="Google Shape;1469;p23"/>
          <p:cNvGrpSpPr/>
          <p:nvPr/>
        </p:nvGrpSpPr>
        <p:grpSpPr>
          <a:xfrm rot="3372341">
            <a:off x="-4106799" y="656629"/>
            <a:ext cx="9144484" cy="2877746"/>
            <a:chOff x="3025400" y="1754925"/>
            <a:chExt cx="7141649" cy="2247459"/>
          </a:xfrm>
        </p:grpSpPr>
        <p:sp>
          <p:nvSpPr>
            <p:cNvPr id="1470" name="Google Shape;1470;p23"/>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23"/>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23"/>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3"/>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23"/>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23"/>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23"/>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23"/>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23"/>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23"/>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3"/>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23"/>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23"/>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23"/>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3"/>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23"/>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23"/>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3"/>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23"/>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23"/>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23"/>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23"/>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23"/>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23"/>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23"/>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23"/>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7" name="Google Shape;1497;p23"/>
          <p:cNvSpPr/>
          <p:nvPr/>
        </p:nvSpPr>
        <p:spPr>
          <a:xfrm>
            <a:off x="920463" y="23628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23"/>
          <p:cNvSpPr/>
          <p:nvPr/>
        </p:nvSpPr>
        <p:spPr>
          <a:xfrm>
            <a:off x="-612075" y="3781937"/>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23"/>
          <p:cNvSpPr/>
          <p:nvPr/>
        </p:nvSpPr>
        <p:spPr>
          <a:xfrm>
            <a:off x="1228588" y="41491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23"/>
          <p:cNvSpPr/>
          <p:nvPr/>
        </p:nvSpPr>
        <p:spPr>
          <a:xfrm>
            <a:off x="6145588" y="39971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23"/>
          <p:cNvSpPr/>
          <p:nvPr/>
        </p:nvSpPr>
        <p:spPr>
          <a:xfrm>
            <a:off x="6524900" y="23129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23"/>
          <p:cNvSpPr/>
          <p:nvPr/>
        </p:nvSpPr>
        <p:spPr>
          <a:xfrm>
            <a:off x="1448925" y="45478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23"/>
          <p:cNvSpPr/>
          <p:nvPr/>
        </p:nvSpPr>
        <p:spPr>
          <a:xfrm>
            <a:off x="4385063" y="46394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23"/>
          <p:cNvSpPr/>
          <p:nvPr/>
        </p:nvSpPr>
        <p:spPr>
          <a:xfrm>
            <a:off x="131463" y="36322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05" name="Google Shape;1505;p23"/>
          <p:cNvGrpSpPr/>
          <p:nvPr/>
        </p:nvGrpSpPr>
        <p:grpSpPr>
          <a:xfrm>
            <a:off x="367100" y="3091113"/>
            <a:ext cx="37200" cy="2435125"/>
            <a:chOff x="367100" y="2392375"/>
            <a:chExt cx="37200" cy="2435125"/>
          </a:xfrm>
        </p:grpSpPr>
        <p:sp>
          <p:nvSpPr>
            <p:cNvPr id="1506" name="Google Shape;1506;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8" name="Google Shape;1508;p23"/>
          <p:cNvGrpSpPr/>
          <p:nvPr/>
        </p:nvGrpSpPr>
        <p:grpSpPr>
          <a:xfrm>
            <a:off x="1496950" y="4428750"/>
            <a:ext cx="37200" cy="833425"/>
            <a:chOff x="367100" y="2392375"/>
            <a:chExt cx="37200" cy="833425"/>
          </a:xfrm>
        </p:grpSpPr>
        <p:sp>
          <p:nvSpPr>
            <p:cNvPr id="1509" name="Google Shape;1509;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1" name="Google Shape;1511;p23"/>
          <p:cNvGrpSpPr/>
          <p:nvPr/>
        </p:nvGrpSpPr>
        <p:grpSpPr>
          <a:xfrm>
            <a:off x="2528413" y="4025000"/>
            <a:ext cx="37200" cy="1232425"/>
            <a:chOff x="367100" y="2392375"/>
            <a:chExt cx="37200" cy="1232425"/>
          </a:xfrm>
        </p:grpSpPr>
        <p:sp>
          <p:nvSpPr>
            <p:cNvPr id="1512" name="Google Shape;1512;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4" name="Google Shape;1514;p23"/>
          <p:cNvGrpSpPr/>
          <p:nvPr/>
        </p:nvGrpSpPr>
        <p:grpSpPr>
          <a:xfrm>
            <a:off x="1733350" y="4390713"/>
            <a:ext cx="37200" cy="833425"/>
            <a:chOff x="367100" y="2392375"/>
            <a:chExt cx="37200" cy="833425"/>
          </a:xfrm>
        </p:grpSpPr>
        <p:sp>
          <p:nvSpPr>
            <p:cNvPr id="1515" name="Google Shape;1515;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7" name="Google Shape;1517;p23"/>
          <p:cNvGrpSpPr/>
          <p:nvPr/>
        </p:nvGrpSpPr>
        <p:grpSpPr>
          <a:xfrm>
            <a:off x="8607850" y="3252263"/>
            <a:ext cx="37200" cy="2435125"/>
            <a:chOff x="367100" y="2392375"/>
            <a:chExt cx="37200" cy="2435125"/>
          </a:xfrm>
        </p:grpSpPr>
        <p:sp>
          <p:nvSpPr>
            <p:cNvPr id="1518" name="Google Shape;1518;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0" name="Google Shape;1520;p23"/>
          <p:cNvGrpSpPr/>
          <p:nvPr/>
        </p:nvGrpSpPr>
        <p:grpSpPr>
          <a:xfrm>
            <a:off x="658425" y="4271275"/>
            <a:ext cx="37200" cy="1232425"/>
            <a:chOff x="367100" y="2392375"/>
            <a:chExt cx="37200" cy="1232425"/>
          </a:xfrm>
        </p:grpSpPr>
        <p:sp>
          <p:nvSpPr>
            <p:cNvPr id="1521" name="Google Shape;1521;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3" name="Google Shape;1523;p23"/>
          <p:cNvGrpSpPr/>
          <p:nvPr/>
        </p:nvGrpSpPr>
        <p:grpSpPr>
          <a:xfrm>
            <a:off x="3527900" y="4695525"/>
            <a:ext cx="37200" cy="833425"/>
            <a:chOff x="367100" y="2392375"/>
            <a:chExt cx="37200" cy="833425"/>
          </a:xfrm>
        </p:grpSpPr>
        <p:sp>
          <p:nvSpPr>
            <p:cNvPr id="1524" name="Google Shape;1524;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6" name="Google Shape;1526;p23"/>
          <p:cNvGrpSpPr/>
          <p:nvPr/>
        </p:nvGrpSpPr>
        <p:grpSpPr>
          <a:xfrm>
            <a:off x="2347800" y="4531513"/>
            <a:ext cx="37200" cy="833425"/>
            <a:chOff x="367100" y="2392375"/>
            <a:chExt cx="37200" cy="833425"/>
          </a:xfrm>
        </p:grpSpPr>
        <p:sp>
          <p:nvSpPr>
            <p:cNvPr id="1527" name="Google Shape;1527;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9" name="Google Shape;1529;p23"/>
          <p:cNvGrpSpPr/>
          <p:nvPr/>
        </p:nvGrpSpPr>
        <p:grpSpPr>
          <a:xfrm>
            <a:off x="7259438" y="4657088"/>
            <a:ext cx="37200" cy="833425"/>
            <a:chOff x="367100" y="2392375"/>
            <a:chExt cx="37200" cy="833425"/>
          </a:xfrm>
        </p:grpSpPr>
        <p:sp>
          <p:nvSpPr>
            <p:cNvPr id="1530" name="Google Shape;1530;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2" name="Google Shape;1532;p23"/>
          <p:cNvGrpSpPr/>
          <p:nvPr/>
        </p:nvGrpSpPr>
        <p:grpSpPr>
          <a:xfrm>
            <a:off x="5876450" y="4720788"/>
            <a:ext cx="37200" cy="833425"/>
            <a:chOff x="367100" y="2392375"/>
            <a:chExt cx="37200" cy="833425"/>
          </a:xfrm>
        </p:grpSpPr>
        <p:sp>
          <p:nvSpPr>
            <p:cNvPr id="1533" name="Google Shape;1533;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5" name="Google Shape;1535;p23"/>
          <p:cNvGrpSpPr/>
          <p:nvPr/>
        </p:nvGrpSpPr>
        <p:grpSpPr>
          <a:xfrm>
            <a:off x="5087700" y="4619313"/>
            <a:ext cx="37200" cy="833425"/>
            <a:chOff x="367100" y="2392375"/>
            <a:chExt cx="37200" cy="833425"/>
          </a:xfrm>
        </p:grpSpPr>
        <p:sp>
          <p:nvSpPr>
            <p:cNvPr id="1536" name="Google Shape;1536;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8" name="Google Shape;1538;p23"/>
          <p:cNvGrpSpPr/>
          <p:nvPr/>
        </p:nvGrpSpPr>
        <p:grpSpPr>
          <a:xfrm>
            <a:off x="6722900" y="4698500"/>
            <a:ext cx="37200" cy="1232425"/>
            <a:chOff x="367100" y="2392375"/>
            <a:chExt cx="37200" cy="1232425"/>
          </a:xfrm>
        </p:grpSpPr>
        <p:sp>
          <p:nvSpPr>
            <p:cNvPr id="1539" name="Google Shape;1539;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1" name="Google Shape;1541;p23"/>
          <p:cNvGrpSpPr/>
          <p:nvPr/>
        </p:nvGrpSpPr>
        <p:grpSpPr>
          <a:xfrm>
            <a:off x="7961675" y="4271275"/>
            <a:ext cx="37200" cy="833425"/>
            <a:chOff x="367100" y="2392375"/>
            <a:chExt cx="37200" cy="833425"/>
          </a:xfrm>
        </p:grpSpPr>
        <p:sp>
          <p:nvSpPr>
            <p:cNvPr id="1542" name="Google Shape;1542;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4" name="Google Shape;1544;p23"/>
          <p:cNvGrpSpPr/>
          <p:nvPr/>
        </p:nvGrpSpPr>
        <p:grpSpPr>
          <a:xfrm>
            <a:off x="8312775" y="4334738"/>
            <a:ext cx="37200" cy="833425"/>
            <a:chOff x="367100" y="2392375"/>
            <a:chExt cx="37200" cy="833425"/>
          </a:xfrm>
        </p:grpSpPr>
        <p:sp>
          <p:nvSpPr>
            <p:cNvPr id="1545" name="Google Shape;1545;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7" name="Google Shape;1547;p23"/>
          <p:cNvGrpSpPr/>
          <p:nvPr/>
        </p:nvGrpSpPr>
        <p:grpSpPr>
          <a:xfrm>
            <a:off x="8994688" y="4071775"/>
            <a:ext cx="37200" cy="1232425"/>
            <a:chOff x="367100" y="2392375"/>
            <a:chExt cx="37200" cy="1232425"/>
          </a:xfrm>
        </p:grpSpPr>
        <p:sp>
          <p:nvSpPr>
            <p:cNvPr id="1548" name="Google Shape;1548;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50" name="Google Shape;1550;p23"/>
          <p:cNvSpPr/>
          <p:nvPr/>
        </p:nvSpPr>
        <p:spPr>
          <a:xfrm>
            <a:off x="7713300" y="40110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23"/>
          <p:cNvSpPr/>
          <p:nvPr/>
        </p:nvSpPr>
        <p:spPr>
          <a:xfrm>
            <a:off x="6807341" y="48213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52" name="Google Shape;1552;p23"/>
          <p:cNvGrpSpPr/>
          <p:nvPr/>
        </p:nvGrpSpPr>
        <p:grpSpPr>
          <a:xfrm>
            <a:off x="179163" y="3853625"/>
            <a:ext cx="37200" cy="1232425"/>
            <a:chOff x="367100" y="2392375"/>
            <a:chExt cx="37200" cy="1232425"/>
          </a:xfrm>
        </p:grpSpPr>
        <p:sp>
          <p:nvSpPr>
            <p:cNvPr id="1553" name="Google Shape;1553;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5" name="Google Shape;1555;p23"/>
          <p:cNvGrpSpPr/>
          <p:nvPr/>
        </p:nvGrpSpPr>
        <p:grpSpPr>
          <a:xfrm>
            <a:off x="4435463" y="4771700"/>
            <a:ext cx="37200" cy="833425"/>
            <a:chOff x="367100" y="2392375"/>
            <a:chExt cx="37200" cy="833425"/>
          </a:xfrm>
        </p:grpSpPr>
        <p:sp>
          <p:nvSpPr>
            <p:cNvPr id="1556" name="Google Shape;1556;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8" name="Google Shape;1558;p23"/>
          <p:cNvGrpSpPr/>
          <p:nvPr/>
        </p:nvGrpSpPr>
        <p:grpSpPr>
          <a:xfrm>
            <a:off x="3121763" y="4191225"/>
            <a:ext cx="37200" cy="1232425"/>
            <a:chOff x="367100" y="2392375"/>
            <a:chExt cx="37200" cy="1232425"/>
          </a:xfrm>
        </p:grpSpPr>
        <p:sp>
          <p:nvSpPr>
            <p:cNvPr id="1559" name="Google Shape;1559;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1" name="Google Shape;1561;p23"/>
          <p:cNvGrpSpPr/>
          <p:nvPr/>
        </p:nvGrpSpPr>
        <p:grpSpPr>
          <a:xfrm>
            <a:off x="2067975" y="3755675"/>
            <a:ext cx="37200" cy="2435125"/>
            <a:chOff x="367100" y="2392375"/>
            <a:chExt cx="37200" cy="2435125"/>
          </a:xfrm>
        </p:grpSpPr>
        <p:sp>
          <p:nvSpPr>
            <p:cNvPr id="1562" name="Google Shape;1562;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4" name="Google Shape;1564;p23"/>
          <p:cNvGrpSpPr/>
          <p:nvPr/>
        </p:nvGrpSpPr>
        <p:grpSpPr>
          <a:xfrm>
            <a:off x="6400500" y="3856238"/>
            <a:ext cx="37200" cy="2435125"/>
            <a:chOff x="367100" y="2392375"/>
            <a:chExt cx="37200" cy="2435125"/>
          </a:xfrm>
        </p:grpSpPr>
        <p:sp>
          <p:nvSpPr>
            <p:cNvPr id="1565" name="Google Shape;1565;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7" name="Google Shape;1567;p23"/>
          <p:cNvSpPr/>
          <p:nvPr/>
        </p:nvSpPr>
        <p:spPr>
          <a:xfrm>
            <a:off x="2148550" y="43436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23"/>
          <p:cNvSpPr/>
          <p:nvPr/>
        </p:nvSpPr>
        <p:spPr>
          <a:xfrm>
            <a:off x="6487338" y="37900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69" name="Google Shape;1569;p23"/>
          <p:cNvGrpSpPr/>
          <p:nvPr/>
        </p:nvGrpSpPr>
        <p:grpSpPr>
          <a:xfrm>
            <a:off x="7679063" y="3919925"/>
            <a:ext cx="37200" cy="2435125"/>
            <a:chOff x="367100" y="2392375"/>
            <a:chExt cx="37200" cy="2435125"/>
          </a:xfrm>
        </p:grpSpPr>
        <p:sp>
          <p:nvSpPr>
            <p:cNvPr id="1570" name="Google Shape;1570;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2" name="Google Shape;1572;p23"/>
          <p:cNvGrpSpPr/>
          <p:nvPr/>
        </p:nvGrpSpPr>
        <p:grpSpPr>
          <a:xfrm>
            <a:off x="8880050" y="2789013"/>
            <a:ext cx="37200" cy="2435125"/>
            <a:chOff x="367100" y="2392375"/>
            <a:chExt cx="37200" cy="2435125"/>
          </a:xfrm>
        </p:grpSpPr>
        <p:sp>
          <p:nvSpPr>
            <p:cNvPr id="1573" name="Google Shape;1573;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5" name="Google Shape;1575;p23"/>
          <p:cNvGrpSpPr/>
          <p:nvPr/>
        </p:nvGrpSpPr>
        <p:grpSpPr>
          <a:xfrm>
            <a:off x="1257825" y="2336563"/>
            <a:ext cx="37200" cy="2435125"/>
            <a:chOff x="367100" y="2392375"/>
            <a:chExt cx="37200" cy="2435125"/>
          </a:xfrm>
        </p:grpSpPr>
        <p:sp>
          <p:nvSpPr>
            <p:cNvPr id="1576" name="Google Shape;1576;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8" name="Google Shape;1578;p23"/>
          <p:cNvGrpSpPr/>
          <p:nvPr/>
        </p:nvGrpSpPr>
        <p:grpSpPr>
          <a:xfrm>
            <a:off x="6707675" y="2503688"/>
            <a:ext cx="37200" cy="2435125"/>
            <a:chOff x="367100" y="2392375"/>
            <a:chExt cx="37200" cy="2435125"/>
          </a:xfrm>
        </p:grpSpPr>
        <p:sp>
          <p:nvSpPr>
            <p:cNvPr id="1579" name="Google Shape;1579;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1" name="Google Shape;1581;p23"/>
          <p:cNvGrpSpPr/>
          <p:nvPr/>
        </p:nvGrpSpPr>
        <p:grpSpPr>
          <a:xfrm>
            <a:off x="4833388" y="4619313"/>
            <a:ext cx="37200" cy="833425"/>
            <a:chOff x="367100" y="2392375"/>
            <a:chExt cx="37200" cy="833425"/>
          </a:xfrm>
        </p:grpSpPr>
        <p:sp>
          <p:nvSpPr>
            <p:cNvPr id="1582" name="Google Shape;1582;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4" name="Google Shape;1584;p23"/>
          <p:cNvGrpSpPr/>
          <p:nvPr/>
        </p:nvGrpSpPr>
        <p:grpSpPr>
          <a:xfrm>
            <a:off x="3956488" y="4556525"/>
            <a:ext cx="37200" cy="833425"/>
            <a:chOff x="367100" y="2392375"/>
            <a:chExt cx="37200" cy="833425"/>
          </a:xfrm>
        </p:grpSpPr>
        <p:sp>
          <p:nvSpPr>
            <p:cNvPr id="1585" name="Google Shape;1585;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7" name="Google Shape;1587;p23"/>
          <p:cNvGrpSpPr/>
          <p:nvPr/>
        </p:nvGrpSpPr>
        <p:grpSpPr>
          <a:xfrm>
            <a:off x="1814563" y="2221975"/>
            <a:ext cx="37200" cy="2435125"/>
            <a:chOff x="367100" y="2392375"/>
            <a:chExt cx="37200" cy="2435125"/>
          </a:xfrm>
        </p:grpSpPr>
        <p:sp>
          <p:nvSpPr>
            <p:cNvPr id="1588" name="Google Shape;1588;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0" name="Google Shape;1590;p23"/>
          <p:cNvGrpSpPr/>
          <p:nvPr/>
        </p:nvGrpSpPr>
        <p:grpSpPr>
          <a:xfrm>
            <a:off x="1576800" y="3203550"/>
            <a:ext cx="37200" cy="833425"/>
            <a:chOff x="367100" y="2392375"/>
            <a:chExt cx="37200" cy="833425"/>
          </a:xfrm>
        </p:grpSpPr>
        <p:sp>
          <p:nvSpPr>
            <p:cNvPr id="1591" name="Google Shape;1591;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3" name="Google Shape;1593;p23"/>
          <p:cNvGrpSpPr/>
          <p:nvPr/>
        </p:nvGrpSpPr>
        <p:grpSpPr>
          <a:xfrm>
            <a:off x="973650" y="3539275"/>
            <a:ext cx="37200" cy="1232425"/>
            <a:chOff x="367100" y="2392375"/>
            <a:chExt cx="37200" cy="1232425"/>
          </a:xfrm>
        </p:grpSpPr>
        <p:sp>
          <p:nvSpPr>
            <p:cNvPr id="1594" name="Google Shape;1594;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6" name="Google Shape;1596;p23"/>
          <p:cNvGrpSpPr/>
          <p:nvPr/>
        </p:nvGrpSpPr>
        <p:grpSpPr>
          <a:xfrm>
            <a:off x="7362213" y="1792338"/>
            <a:ext cx="37200" cy="2435125"/>
            <a:chOff x="367100" y="2392375"/>
            <a:chExt cx="37200" cy="2435125"/>
          </a:xfrm>
        </p:grpSpPr>
        <p:sp>
          <p:nvSpPr>
            <p:cNvPr id="1597" name="Google Shape;1597;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9" name="Google Shape;1599;p23"/>
          <p:cNvGrpSpPr/>
          <p:nvPr/>
        </p:nvGrpSpPr>
        <p:grpSpPr>
          <a:xfrm>
            <a:off x="7848413" y="2988513"/>
            <a:ext cx="37200" cy="2435125"/>
            <a:chOff x="367100" y="2392375"/>
            <a:chExt cx="37200" cy="2435125"/>
          </a:xfrm>
        </p:grpSpPr>
        <p:sp>
          <p:nvSpPr>
            <p:cNvPr id="1600" name="Google Shape;1600;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2" name="Google Shape;1602;p23"/>
          <p:cNvGrpSpPr/>
          <p:nvPr/>
        </p:nvGrpSpPr>
        <p:grpSpPr>
          <a:xfrm>
            <a:off x="5489500" y="4390713"/>
            <a:ext cx="37200" cy="833425"/>
            <a:chOff x="367100" y="2392375"/>
            <a:chExt cx="37200" cy="833425"/>
          </a:xfrm>
        </p:grpSpPr>
        <p:sp>
          <p:nvSpPr>
            <p:cNvPr id="1603" name="Google Shape;1603;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5" name="Google Shape;1605;p23"/>
          <p:cNvGrpSpPr/>
          <p:nvPr/>
        </p:nvGrpSpPr>
        <p:grpSpPr>
          <a:xfrm>
            <a:off x="8143463" y="1638800"/>
            <a:ext cx="37200" cy="2435125"/>
            <a:chOff x="367100" y="2392375"/>
            <a:chExt cx="37200" cy="2435125"/>
          </a:xfrm>
        </p:grpSpPr>
        <p:sp>
          <p:nvSpPr>
            <p:cNvPr id="1606" name="Google Shape;1606;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8" name="Google Shape;1608;p23"/>
          <p:cNvGrpSpPr/>
          <p:nvPr/>
        </p:nvGrpSpPr>
        <p:grpSpPr>
          <a:xfrm>
            <a:off x="1077275" y="1354188"/>
            <a:ext cx="37200" cy="2435125"/>
            <a:chOff x="367100" y="2392375"/>
            <a:chExt cx="37200" cy="2435125"/>
          </a:xfrm>
        </p:grpSpPr>
        <p:sp>
          <p:nvSpPr>
            <p:cNvPr id="1609" name="Google Shape;1609;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1" name="Google Shape;1611;p23"/>
          <p:cNvSpPr/>
          <p:nvPr/>
        </p:nvSpPr>
        <p:spPr>
          <a:xfrm>
            <a:off x="8334625" y="26113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23"/>
          <p:cNvSpPr/>
          <p:nvPr/>
        </p:nvSpPr>
        <p:spPr>
          <a:xfrm>
            <a:off x="-1268137" y="4064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23"/>
          <p:cNvSpPr txBox="1"/>
          <p:nvPr>
            <p:ph type="title"/>
          </p:nvPr>
        </p:nvSpPr>
        <p:spPr>
          <a:xfrm>
            <a:off x="2724000" y="2180325"/>
            <a:ext cx="3696000" cy="1352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14" name="Google Shape;1614;p23"/>
          <p:cNvSpPr txBox="1"/>
          <p:nvPr>
            <p:ph idx="2" type="title"/>
          </p:nvPr>
        </p:nvSpPr>
        <p:spPr>
          <a:xfrm>
            <a:off x="4010825" y="1070175"/>
            <a:ext cx="1208700" cy="930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615" name="Google Shape;1615;p23"/>
          <p:cNvSpPr txBox="1"/>
          <p:nvPr>
            <p:ph idx="1" type="subTitle"/>
          </p:nvPr>
        </p:nvSpPr>
        <p:spPr>
          <a:xfrm>
            <a:off x="3168300" y="3531600"/>
            <a:ext cx="2807400" cy="69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16" name="Shape 1616"/>
        <p:cNvGrpSpPr/>
        <p:nvPr/>
      </p:nvGrpSpPr>
      <p:grpSpPr>
        <a:xfrm>
          <a:off x="0" y="0"/>
          <a:ext cx="0" cy="0"/>
          <a:chOff x="0" y="0"/>
          <a:chExt cx="0" cy="0"/>
        </a:xfrm>
      </p:grpSpPr>
      <p:grpSp>
        <p:nvGrpSpPr>
          <p:cNvPr id="1617" name="Google Shape;1617;p24"/>
          <p:cNvGrpSpPr/>
          <p:nvPr/>
        </p:nvGrpSpPr>
        <p:grpSpPr>
          <a:xfrm>
            <a:off x="-1088541" y="4634028"/>
            <a:ext cx="10985526" cy="1752147"/>
            <a:chOff x="862259" y="3765588"/>
            <a:chExt cx="7268444" cy="1159288"/>
          </a:xfrm>
        </p:grpSpPr>
        <p:sp>
          <p:nvSpPr>
            <p:cNvPr id="1618" name="Google Shape;1618;p24"/>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24"/>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24"/>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24"/>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24"/>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24"/>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24"/>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24"/>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24"/>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24"/>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24"/>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24"/>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24"/>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24"/>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24"/>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24"/>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34" name="Google Shape;1634;p24"/>
          <p:cNvSpPr/>
          <p:nvPr/>
        </p:nvSpPr>
        <p:spPr>
          <a:xfrm>
            <a:off x="-895000" y="44787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24"/>
          <p:cNvSpPr/>
          <p:nvPr/>
        </p:nvSpPr>
        <p:spPr>
          <a:xfrm>
            <a:off x="3175700" y="47717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24"/>
          <p:cNvSpPr/>
          <p:nvPr/>
        </p:nvSpPr>
        <p:spPr>
          <a:xfrm>
            <a:off x="5990238" y="47717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24"/>
          <p:cNvSpPr/>
          <p:nvPr/>
        </p:nvSpPr>
        <p:spPr>
          <a:xfrm>
            <a:off x="7733625" y="41748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24"/>
          <p:cNvSpPr/>
          <p:nvPr/>
        </p:nvSpPr>
        <p:spPr>
          <a:xfrm>
            <a:off x="1448925" y="49288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24"/>
          <p:cNvSpPr/>
          <p:nvPr/>
        </p:nvSpPr>
        <p:spPr>
          <a:xfrm>
            <a:off x="4385063" y="48680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0" name="Google Shape;1640;p24"/>
          <p:cNvGrpSpPr/>
          <p:nvPr/>
        </p:nvGrpSpPr>
        <p:grpSpPr>
          <a:xfrm>
            <a:off x="367100" y="3319713"/>
            <a:ext cx="37200" cy="2435125"/>
            <a:chOff x="367100" y="2392375"/>
            <a:chExt cx="37200" cy="2435125"/>
          </a:xfrm>
        </p:grpSpPr>
        <p:sp>
          <p:nvSpPr>
            <p:cNvPr id="1641" name="Google Shape;1641;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3" name="Google Shape;1643;p24"/>
          <p:cNvGrpSpPr/>
          <p:nvPr/>
        </p:nvGrpSpPr>
        <p:grpSpPr>
          <a:xfrm>
            <a:off x="1496950" y="4809750"/>
            <a:ext cx="37200" cy="833425"/>
            <a:chOff x="367100" y="2392375"/>
            <a:chExt cx="37200" cy="833425"/>
          </a:xfrm>
        </p:grpSpPr>
        <p:sp>
          <p:nvSpPr>
            <p:cNvPr id="1644" name="Google Shape;1644;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6" name="Google Shape;1646;p24"/>
          <p:cNvGrpSpPr/>
          <p:nvPr/>
        </p:nvGrpSpPr>
        <p:grpSpPr>
          <a:xfrm>
            <a:off x="3221188" y="4686200"/>
            <a:ext cx="37200" cy="1232425"/>
            <a:chOff x="367100" y="2392375"/>
            <a:chExt cx="37200" cy="1232425"/>
          </a:xfrm>
        </p:grpSpPr>
        <p:sp>
          <p:nvSpPr>
            <p:cNvPr id="1647" name="Google Shape;1647;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9" name="Google Shape;1649;p24"/>
          <p:cNvGrpSpPr/>
          <p:nvPr/>
        </p:nvGrpSpPr>
        <p:grpSpPr>
          <a:xfrm>
            <a:off x="1733350" y="4771713"/>
            <a:ext cx="37200" cy="833425"/>
            <a:chOff x="367100" y="2392375"/>
            <a:chExt cx="37200" cy="833425"/>
          </a:xfrm>
        </p:grpSpPr>
        <p:sp>
          <p:nvSpPr>
            <p:cNvPr id="1650" name="Google Shape;1650;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2" name="Google Shape;1652;p24"/>
          <p:cNvGrpSpPr/>
          <p:nvPr/>
        </p:nvGrpSpPr>
        <p:grpSpPr>
          <a:xfrm>
            <a:off x="8607850" y="3480863"/>
            <a:ext cx="37200" cy="2435125"/>
            <a:chOff x="367100" y="2392375"/>
            <a:chExt cx="37200" cy="2435125"/>
          </a:xfrm>
        </p:grpSpPr>
        <p:sp>
          <p:nvSpPr>
            <p:cNvPr id="1653" name="Google Shape;1653;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5" name="Google Shape;1655;p24"/>
          <p:cNvGrpSpPr/>
          <p:nvPr/>
        </p:nvGrpSpPr>
        <p:grpSpPr>
          <a:xfrm>
            <a:off x="658425" y="4499875"/>
            <a:ext cx="37200" cy="1232425"/>
            <a:chOff x="367100" y="2392375"/>
            <a:chExt cx="37200" cy="1232425"/>
          </a:xfrm>
        </p:grpSpPr>
        <p:sp>
          <p:nvSpPr>
            <p:cNvPr id="1656" name="Google Shape;1656;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8" name="Google Shape;1658;p24"/>
          <p:cNvGrpSpPr/>
          <p:nvPr/>
        </p:nvGrpSpPr>
        <p:grpSpPr>
          <a:xfrm>
            <a:off x="3527900" y="4924125"/>
            <a:ext cx="37200" cy="833425"/>
            <a:chOff x="367100" y="2392375"/>
            <a:chExt cx="37200" cy="833425"/>
          </a:xfrm>
        </p:grpSpPr>
        <p:sp>
          <p:nvSpPr>
            <p:cNvPr id="1659" name="Google Shape;1659;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1" name="Google Shape;1661;p24"/>
          <p:cNvGrpSpPr/>
          <p:nvPr/>
        </p:nvGrpSpPr>
        <p:grpSpPr>
          <a:xfrm>
            <a:off x="2347800" y="4912513"/>
            <a:ext cx="37200" cy="833425"/>
            <a:chOff x="367100" y="2392375"/>
            <a:chExt cx="37200" cy="833425"/>
          </a:xfrm>
        </p:grpSpPr>
        <p:sp>
          <p:nvSpPr>
            <p:cNvPr id="1662" name="Google Shape;1662;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4" name="Google Shape;1664;p24"/>
          <p:cNvGrpSpPr/>
          <p:nvPr/>
        </p:nvGrpSpPr>
        <p:grpSpPr>
          <a:xfrm>
            <a:off x="7259438" y="4885688"/>
            <a:ext cx="37200" cy="833425"/>
            <a:chOff x="367100" y="2392375"/>
            <a:chExt cx="37200" cy="833425"/>
          </a:xfrm>
        </p:grpSpPr>
        <p:sp>
          <p:nvSpPr>
            <p:cNvPr id="1665" name="Google Shape;1665;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7" name="Google Shape;1667;p24"/>
          <p:cNvGrpSpPr/>
          <p:nvPr/>
        </p:nvGrpSpPr>
        <p:grpSpPr>
          <a:xfrm>
            <a:off x="5876450" y="4949388"/>
            <a:ext cx="37200" cy="833425"/>
            <a:chOff x="367100" y="2392375"/>
            <a:chExt cx="37200" cy="833425"/>
          </a:xfrm>
        </p:grpSpPr>
        <p:sp>
          <p:nvSpPr>
            <p:cNvPr id="1668" name="Google Shape;1668;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0" name="Google Shape;1670;p24"/>
          <p:cNvGrpSpPr/>
          <p:nvPr/>
        </p:nvGrpSpPr>
        <p:grpSpPr>
          <a:xfrm>
            <a:off x="5087700" y="4847913"/>
            <a:ext cx="37200" cy="833425"/>
            <a:chOff x="367100" y="2392375"/>
            <a:chExt cx="37200" cy="833425"/>
          </a:xfrm>
        </p:grpSpPr>
        <p:sp>
          <p:nvSpPr>
            <p:cNvPr id="1671" name="Google Shape;1671;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3" name="Google Shape;1673;p24"/>
          <p:cNvGrpSpPr/>
          <p:nvPr/>
        </p:nvGrpSpPr>
        <p:grpSpPr>
          <a:xfrm>
            <a:off x="6722900" y="4927100"/>
            <a:ext cx="37200" cy="1232425"/>
            <a:chOff x="367100" y="2392375"/>
            <a:chExt cx="37200" cy="1232425"/>
          </a:xfrm>
        </p:grpSpPr>
        <p:sp>
          <p:nvSpPr>
            <p:cNvPr id="1674" name="Google Shape;1674;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6" name="Google Shape;1676;p24"/>
          <p:cNvGrpSpPr/>
          <p:nvPr/>
        </p:nvGrpSpPr>
        <p:grpSpPr>
          <a:xfrm>
            <a:off x="7924700" y="4699375"/>
            <a:ext cx="37200" cy="833425"/>
            <a:chOff x="367100" y="2392375"/>
            <a:chExt cx="37200" cy="833425"/>
          </a:xfrm>
        </p:grpSpPr>
        <p:sp>
          <p:nvSpPr>
            <p:cNvPr id="1677" name="Google Shape;1677;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9" name="Google Shape;1679;p24"/>
          <p:cNvGrpSpPr/>
          <p:nvPr/>
        </p:nvGrpSpPr>
        <p:grpSpPr>
          <a:xfrm>
            <a:off x="8312775" y="4563338"/>
            <a:ext cx="37200" cy="833425"/>
            <a:chOff x="367100" y="2392375"/>
            <a:chExt cx="37200" cy="833425"/>
          </a:xfrm>
        </p:grpSpPr>
        <p:sp>
          <p:nvSpPr>
            <p:cNvPr id="1680" name="Google Shape;1680;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2" name="Google Shape;1682;p24"/>
          <p:cNvGrpSpPr/>
          <p:nvPr/>
        </p:nvGrpSpPr>
        <p:grpSpPr>
          <a:xfrm>
            <a:off x="8994688" y="4300375"/>
            <a:ext cx="37200" cy="1232425"/>
            <a:chOff x="367100" y="2392375"/>
            <a:chExt cx="37200" cy="1232425"/>
          </a:xfrm>
        </p:grpSpPr>
        <p:sp>
          <p:nvSpPr>
            <p:cNvPr id="1683" name="Google Shape;1683;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5" name="Google Shape;1685;p24"/>
          <p:cNvGrpSpPr/>
          <p:nvPr/>
        </p:nvGrpSpPr>
        <p:grpSpPr>
          <a:xfrm>
            <a:off x="179163" y="4082225"/>
            <a:ext cx="37200" cy="1232425"/>
            <a:chOff x="367100" y="2392375"/>
            <a:chExt cx="37200" cy="1232425"/>
          </a:xfrm>
        </p:grpSpPr>
        <p:sp>
          <p:nvSpPr>
            <p:cNvPr id="1686" name="Google Shape;1686;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8" name="Google Shape;1688;p24"/>
          <p:cNvGrpSpPr/>
          <p:nvPr/>
        </p:nvGrpSpPr>
        <p:grpSpPr>
          <a:xfrm>
            <a:off x="4435463" y="5000300"/>
            <a:ext cx="37200" cy="833425"/>
            <a:chOff x="367100" y="2392375"/>
            <a:chExt cx="37200" cy="833425"/>
          </a:xfrm>
        </p:grpSpPr>
        <p:sp>
          <p:nvSpPr>
            <p:cNvPr id="1689" name="Google Shape;1689;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1" name="Google Shape;1691;p24"/>
          <p:cNvGrpSpPr/>
          <p:nvPr/>
        </p:nvGrpSpPr>
        <p:grpSpPr>
          <a:xfrm>
            <a:off x="3121763" y="4419825"/>
            <a:ext cx="37200" cy="1232425"/>
            <a:chOff x="367100" y="2392375"/>
            <a:chExt cx="37200" cy="1232425"/>
          </a:xfrm>
        </p:grpSpPr>
        <p:sp>
          <p:nvSpPr>
            <p:cNvPr id="1692" name="Google Shape;1692;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4" name="Google Shape;1694;p24"/>
          <p:cNvGrpSpPr/>
          <p:nvPr/>
        </p:nvGrpSpPr>
        <p:grpSpPr>
          <a:xfrm>
            <a:off x="828138" y="3531050"/>
            <a:ext cx="37200" cy="2435125"/>
            <a:chOff x="367100" y="2392375"/>
            <a:chExt cx="37200" cy="2435125"/>
          </a:xfrm>
        </p:grpSpPr>
        <p:sp>
          <p:nvSpPr>
            <p:cNvPr id="1695" name="Google Shape;1695;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7" name="Google Shape;1697;p24"/>
          <p:cNvGrpSpPr/>
          <p:nvPr/>
        </p:nvGrpSpPr>
        <p:grpSpPr>
          <a:xfrm>
            <a:off x="5947525" y="4563338"/>
            <a:ext cx="37200" cy="2435125"/>
            <a:chOff x="367100" y="2392375"/>
            <a:chExt cx="37200" cy="2435125"/>
          </a:xfrm>
        </p:grpSpPr>
        <p:sp>
          <p:nvSpPr>
            <p:cNvPr id="1698" name="Google Shape;1698;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0" name="Google Shape;1700;p24"/>
          <p:cNvSpPr/>
          <p:nvPr/>
        </p:nvSpPr>
        <p:spPr>
          <a:xfrm>
            <a:off x="2148550" y="47246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01" name="Google Shape;1701;p24"/>
          <p:cNvGrpSpPr/>
          <p:nvPr/>
        </p:nvGrpSpPr>
        <p:grpSpPr>
          <a:xfrm>
            <a:off x="5756825" y="4325750"/>
            <a:ext cx="37200" cy="2435125"/>
            <a:chOff x="367100" y="2392375"/>
            <a:chExt cx="37200" cy="2435125"/>
          </a:xfrm>
        </p:grpSpPr>
        <p:sp>
          <p:nvSpPr>
            <p:cNvPr id="1702" name="Google Shape;1702;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4" name="Google Shape;1704;p24"/>
          <p:cNvGrpSpPr/>
          <p:nvPr/>
        </p:nvGrpSpPr>
        <p:grpSpPr>
          <a:xfrm>
            <a:off x="8880050" y="3017613"/>
            <a:ext cx="37200" cy="2435125"/>
            <a:chOff x="367100" y="2392375"/>
            <a:chExt cx="37200" cy="2435125"/>
          </a:xfrm>
        </p:grpSpPr>
        <p:sp>
          <p:nvSpPr>
            <p:cNvPr id="1705" name="Google Shape;1705;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7" name="Google Shape;1707;p24"/>
          <p:cNvSpPr/>
          <p:nvPr/>
        </p:nvSpPr>
        <p:spPr>
          <a:xfrm>
            <a:off x="1534138" y="-2103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24"/>
          <p:cNvSpPr/>
          <p:nvPr/>
        </p:nvSpPr>
        <p:spPr>
          <a:xfrm>
            <a:off x="8715688" y="-12"/>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24"/>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710" name="Google Shape;1710;p24"/>
          <p:cNvSpPr txBox="1"/>
          <p:nvPr>
            <p:ph idx="2" type="title"/>
          </p:nvPr>
        </p:nvSpPr>
        <p:spPr>
          <a:xfrm>
            <a:off x="966800" y="1903600"/>
            <a:ext cx="20628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1711" name="Google Shape;1711;p24"/>
          <p:cNvSpPr txBox="1"/>
          <p:nvPr>
            <p:ph idx="1" type="subTitle"/>
          </p:nvPr>
        </p:nvSpPr>
        <p:spPr>
          <a:xfrm>
            <a:off x="966800" y="2228800"/>
            <a:ext cx="2062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712" name="Google Shape;1712;p24"/>
          <p:cNvSpPr txBox="1"/>
          <p:nvPr>
            <p:ph idx="3" type="title"/>
          </p:nvPr>
        </p:nvSpPr>
        <p:spPr>
          <a:xfrm>
            <a:off x="3540501" y="1903600"/>
            <a:ext cx="20628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1713" name="Google Shape;1713;p24"/>
          <p:cNvSpPr txBox="1"/>
          <p:nvPr>
            <p:ph idx="4" type="subTitle"/>
          </p:nvPr>
        </p:nvSpPr>
        <p:spPr>
          <a:xfrm>
            <a:off x="3540504" y="2228800"/>
            <a:ext cx="2062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714" name="Google Shape;1714;p24"/>
          <p:cNvSpPr txBox="1"/>
          <p:nvPr>
            <p:ph idx="5" type="title"/>
          </p:nvPr>
        </p:nvSpPr>
        <p:spPr>
          <a:xfrm>
            <a:off x="966800" y="3729938"/>
            <a:ext cx="20628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1715" name="Google Shape;1715;p24"/>
          <p:cNvSpPr txBox="1"/>
          <p:nvPr>
            <p:ph idx="6" type="subTitle"/>
          </p:nvPr>
        </p:nvSpPr>
        <p:spPr>
          <a:xfrm>
            <a:off x="966800" y="4055138"/>
            <a:ext cx="2062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716" name="Google Shape;1716;p24"/>
          <p:cNvSpPr txBox="1"/>
          <p:nvPr>
            <p:ph idx="7" type="title"/>
          </p:nvPr>
        </p:nvSpPr>
        <p:spPr>
          <a:xfrm>
            <a:off x="3540498" y="3729938"/>
            <a:ext cx="20628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1717" name="Google Shape;1717;p24"/>
          <p:cNvSpPr txBox="1"/>
          <p:nvPr>
            <p:ph idx="8" type="subTitle"/>
          </p:nvPr>
        </p:nvSpPr>
        <p:spPr>
          <a:xfrm>
            <a:off x="3540552" y="4055138"/>
            <a:ext cx="2062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718" name="Google Shape;1718;p24"/>
          <p:cNvSpPr txBox="1"/>
          <p:nvPr>
            <p:ph idx="9" type="title"/>
          </p:nvPr>
        </p:nvSpPr>
        <p:spPr>
          <a:xfrm>
            <a:off x="6114202" y="1903600"/>
            <a:ext cx="20628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1719" name="Google Shape;1719;p24"/>
          <p:cNvSpPr txBox="1"/>
          <p:nvPr>
            <p:ph idx="13" type="subTitle"/>
          </p:nvPr>
        </p:nvSpPr>
        <p:spPr>
          <a:xfrm>
            <a:off x="6114207" y="2228800"/>
            <a:ext cx="2062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720" name="Google Shape;1720;p24"/>
          <p:cNvSpPr txBox="1"/>
          <p:nvPr>
            <p:ph idx="14" type="title"/>
          </p:nvPr>
        </p:nvSpPr>
        <p:spPr>
          <a:xfrm>
            <a:off x="6114202" y="3729938"/>
            <a:ext cx="20628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1721" name="Google Shape;1721;p24"/>
          <p:cNvSpPr txBox="1"/>
          <p:nvPr>
            <p:ph idx="15" type="subTitle"/>
          </p:nvPr>
        </p:nvSpPr>
        <p:spPr>
          <a:xfrm>
            <a:off x="6114311" y="4055138"/>
            <a:ext cx="2062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1722" name="Shape 1722"/>
        <p:cNvGrpSpPr/>
        <p:nvPr/>
      </p:nvGrpSpPr>
      <p:grpSpPr>
        <a:xfrm>
          <a:off x="0" y="0"/>
          <a:ext cx="0" cy="0"/>
          <a:chOff x="0" y="0"/>
          <a:chExt cx="0" cy="0"/>
        </a:xfrm>
      </p:grpSpPr>
      <p:grpSp>
        <p:nvGrpSpPr>
          <p:cNvPr id="1723" name="Google Shape;1723;p25"/>
          <p:cNvGrpSpPr/>
          <p:nvPr/>
        </p:nvGrpSpPr>
        <p:grpSpPr>
          <a:xfrm rot="10223896">
            <a:off x="3795173" y="3596445"/>
            <a:ext cx="7141715" cy="2247479"/>
            <a:chOff x="3025400" y="1754925"/>
            <a:chExt cx="7141649" cy="2247459"/>
          </a:xfrm>
        </p:grpSpPr>
        <p:sp>
          <p:nvSpPr>
            <p:cNvPr id="1724" name="Google Shape;1724;p25"/>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25"/>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25"/>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25"/>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25"/>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25"/>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25"/>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25"/>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25"/>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25"/>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25"/>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25"/>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25"/>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25"/>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25"/>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25"/>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25"/>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25"/>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25"/>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25"/>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25"/>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25"/>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25"/>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25"/>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25"/>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25"/>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25"/>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1" name="Google Shape;1751;p25"/>
          <p:cNvGrpSpPr/>
          <p:nvPr/>
        </p:nvGrpSpPr>
        <p:grpSpPr>
          <a:xfrm rot="-9074154">
            <a:off x="-1366930" y="3863014"/>
            <a:ext cx="7141582" cy="2247437"/>
            <a:chOff x="3025400" y="1754925"/>
            <a:chExt cx="7141649" cy="2247459"/>
          </a:xfrm>
        </p:grpSpPr>
        <p:sp>
          <p:nvSpPr>
            <p:cNvPr id="1752" name="Google Shape;1752;p25"/>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25"/>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25"/>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25"/>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25"/>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25"/>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25"/>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25"/>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25"/>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25"/>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25"/>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25"/>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25"/>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25"/>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25"/>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25"/>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25"/>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25"/>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25"/>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25"/>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25"/>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25"/>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25"/>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25"/>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25"/>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25"/>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25"/>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9" name="Google Shape;1779;p25"/>
          <p:cNvSpPr/>
          <p:nvPr/>
        </p:nvSpPr>
        <p:spPr>
          <a:xfrm>
            <a:off x="-895000" y="39453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25"/>
          <p:cNvSpPr/>
          <p:nvPr/>
        </p:nvSpPr>
        <p:spPr>
          <a:xfrm>
            <a:off x="3326413" y="40299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25"/>
          <p:cNvSpPr/>
          <p:nvPr/>
        </p:nvSpPr>
        <p:spPr>
          <a:xfrm>
            <a:off x="992500" y="36923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25"/>
          <p:cNvSpPr/>
          <p:nvPr/>
        </p:nvSpPr>
        <p:spPr>
          <a:xfrm>
            <a:off x="6164388" y="38864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25"/>
          <p:cNvSpPr/>
          <p:nvPr/>
        </p:nvSpPr>
        <p:spPr>
          <a:xfrm>
            <a:off x="7733625" y="36414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25"/>
          <p:cNvSpPr/>
          <p:nvPr/>
        </p:nvSpPr>
        <p:spPr>
          <a:xfrm>
            <a:off x="1448925" y="42430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25"/>
          <p:cNvSpPr/>
          <p:nvPr/>
        </p:nvSpPr>
        <p:spPr>
          <a:xfrm>
            <a:off x="4385063" y="43346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25"/>
          <p:cNvSpPr/>
          <p:nvPr/>
        </p:nvSpPr>
        <p:spPr>
          <a:xfrm>
            <a:off x="131463" y="33274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87" name="Google Shape;1787;p25"/>
          <p:cNvGrpSpPr/>
          <p:nvPr/>
        </p:nvGrpSpPr>
        <p:grpSpPr>
          <a:xfrm>
            <a:off x="367100" y="2786313"/>
            <a:ext cx="37200" cy="2435125"/>
            <a:chOff x="367100" y="2392375"/>
            <a:chExt cx="37200" cy="2435125"/>
          </a:xfrm>
        </p:grpSpPr>
        <p:sp>
          <p:nvSpPr>
            <p:cNvPr id="1788" name="Google Shape;1788;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0" name="Google Shape;1790;p25"/>
          <p:cNvGrpSpPr/>
          <p:nvPr/>
        </p:nvGrpSpPr>
        <p:grpSpPr>
          <a:xfrm>
            <a:off x="1496950" y="4123950"/>
            <a:ext cx="37200" cy="833425"/>
            <a:chOff x="367100" y="2392375"/>
            <a:chExt cx="37200" cy="833425"/>
          </a:xfrm>
        </p:grpSpPr>
        <p:sp>
          <p:nvSpPr>
            <p:cNvPr id="1791" name="Google Shape;1791;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3" name="Google Shape;1793;p25"/>
          <p:cNvGrpSpPr/>
          <p:nvPr/>
        </p:nvGrpSpPr>
        <p:grpSpPr>
          <a:xfrm>
            <a:off x="2528413" y="3720200"/>
            <a:ext cx="37200" cy="1232425"/>
            <a:chOff x="367100" y="2392375"/>
            <a:chExt cx="37200" cy="1232425"/>
          </a:xfrm>
        </p:grpSpPr>
        <p:sp>
          <p:nvSpPr>
            <p:cNvPr id="1794" name="Google Shape;1794;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6" name="Google Shape;1796;p25"/>
          <p:cNvGrpSpPr/>
          <p:nvPr/>
        </p:nvGrpSpPr>
        <p:grpSpPr>
          <a:xfrm>
            <a:off x="1733350" y="4085913"/>
            <a:ext cx="37200" cy="833425"/>
            <a:chOff x="367100" y="2392375"/>
            <a:chExt cx="37200" cy="833425"/>
          </a:xfrm>
        </p:grpSpPr>
        <p:sp>
          <p:nvSpPr>
            <p:cNvPr id="1797" name="Google Shape;1797;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9" name="Google Shape;1799;p25"/>
          <p:cNvGrpSpPr/>
          <p:nvPr/>
        </p:nvGrpSpPr>
        <p:grpSpPr>
          <a:xfrm>
            <a:off x="8607850" y="2947463"/>
            <a:ext cx="37200" cy="2435125"/>
            <a:chOff x="367100" y="2392375"/>
            <a:chExt cx="37200" cy="2435125"/>
          </a:xfrm>
        </p:grpSpPr>
        <p:sp>
          <p:nvSpPr>
            <p:cNvPr id="1800" name="Google Shape;1800;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2" name="Google Shape;1802;p25"/>
          <p:cNvGrpSpPr/>
          <p:nvPr/>
        </p:nvGrpSpPr>
        <p:grpSpPr>
          <a:xfrm>
            <a:off x="658425" y="3966475"/>
            <a:ext cx="37200" cy="1232425"/>
            <a:chOff x="367100" y="2392375"/>
            <a:chExt cx="37200" cy="1232425"/>
          </a:xfrm>
        </p:grpSpPr>
        <p:sp>
          <p:nvSpPr>
            <p:cNvPr id="1803" name="Google Shape;1803;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5" name="Google Shape;1805;p25"/>
          <p:cNvGrpSpPr/>
          <p:nvPr/>
        </p:nvGrpSpPr>
        <p:grpSpPr>
          <a:xfrm>
            <a:off x="3527900" y="4390725"/>
            <a:ext cx="37200" cy="833425"/>
            <a:chOff x="367100" y="2392375"/>
            <a:chExt cx="37200" cy="833425"/>
          </a:xfrm>
        </p:grpSpPr>
        <p:sp>
          <p:nvSpPr>
            <p:cNvPr id="1806" name="Google Shape;1806;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8" name="Google Shape;1808;p25"/>
          <p:cNvGrpSpPr/>
          <p:nvPr/>
        </p:nvGrpSpPr>
        <p:grpSpPr>
          <a:xfrm>
            <a:off x="2347800" y="4226713"/>
            <a:ext cx="37200" cy="833425"/>
            <a:chOff x="367100" y="2392375"/>
            <a:chExt cx="37200" cy="833425"/>
          </a:xfrm>
        </p:grpSpPr>
        <p:sp>
          <p:nvSpPr>
            <p:cNvPr id="1809" name="Google Shape;1809;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1" name="Google Shape;1811;p25"/>
          <p:cNvGrpSpPr/>
          <p:nvPr/>
        </p:nvGrpSpPr>
        <p:grpSpPr>
          <a:xfrm>
            <a:off x="7259438" y="4352288"/>
            <a:ext cx="37200" cy="833425"/>
            <a:chOff x="367100" y="2392375"/>
            <a:chExt cx="37200" cy="833425"/>
          </a:xfrm>
        </p:grpSpPr>
        <p:sp>
          <p:nvSpPr>
            <p:cNvPr id="1812" name="Google Shape;1812;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4" name="Google Shape;1814;p25"/>
          <p:cNvGrpSpPr/>
          <p:nvPr/>
        </p:nvGrpSpPr>
        <p:grpSpPr>
          <a:xfrm>
            <a:off x="5876450" y="4415988"/>
            <a:ext cx="37200" cy="833425"/>
            <a:chOff x="367100" y="2392375"/>
            <a:chExt cx="37200" cy="833425"/>
          </a:xfrm>
        </p:grpSpPr>
        <p:sp>
          <p:nvSpPr>
            <p:cNvPr id="1815" name="Google Shape;1815;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7" name="Google Shape;1817;p25"/>
          <p:cNvGrpSpPr/>
          <p:nvPr/>
        </p:nvGrpSpPr>
        <p:grpSpPr>
          <a:xfrm>
            <a:off x="5087700" y="4314513"/>
            <a:ext cx="37200" cy="833425"/>
            <a:chOff x="367100" y="2392375"/>
            <a:chExt cx="37200" cy="833425"/>
          </a:xfrm>
        </p:grpSpPr>
        <p:sp>
          <p:nvSpPr>
            <p:cNvPr id="1818" name="Google Shape;1818;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0" name="Google Shape;1820;p25"/>
          <p:cNvGrpSpPr/>
          <p:nvPr/>
        </p:nvGrpSpPr>
        <p:grpSpPr>
          <a:xfrm>
            <a:off x="6722900" y="4393700"/>
            <a:ext cx="37200" cy="1232425"/>
            <a:chOff x="367100" y="2392375"/>
            <a:chExt cx="37200" cy="1232425"/>
          </a:xfrm>
        </p:grpSpPr>
        <p:sp>
          <p:nvSpPr>
            <p:cNvPr id="1821" name="Google Shape;1821;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3" name="Google Shape;1823;p25"/>
          <p:cNvGrpSpPr/>
          <p:nvPr/>
        </p:nvGrpSpPr>
        <p:grpSpPr>
          <a:xfrm>
            <a:off x="7961675" y="3966475"/>
            <a:ext cx="37200" cy="833425"/>
            <a:chOff x="367100" y="2392375"/>
            <a:chExt cx="37200" cy="833425"/>
          </a:xfrm>
        </p:grpSpPr>
        <p:sp>
          <p:nvSpPr>
            <p:cNvPr id="1824" name="Google Shape;1824;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6" name="Google Shape;1826;p25"/>
          <p:cNvGrpSpPr/>
          <p:nvPr/>
        </p:nvGrpSpPr>
        <p:grpSpPr>
          <a:xfrm>
            <a:off x="8312775" y="4029938"/>
            <a:ext cx="37200" cy="833425"/>
            <a:chOff x="367100" y="2392375"/>
            <a:chExt cx="37200" cy="833425"/>
          </a:xfrm>
        </p:grpSpPr>
        <p:sp>
          <p:nvSpPr>
            <p:cNvPr id="1827" name="Google Shape;1827;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9" name="Google Shape;1829;p25"/>
          <p:cNvGrpSpPr/>
          <p:nvPr/>
        </p:nvGrpSpPr>
        <p:grpSpPr>
          <a:xfrm>
            <a:off x="8994688" y="3766975"/>
            <a:ext cx="37200" cy="1232425"/>
            <a:chOff x="367100" y="2392375"/>
            <a:chExt cx="37200" cy="1232425"/>
          </a:xfrm>
        </p:grpSpPr>
        <p:sp>
          <p:nvSpPr>
            <p:cNvPr id="1830" name="Google Shape;1830;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2" name="Google Shape;1832;p25"/>
          <p:cNvSpPr/>
          <p:nvPr/>
        </p:nvSpPr>
        <p:spPr>
          <a:xfrm>
            <a:off x="7713300" y="37062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25"/>
          <p:cNvSpPr/>
          <p:nvPr/>
        </p:nvSpPr>
        <p:spPr>
          <a:xfrm>
            <a:off x="6807341" y="45165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34" name="Google Shape;1834;p25"/>
          <p:cNvGrpSpPr/>
          <p:nvPr/>
        </p:nvGrpSpPr>
        <p:grpSpPr>
          <a:xfrm>
            <a:off x="179163" y="3548825"/>
            <a:ext cx="37200" cy="1232425"/>
            <a:chOff x="367100" y="2392375"/>
            <a:chExt cx="37200" cy="1232425"/>
          </a:xfrm>
        </p:grpSpPr>
        <p:sp>
          <p:nvSpPr>
            <p:cNvPr id="1835" name="Google Shape;1835;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7" name="Google Shape;1837;p25"/>
          <p:cNvGrpSpPr/>
          <p:nvPr/>
        </p:nvGrpSpPr>
        <p:grpSpPr>
          <a:xfrm>
            <a:off x="4435463" y="4466900"/>
            <a:ext cx="37200" cy="833425"/>
            <a:chOff x="367100" y="2392375"/>
            <a:chExt cx="37200" cy="833425"/>
          </a:xfrm>
        </p:grpSpPr>
        <p:sp>
          <p:nvSpPr>
            <p:cNvPr id="1838" name="Google Shape;1838;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0" name="Google Shape;1840;p25"/>
          <p:cNvGrpSpPr/>
          <p:nvPr/>
        </p:nvGrpSpPr>
        <p:grpSpPr>
          <a:xfrm>
            <a:off x="3121763" y="3886425"/>
            <a:ext cx="37200" cy="1232425"/>
            <a:chOff x="367100" y="2392375"/>
            <a:chExt cx="37200" cy="1232425"/>
          </a:xfrm>
        </p:grpSpPr>
        <p:sp>
          <p:nvSpPr>
            <p:cNvPr id="1841" name="Google Shape;1841;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3" name="Google Shape;1843;p25"/>
          <p:cNvGrpSpPr/>
          <p:nvPr/>
        </p:nvGrpSpPr>
        <p:grpSpPr>
          <a:xfrm>
            <a:off x="2067975" y="3450875"/>
            <a:ext cx="37200" cy="2435125"/>
            <a:chOff x="367100" y="2392375"/>
            <a:chExt cx="37200" cy="2435125"/>
          </a:xfrm>
        </p:grpSpPr>
        <p:sp>
          <p:nvSpPr>
            <p:cNvPr id="1844" name="Google Shape;1844;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6" name="Google Shape;1846;p25"/>
          <p:cNvGrpSpPr/>
          <p:nvPr/>
        </p:nvGrpSpPr>
        <p:grpSpPr>
          <a:xfrm>
            <a:off x="6400500" y="3551438"/>
            <a:ext cx="37200" cy="2435125"/>
            <a:chOff x="367100" y="2392375"/>
            <a:chExt cx="37200" cy="2435125"/>
          </a:xfrm>
        </p:grpSpPr>
        <p:sp>
          <p:nvSpPr>
            <p:cNvPr id="1847" name="Google Shape;1847;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49" name="Google Shape;1849;p25"/>
          <p:cNvSpPr/>
          <p:nvPr/>
        </p:nvSpPr>
        <p:spPr>
          <a:xfrm>
            <a:off x="2148550" y="40388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25"/>
          <p:cNvSpPr/>
          <p:nvPr/>
        </p:nvSpPr>
        <p:spPr>
          <a:xfrm>
            <a:off x="6487338" y="34852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51" name="Google Shape;1851;p25"/>
          <p:cNvGrpSpPr/>
          <p:nvPr/>
        </p:nvGrpSpPr>
        <p:grpSpPr>
          <a:xfrm>
            <a:off x="7679063" y="3615125"/>
            <a:ext cx="37200" cy="2435125"/>
            <a:chOff x="367100" y="2392375"/>
            <a:chExt cx="37200" cy="2435125"/>
          </a:xfrm>
        </p:grpSpPr>
        <p:sp>
          <p:nvSpPr>
            <p:cNvPr id="1852" name="Google Shape;1852;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4" name="Google Shape;1854;p25"/>
          <p:cNvGrpSpPr/>
          <p:nvPr/>
        </p:nvGrpSpPr>
        <p:grpSpPr>
          <a:xfrm>
            <a:off x="8880050" y="2484213"/>
            <a:ext cx="37200" cy="2435125"/>
            <a:chOff x="367100" y="2392375"/>
            <a:chExt cx="37200" cy="2435125"/>
          </a:xfrm>
        </p:grpSpPr>
        <p:sp>
          <p:nvSpPr>
            <p:cNvPr id="1855" name="Google Shape;1855;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7" name="Google Shape;1857;p25"/>
          <p:cNvGrpSpPr/>
          <p:nvPr/>
        </p:nvGrpSpPr>
        <p:grpSpPr>
          <a:xfrm>
            <a:off x="1195888" y="2168975"/>
            <a:ext cx="37200" cy="2435125"/>
            <a:chOff x="367100" y="2392375"/>
            <a:chExt cx="37200" cy="2435125"/>
          </a:xfrm>
        </p:grpSpPr>
        <p:sp>
          <p:nvSpPr>
            <p:cNvPr id="1858" name="Google Shape;1858;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0" name="Google Shape;1860;p25"/>
          <p:cNvGrpSpPr/>
          <p:nvPr/>
        </p:nvGrpSpPr>
        <p:grpSpPr>
          <a:xfrm>
            <a:off x="7389488" y="2198888"/>
            <a:ext cx="37200" cy="2435125"/>
            <a:chOff x="367100" y="2392375"/>
            <a:chExt cx="37200" cy="2435125"/>
          </a:xfrm>
        </p:grpSpPr>
        <p:sp>
          <p:nvSpPr>
            <p:cNvPr id="1861" name="Google Shape;1861;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3" name="Google Shape;1863;p25"/>
          <p:cNvSpPr/>
          <p:nvPr/>
        </p:nvSpPr>
        <p:spPr>
          <a:xfrm>
            <a:off x="-416037" y="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25"/>
          <p:cNvSpPr/>
          <p:nvPr/>
        </p:nvSpPr>
        <p:spPr>
          <a:xfrm>
            <a:off x="8803938" y="7702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25"/>
          <p:cNvSpPr txBox="1"/>
          <p:nvPr>
            <p:ph hasCustomPrompt="1" type="title"/>
          </p:nvPr>
        </p:nvSpPr>
        <p:spPr>
          <a:xfrm>
            <a:off x="2402350" y="1705863"/>
            <a:ext cx="4339200" cy="131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72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866" name="Google Shape;1866;p25"/>
          <p:cNvSpPr txBox="1"/>
          <p:nvPr>
            <p:ph idx="1" type="subTitle"/>
          </p:nvPr>
        </p:nvSpPr>
        <p:spPr>
          <a:xfrm>
            <a:off x="2402350" y="2940538"/>
            <a:ext cx="4339200" cy="4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1867" name="Shape 1867"/>
        <p:cNvGrpSpPr/>
        <p:nvPr/>
      </p:nvGrpSpPr>
      <p:grpSpPr>
        <a:xfrm>
          <a:off x="0" y="0"/>
          <a:ext cx="0" cy="0"/>
          <a:chOff x="0" y="0"/>
          <a:chExt cx="0" cy="0"/>
        </a:xfrm>
      </p:grpSpPr>
      <p:grpSp>
        <p:nvGrpSpPr>
          <p:cNvPr id="1868" name="Google Shape;1868;p26"/>
          <p:cNvGrpSpPr/>
          <p:nvPr/>
        </p:nvGrpSpPr>
        <p:grpSpPr>
          <a:xfrm>
            <a:off x="-3850468" y="3979508"/>
            <a:ext cx="10694788" cy="1705777"/>
            <a:chOff x="862259" y="3765588"/>
            <a:chExt cx="7268444" cy="1159288"/>
          </a:xfrm>
        </p:grpSpPr>
        <p:sp>
          <p:nvSpPr>
            <p:cNvPr id="1869" name="Google Shape;1869;p26"/>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26"/>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26"/>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26"/>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26"/>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26"/>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26"/>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26"/>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26"/>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26"/>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26"/>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26"/>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26"/>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26"/>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26"/>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26"/>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85" name="Google Shape;1885;p26"/>
          <p:cNvSpPr/>
          <p:nvPr/>
        </p:nvSpPr>
        <p:spPr>
          <a:xfrm>
            <a:off x="-895000" y="42501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26"/>
          <p:cNvSpPr/>
          <p:nvPr/>
        </p:nvSpPr>
        <p:spPr>
          <a:xfrm>
            <a:off x="2799513" y="44287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26"/>
          <p:cNvSpPr/>
          <p:nvPr/>
        </p:nvSpPr>
        <p:spPr>
          <a:xfrm>
            <a:off x="316650" y="40441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26"/>
          <p:cNvSpPr/>
          <p:nvPr/>
        </p:nvSpPr>
        <p:spPr>
          <a:xfrm>
            <a:off x="4447888" y="42501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26"/>
          <p:cNvSpPr/>
          <p:nvPr/>
        </p:nvSpPr>
        <p:spPr>
          <a:xfrm>
            <a:off x="7132200" y="39971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26"/>
          <p:cNvSpPr/>
          <p:nvPr/>
        </p:nvSpPr>
        <p:spPr>
          <a:xfrm>
            <a:off x="1448925" y="45478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26"/>
          <p:cNvSpPr/>
          <p:nvPr/>
        </p:nvSpPr>
        <p:spPr>
          <a:xfrm>
            <a:off x="4385063" y="46394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92" name="Google Shape;1892;p26"/>
          <p:cNvGrpSpPr/>
          <p:nvPr/>
        </p:nvGrpSpPr>
        <p:grpSpPr>
          <a:xfrm>
            <a:off x="367100" y="3091113"/>
            <a:ext cx="37200" cy="2435125"/>
            <a:chOff x="367100" y="2392375"/>
            <a:chExt cx="37200" cy="2435125"/>
          </a:xfrm>
        </p:grpSpPr>
        <p:sp>
          <p:nvSpPr>
            <p:cNvPr id="1893" name="Google Shape;1893;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5" name="Google Shape;1895;p26"/>
          <p:cNvGrpSpPr/>
          <p:nvPr/>
        </p:nvGrpSpPr>
        <p:grpSpPr>
          <a:xfrm>
            <a:off x="1496950" y="4428750"/>
            <a:ext cx="37200" cy="833425"/>
            <a:chOff x="367100" y="2392375"/>
            <a:chExt cx="37200" cy="833425"/>
          </a:xfrm>
        </p:grpSpPr>
        <p:sp>
          <p:nvSpPr>
            <p:cNvPr id="1896" name="Google Shape;1896;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8" name="Google Shape;1898;p26"/>
          <p:cNvGrpSpPr/>
          <p:nvPr/>
        </p:nvGrpSpPr>
        <p:grpSpPr>
          <a:xfrm>
            <a:off x="2528413" y="4025000"/>
            <a:ext cx="37200" cy="1232425"/>
            <a:chOff x="367100" y="2392375"/>
            <a:chExt cx="37200" cy="1232425"/>
          </a:xfrm>
        </p:grpSpPr>
        <p:sp>
          <p:nvSpPr>
            <p:cNvPr id="1899" name="Google Shape;1899;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1" name="Google Shape;1901;p26"/>
          <p:cNvGrpSpPr/>
          <p:nvPr/>
        </p:nvGrpSpPr>
        <p:grpSpPr>
          <a:xfrm>
            <a:off x="1733350" y="4390713"/>
            <a:ext cx="37200" cy="833425"/>
            <a:chOff x="367100" y="2392375"/>
            <a:chExt cx="37200" cy="833425"/>
          </a:xfrm>
        </p:grpSpPr>
        <p:sp>
          <p:nvSpPr>
            <p:cNvPr id="1902" name="Google Shape;1902;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4" name="Google Shape;1904;p26"/>
          <p:cNvGrpSpPr/>
          <p:nvPr/>
        </p:nvGrpSpPr>
        <p:grpSpPr>
          <a:xfrm>
            <a:off x="8607850" y="3252263"/>
            <a:ext cx="37200" cy="2435125"/>
            <a:chOff x="367100" y="2392375"/>
            <a:chExt cx="37200" cy="2435125"/>
          </a:xfrm>
        </p:grpSpPr>
        <p:sp>
          <p:nvSpPr>
            <p:cNvPr id="1905" name="Google Shape;1905;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7" name="Google Shape;1907;p26"/>
          <p:cNvGrpSpPr/>
          <p:nvPr/>
        </p:nvGrpSpPr>
        <p:grpSpPr>
          <a:xfrm>
            <a:off x="658425" y="4271275"/>
            <a:ext cx="37200" cy="1232425"/>
            <a:chOff x="367100" y="2392375"/>
            <a:chExt cx="37200" cy="1232425"/>
          </a:xfrm>
        </p:grpSpPr>
        <p:sp>
          <p:nvSpPr>
            <p:cNvPr id="1908" name="Google Shape;1908;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0" name="Google Shape;1910;p26"/>
          <p:cNvGrpSpPr/>
          <p:nvPr/>
        </p:nvGrpSpPr>
        <p:grpSpPr>
          <a:xfrm>
            <a:off x="3527900" y="4695525"/>
            <a:ext cx="37200" cy="833425"/>
            <a:chOff x="367100" y="2392375"/>
            <a:chExt cx="37200" cy="833425"/>
          </a:xfrm>
        </p:grpSpPr>
        <p:sp>
          <p:nvSpPr>
            <p:cNvPr id="1911" name="Google Shape;1911;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3" name="Google Shape;1913;p26"/>
          <p:cNvGrpSpPr/>
          <p:nvPr/>
        </p:nvGrpSpPr>
        <p:grpSpPr>
          <a:xfrm>
            <a:off x="2347800" y="4531513"/>
            <a:ext cx="37200" cy="833425"/>
            <a:chOff x="367100" y="2392375"/>
            <a:chExt cx="37200" cy="833425"/>
          </a:xfrm>
        </p:grpSpPr>
        <p:sp>
          <p:nvSpPr>
            <p:cNvPr id="1914" name="Google Shape;1914;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6" name="Google Shape;1916;p26"/>
          <p:cNvGrpSpPr/>
          <p:nvPr/>
        </p:nvGrpSpPr>
        <p:grpSpPr>
          <a:xfrm>
            <a:off x="7259438" y="4657088"/>
            <a:ext cx="37200" cy="833425"/>
            <a:chOff x="367100" y="2392375"/>
            <a:chExt cx="37200" cy="833425"/>
          </a:xfrm>
        </p:grpSpPr>
        <p:sp>
          <p:nvSpPr>
            <p:cNvPr id="1917" name="Google Shape;1917;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9" name="Google Shape;1919;p26"/>
          <p:cNvGrpSpPr/>
          <p:nvPr/>
        </p:nvGrpSpPr>
        <p:grpSpPr>
          <a:xfrm>
            <a:off x="5876450" y="4720788"/>
            <a:ext cx="37200" cy="833425"/>
            <a:chOff x="367100" y="2392375"/>
            <a:chExt cx="37200" cy="833425"/>
          </a:xfrm>
        </p:grpSpPr>
        <p:sp>
          <p:nvSpPr>
            <p:cNvPr id="1920" name="Google Shape;1920;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2" name="Google Shape;1922;p26"/>
          <p:cNvGrpSpPr/>
          <p:nvPr/>
        </p:nvGrpSpPr>
        <p:grpSpPr>
          <a:xfrm>
            <a:off x="5087700" y="4619313"/>
            <a:ext cx="37200" cy="833425"/>
            <a:chOff x="367100" y="2392375"/>
            <a:chExt cx="37200" cy="833425"/>
          </a:xfrm>
        </p:grpSpPr>
        <p:sp>
          <p:nvSpPr>
            <p:cNvPr id="1923" name="Google Shape;1923;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5" name="Google Shape;1925;p26"/>
          <p:cNvGrpSpPr/>
          <p:nvPr/>
        </p:nvGrpSpPr>
        <p:grpSpPr>
          <a:xfrm>
            <a:off x="6722900" y="4698500"/>
            <a:ext cx="37200" cy="1232425"/>
            <a:chOff x="367100" y="2392375"/>
            <a:chExt cx="37200" cy="1232425"/>
          </a:xfrm>
        </p:grpSpPr>
        <p:sp>
          <p:nvSpPr>
            <p:cNvPr id="1926" name="Google Shape;1926;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8" name="Google Shape;1928;p26"/>
          <p:cNvGrpSpPr/>
          <p:nvPr/>
        </p:nvGrpSpPr>
        <p:grpSpPr>
          <a:xfrm>
            <a:off x="7961675" y="4271275"/>
            <a:ext cx="37200" cy="833425"/>
            <a:chOff x="367100" y="2392375"/>
            <a:chExt cx="37200" cy="833425"/>
          </a:xfrm>
        </p:grpSpPr>
        <p:sp>
          <p:nvSpPr>
            <p:cNvPr id="1929" name="Google Shape;1929;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1" name="Google Shape;1931;p26"/>
          <p:cNvGrpSpPr/>
          <p:nvPr/>
        </p:nvGrpSpPr>
        <p:grpSpPr>
          <a:xfrm>
            <a:off x="8312775" y="4334738"/>
            <a:ext cx="37200" cy="833425"/>
            <a:chOff x="367100" y="2392375"/>
            <a:chExt cx="37200" cy="833425"/>
          </a:xfrm>
        </p:grpSpPr>
        <p:sp>
          <p:nvSpPr>
            <p:cNvPr id="1932" name="Google Shape;1932;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4" name="Google Shape;1934;p26"/>
          <p:cNvGrpSpPr/>
          <p:nvPr/>
        </p:nvGrpSpPr>
        <p:grpSpPr>
          <a:xfrm>
            <a:off x="8994688" y="4071775"/>
            <a:ext cx="37200" cy="1232425"/>
            <a:chOff x="367100" y="2392375"/>
            <a:chExt cx="37200" cy="1232425"/>
          </a:xfrm>
        </p:grpSpPr>
        <p:sp>
          <p:nvSpPr>
            <p:cNvPr id="1935" name="Google Shape;1935;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37" name="Google Shape;1937;p26"/>
          <p:cNvSpPr/>
          <p:nvPr/>
        </p:nvSpPr>
        <p:spPr>
          <a:xfrm>
            <a:off x="7713300" y="40110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26"/>
          <p:cNvSpPr/>
          <p:nvPr/>
        </p:nvSpPr>
        <p:spPr>
          <a:xfrm>
            <a:off x="6807341" y="48213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39" name="Google Shape;1939;p26"/>
          <p:cNvGrpSpPr/>
          <p:nvPr/>
        </p:nvGrpSpPr>
        <p:grpSpPr>
          <a:xfrm>
            <a:off x="179163" y="3853625"/>
            <a:ext cx="37200" cy="1232425"/>
            <a:chOff x="367100" y="2392375"/>
            <a:chExt cx="37200" cy="1232425"/>
          </a:xfrm>
        </p:grpSpPr>
        <p:sp>
          <p:nvSpPr>
            <p:cNvPr id="1940" name="Google Shape;1940;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2" name="Google Shape;1942;p26"/>
          <p:cNvGrpSpPr/>
          <p:nvPr/>
        </p:nvGrpSpPr>
        <p:grpSpPr>
          <a:xfrm>
            <a:off x="4435463" y="4771700"/>
            <a:ext cx="37200" cy="833425"/>
            <a:chOff x="367100" y="2392375"/>
            <a:chExt cx="37200" cy="833425"/>
          </a:xfrm>
        </p:grpSpPr>
        <p:sp>
          <p:nvSpPr>
            <p:cNvPr id="1943" name="Google Shape;1943;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5" name="Google Shape;1945;p26"/>
          <p:cNvGrpSpPr/>
          <p:nvPr/>
        </p:nvGrpSpPr>
        <p:grpSpPr>
          <a:xfrm>
            <a:off x="3195988" y="3987888"/>
            <a:ext cx="37200" cy="1232425"/>
            <a:chOff x="367100" y="2392375"/>
            <a:chExt cx="37200" cy="1232425"/>
          </a:xfrm>
        </p:grpSpPr>
        <p:sp>
          <p:nvSpPr>
            <p:cNvPr id="1946" name="Google Shape;1946;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8" name="Google Shape;1948;p26"/>
          <p:cNvGrpSpPr/>
          <p:nvPr/>
        </p:nvGrpSpPr>
        <p:grpSpPr>
          <a:xfrm>
            <a:off x="2067975" y="3755675"/>
            <a:ext cx="37200" cy="2435125"/>
            <a:chOff x="367100" y="2392375"/>
            <a:chExt cx="37200" cy="2435125"/>
          </a:xfrm>
        </p:grpSpPr>
        <p:sp>
          <p:nvSpPr>
            <p:cNvPr id="1949" name="Google Shape;1949;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1" name="Google Shape;1951;p26"/>
          <p:cNvGrpSpPr/>
          <p:nvPr/>
        </p:nvGrpSpPr>
        <p:grpSpPr>
          <a:xfrm>
            <a:off x="6400500" y="3856238"/>
            <a:ext cx="37200" cy="2435125"/>
            <a:chOff x="367100" y="2392375"/>
            <a:chExt cx="37200" cy="2435125"/>
          </a:xfrm>
        </p:grpSpPr>
        <p:sp>
          <p:nvSpPr>
            <p:cNvPr id="1952" name="Google Shape;1952;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54" name="Google Shape;1954;p26"/>
          <p:cNvSpPr/>
          <p:nvPr/>
        </p:nvSpPr>
        <p:spPr>
          <a:xfrm>
            <a:off x="2148550" y="43436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55" name="Google Shape;1955;p26"/>
          <p:cNvGrpSpPr/>
          <p:nvPr/>
        </p:nvGrpSpPr>
        <p:grpSpPr>
          <a:xfrm>
            <a:off x="7679063" y="3919925"/>
            <a:ext cx="37200" cy="2435125"/>
            <a:chOff x="367100" y="2392375"/>
            <a:chExt cx="37200" cy="2435125"/>
          </a:xfrm>
        </p:grpSpPr>
        <p:sp>
          <p:nvSpPr>
            <p:cNvPr id="1956" name="Google Shape;1956;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8" name="Google Shape;1958;p26"/>
          <p:cNvGrpSpPr/>
          <p:nvPr/>
        </p:nvGrpSpPr>
        <p:grpSpPr>
          <a:xfrm>
            <a:off x="8880050" y="2789013"/>
            <a:ext cx="37200" cy="2435125"/>
            <a:chOff x="367100" y="2392375"/>
            <a:chExt cx="37200" cy="2435125"/>
          </a:xfrm>
        </p:grpSpPr>
        <p:sp>
          <p:nvSpPr>
            <p:cNvPr id="1959" name="Google Shape;1959;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1" name="Google Shape;1961;p26"/>
          <p:cNvGrpSpPr/>
          <p:nvPr/>
        </p:nvGrpSpPr>
        <p:grpSpPr>
          <a:xfrm>
            <a:off x="1211400" y="3539275"/>
            <a:ext cx="37200" cy="1232425"/>
            <a:chOff x="367100" y="2392375"/>
            <a:chExt cx="37200" cy="1232425"/>
          </a:xfrm>
        </p:grpSpPr>
        <p:sp>
          <p:nvSpPr>
            <p:cNvPr id="1962" name="Google Shape;1962;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4" name="Google Shape;1964;p26"/>
          <p:cNvGrpSpPr/>
          <p:nvPr/>
        </p:nvGrpSpPr>
        <p:grpSpPr>
          <a:xfrm>
            <a:off x="3987900" y="3423650"/>
            <a:ext cx="37200" cy="2435125"/>
            <a:chOff x="367100" y="2392375"/>
            <a:chExt cx="37200" cy="2435125"/>
          </a:xfrm>
        </p:grpSpPr>
        <p:sp>
          <p:nvSpPr>
            <p:cNvPr id="1965" name="Google Shape;1965;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7" name="Google Shape;1967;p26"/>
          <p:cNvGrpSpPr/>
          <p:nvPr/>
        </p:nvGrpSpPr>
        <p:grpSpPr>
          <a:xfrm>
            <a:off x="4702175" y="4053113"/>
            <a:ext cx="37200" cy="833425"/>
            <a:chOff x="367100" y="2392375"/>
            <a:chExt cx="37200" cy="833425"/>
          </a:xfrm>
        </p:grpSpPr>
        <p:sp>
          <p:nvSpPr>
            <p:cNvPr id="1968" name="Google Shape;1968;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70" name="Google Shape;1970;p26"/>
          <p:cNvSpPr txBox="1"/>
          <p:nvPr>
            <p:ph type="title"/>
          </p:nvPr>
        </p:nvSpPr>
        <p:spPr>
          <a:xfrm>
            <a:off x="713100" y="2014900"/>
            <a:ext cx="3393600" cy="110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3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
  <p:cSld name="CUSTOM_14">
    <p:spTree>
      <p:nvGrpSpPr>
        <p:cNvPr id="1971" name="Shape 1971"/>
        <p:cNvGrpSpPr/>
        <p:nvPr/>
      </p:nvGrpSpPr>
      <p:grpSpPr>
        <a:xfrm>
          <a:off x="0" y="0"/>
          <a:ext cx="0" cy="0"/>
          <a:chOff x="0" y="0"/>
          <a:chExt cx="0" cy="0"/>
        </a:xfrm>
      </p:grpSpPr>
      <p:grpSp>
        <p:nvGrpSpPr>
          <p:cNvPr id="1972" name="Google Shape;1972;p27"/>
          <p:cNvGrpSpPr/>
          <p:nvPr/>
        </p:nvGrpSpPr>
        <p:grpSpPr>
          <a:xfrm rot="1911680">
            <a:off x="-642270" y="1993946"/>
            <a:ext cx="10425014" cy="5803563"/>
            <a:chOff x="411750" y="2489850"/>
            <a:chExt cx="3341229" cy="1860049"/>
          </a:xfrm>
        </p:grpSpPr>
        <p:sp>
          <p:nvSpPr>
            <p:cNvPr id="1973" name="Google Shape;1973;p27"/>
            <p:cNvSpPr/>
            <p:nvPr/>
          </p:nvSpPr>
          <p:spPr>
            <a:xfrm>
              <a:off x="411750" y="2784692"/>
              <a:ext cx="2968932" cy="1447325"/>
            </a:xfrm>
            <a:custGeom>
              <a:rect b="b" l="l" r="r" t="t"/>
              <a:pathLst>
                <a:path extrusionOk="0" h="24102" w="49441">
                  <a:moveTo>
                    <a:pt x="46258" y="1"/>
                  </a:moveTo>
                  <a:cubicBezTo>
                    <a:pt x="44408" y="1"/>
                    <a:pt x="42511" y="366"/>
                    <a:pt x="40707" y="1086"/>
                  </a:cubicBezTo>
                  <a:cubicBezTo>
                    <a:pt x="37852" y="2218"/>
                    <a:pt x="35488" y="4145"/>
                    <a:pt x="34061" y="6509"/>
                  </a:cubicBezTo>
                  <a:cubicBezTo>
                    <a:pt x="33651" y="7187"/>
                    <a:pt x="33303" y="7919"/>
                    <a:pt x="32964" y="8615"/>
                  </a:cubicBezTo>
                  <a:cubicBezTo>
                    <a:pt x="32598" y="9391"/>
                    <a:pt x="32214" y="10194"/>
                    <a:pt x="31742" y="10934"/>
                  </a:cubicBezTo>
                  <a:cubicBezTo>
                    <a:pt x="31126" y="11898"/>
                    <a:pt x="29806" y="13566"/>
                    <a:pt x="27807" y="13941"/>
                  </a:cubicBezTo>
                  <a:cubicBezTo>
                    <a:pt x="27502" y="14000"/>
                    <a:pt x="27196" y="14024"/>
                    <a:pt x="26890" y="14024"/>
                  </a:cubicBezTo>
                  <a:cubicBezTo>
                    <a:pt x="25989" y="14024"/>
                    <a:pt x="25089" y="13808"/>
                    <a:pt x="24203" y="13602"/>
                  </a:cubicBezTo>
                  <a:cubicBezTo>
                    <a:pt x="23299" y="13382"/>
                    <a:pt x="22364" y="13162"/>
                    <a:pt x="21411" y="13162"/>
                  </a:cubicBezTo>
                  <a:cubicBezTo>
                    <a:pt x="21357" y="13162"/>
                    <a:pt x="21304" y="13163"/>
                    <a:pt x="21250" y="13165"/>
                  </a:cubicBezTo>
                  <a:cubicBezTo>
                    <a:pt x="19029" y="13236"/>
                    <a:pt x="16817" y="14583"/>
                    <a:pt x="14693" y="17179"/>
                  </a:cubicBezTo>
                  <a:cubicBezTo>
                    <a:pt x="14345" y="17607"/>
                    <a:pt x="13998" y="18062"/>
                    <a:pt x="13659" y="18499"/>
                  </a:cubicBezTo>
                  <a:cubicBezTo>
                    <a:pt x="12445" y="20078"/>
                    <a:pt x="11179" y="21711"/>
                    <a:pt x="9430" y="22764"/>
                  </a:cubicBezTo>
                  <a:cubicBezTo>
                    <a:pt x="8104" y="23563"/>
                    <a:pt x="6536" y="23957"/>
                    <a:pt x="4978" y="23957"/>
                  </a:cubicBezTo>
                  <a:cubicBezTo>
                    <a:pt x="3213" y="23957"/>
                    <a:pt x="1459" y="23451"/>
                    <a:pt x="81" y="22451"/>
                  </a:cubicBezTo>
                  <a:lnTo>
                    <a:pt x="0" y="22567"/>
                  </a:lnTo>
                  <a:cubicBezTo>
                    <a:pt x="1401" y="23584"/>
                    <a:pt x="3185" y="24102"/>
                    <a:pt x="4978" y="24102"/>
                  </a:cubicBezTo>
                  <a:cubicBezTo>
                    <a:pt x="6566" y="24102"/>
                    <a:pt x="8154" y="23700"/>
                    <a:pt x="9501" y="22888"/>
                  </a:cubicBezTo>
                  <a:cubicBezTo>
                    <a:pt x="11286" y="21818"/>
                    <a:pt x="12552" y="20176"/>
                    <a:pt x="13775" y="18589"/>
                  </a:cubicBezTo>
                  <a:cubicBezTo>
                    <a:pt x="14114" y="18151"/>
                    <a:pt x="14461" y="17705"/>
                    <a:pt x="14809" y="17268"/>
                  </a:cubicBezTo>
                  <a:cubicBezTo>
                    <a:pt x="16906" y="14717"/>
                    <a:pt x="19074" y="13379"/>
                    <a:pt x="21259" y="13316"/>
                  </a:cubicBezTo>
                  <a:cubicBezTo>
                    <a:pt x="21311" y="13315"/>
                    <a:pt x="21364" y="13314"/>
                    <a:pt x="21416" y="13314"/>
                  </a:cubicBezTo>
                  <a:cubicBezTo>
                    <a:pt x="22345" y="13314"/>
                    <a:pt x="23272" y="13533"/>
                    <a:pt x="24168" y="13744"/>
                  </a:cubicBezTo>
                  <a:cubicBezTo>
                    <a:pt x="25061" y="13958"/>
                    <a:pt x="25979" y="14176"/>
                    <a:pt x="26899" y="14176"/>
                  </a:cubicBezTo>
                  <a:cubicBezTo>
                    <a:pt x="27211" y="14176"/>
                    <a:pt x="27523" y="14151"/>
                    <a:pt x="27834" y="14092"/>
                  </a:cubicBezTo>
                  <a:cubicBezTo>
                    <a:pt x="29886" y="13709"/>
                    <a:pt x="31242" y="11996"/>
                    <a:pt x="31866" y="11015"/>
                  </a:cubicBezTo>
                  <a:cubicBezTo>
                    <a:pt x="32339" y="10265"/>
                    <a:pt x="32732" y="9462"/>
                    <a:pt x="33098" y="8677"/>
                  </a:cubicBezTo>
                  <a:cubicBezTo>
                    <a:pt x="33437" y="7981"/>
                    <a:pt x="33784" y="7259"/>
                    <a:pt x="34195" y="6590"/>
                  </a:cubicBezTo>
                  <a:cubicBezTo>
                    <a:pt x="36564" y="2655"/>
                    <a:pt x="41482" y="159"/>
                    <a:pt x="46284" y="159"/>
                  </a:cubicBezTo>
                  <a:cubicBezTo>
                    <a:pt x="47339" y="159"/>
                    <a:pt x="48389" y="280"/>
                    <a:pt x="49405" y="532"/>
                  </a:cubicBezTo>
                  <a:lnTo>
                    <a:pt x="49441" y="381"/>
                  </a:lnTo>
                  <a:cubicBezTo>
                    <a:pt x="48415" y="127"/>
                    <a:pt x="47344" y="1"/>
                    <a:pt x="4625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27"/>
            <p:cNvSpPr/>
            <p:nvPr/>
          </p:nvSpPr>
          <p:spPr>
            <a:xfrm>
              <a:off x="454085" y="2779347"/>
              <a:ext cx="2942150" cy="1450568"/>
            </a:xfrm>
            <a:custGeom>
              <a:rect b="b" l="l" r="r" t="t"/>
              <a:pathLst>
                <a:path extrusionOk="0" h="24156" w="48995">
                  <a:moveTo>
                    <a:pt x="46438" y="0"/>
                  </a:moveTo>
                  <a:cubicBezTo>
                    <a:pt x="42623" y="0"/>
                    <a:pt x="38592" y="1606"/>
                    <a:pt x="35809" y="4359"/>
                  </a:cubicBezTo>
                  <a:cubicBezTo>
                    <a:pt x="35078" y="5082"/>
                    <a:pt x="34444" y="5876"/>
                    <a:pt x="33927" y="6706"/>
                  </a:cubicBezTo>
                  <a:cubicBezTo>
                    <a:pt x="33517" y="7357"/>
                    <a:pt x="33169" y="8053"/>
                    <a:pt x="32830" y="8722"/>
                  </a:cubicBezTo>
                  <a:cubicBezTo>
                    <a:pt x="32437" y="9498"/>
                    <a:pt x="32027" y="10301"/>
                    <a:pt x="31536" y="11041"/>
                  </a:cubicBezTo>
                  <a:cubicBezTo>
                    <a:pt x="30903" y="11978"/>
                    <a:pt x="29556" y="13601"/>
                    <a:pt x="27566" y="13949"/>
                  </a:cubicBezTo>
                  <a:cubicBezTo>
                    <a:pt x="27278" y="13999"/>
                    <a:pt x="26982" y="14028"/>
                    <a:pt x="26667" y="14028"/>
                  </a:cubicBezTo>
                  <a:cubicBezTo>
                    <a:pt x="26533" y="14028"/>
                    <a:pt x="26396" y="14022"/>
                    <a:pt x="26255" y="14012"/>
                  </a:cubicBezTo>
                  <a:cubicBezTo>
                    <a:pt x="25497" y="13958"/>
                    <a:pt x="24729" y="13771"/>
                    <a:pt x="23989" y="13593"/>
                  </a:cubicBezTo>
                  <a:cubicBezTo>
                    <a:pt x="23075" y="13373"/>
                    <a:pt x="22137" y="13144"/>
                    <a:pt x="21190" y="13144"/>
                  </a:cubicBezTo>
                  <a:cubicBezTo>
                    <a:pt x="21139" y="13144"/>
                    <a:pt x="21087" y="13145"/>
                    <a:pt x="21036" y="13147"/>
                  </a:cubicBezTo>
                  <a:cubicBezTo>
                    <a:pt x="18815" y="13200"/>
                    <a:pt x="16611" y="14538"/>
                    <a:pt x="14497" y="17107"/>
                  </a:cubicBezTo>
                  <a:cubicBezTo>
                    <a:pt x="14327" y="17322"/>
                    <a:pt x="14158" y="17527"/>
                    <a:pt x="13988" y="17741"/>
                  </a:cubicBezTo>
                  <a:cubicBezTo>
                    <a:pt x="13792" y="18000"/>
                    <a:pt x="13596" y="18258"/>
                    <a:pt x="13400" y="18508"/>
                  </a:cubicBezTo>
                  <a:cubicBezTo>
                    <a:pt x="12204" y="20060"/>
                    <a:pt x="10982" y="21657"/>
                    <a:pt x="9287" y="22719"/>
                  </a:cubicBezTo>
                  <a:cubicBezTo>
                    <a:pt x="8877" y="22977"/>
                    <a:pt x="8431" y="23200"/>
                    <a:pt x="7967" y="23388"/>
                  </a:cubicBezTo>
                  <a:cubicBezTo>
                    <a:pt x="6910" y="23808"/>
                    <a:pt x="5776" y="24015"/>
                    <a:pt x="4657" y="24015"/>
                  </a:cubicBezTo>
                  <a:cubicBezTo>
                    <a:pt x="3000" y="24015"/>
                    <a:pt x="1375" y="23562"/>
                    <a:pt x="80" y="22683"/>
                  </a:cubicBezTo>
                  <a:lnTo>
                    <a:pt x="0" y="22808"/>
                  </a:lnTo>
                  <a:cubicBezTo>
                    <a:pt x="1321" y="23700"/>
                    <a:pt x="2971" y="24155"/>
                    <a:pt x="4657" y="24155"/>
                  </a:cubicBezTo>
                  <a:cubicBezTo>
                    <a:pt x="5799" y="24155"/>
                    <a:pt x="6950" y="23950"/>
                    <a:pt x="8020" y="23522"/>
                  </a:cubicBezTo>
                  <a:cubicBezTo>
                    <a:pt x="8493" y="23334"/>
                    <a:pt x="8948" y="23102"/>
                    <a:pt x="9367" y="22835"/>
                  </a:cubicBezTo>
                  <a:cubicBezTo>
                    <a:pt x="11080" y="21764"/>
                    <a:pt x="12311" y="20149"/>
                    <a:pt x="13507" y="18597"/>
                  </a:cubicBezTo>
                  <a:cubicBezTo>
                    <a:pt x="13703" y="18339"/>
                    <a:pt x="13899" y="18089"/>
                    <a:pt x="14104" y="17830"/>
                  </a:cubicBezTo>
                  <a:cubicBezTo>
                    <a:pt x="14265" y="17616"/>
                    <a:pt x="14434" y="17411"/>
                    <a:pt x="14613" y="17197"/>
                  </a:cubicBezTo>
                  <a:cubicBezTo>
                    <a:pt x="16691" y="14663"/>
                    <a:pt x="18859" y="13343"/>
                    <a:pt x="21045" y="13289"/>
                  </a:cubicBezTo>
                  <a:cubicBezTo>
                    <a:pt x="21095" y="13288"/>
                    <a:pt x="21146" y="13287"/>
                    <a:pt x="21196" y="13287"/>
                  </a:cubicBezTo>
                  <a:cubicBezTo>
                    <a:pt x="22127" y="13287"/>
                    <a:pt x="23056" y="13515"/>
                    <a:pt x="23953" y="13726"/>
                  </a:cubicBezTo>
                  <a:cubicBezTo>
                    <a:pt x="24703" y="13905"/>
                    <a:pt x="25479" y="14092"/>
                    <a:pt x="26246" y="14155"/>
                  </a:cubicBezTo>
                  <a:cubicBezTo>
                    <a:pt x="26390" y="14165"/>
                    <a:pt x="26530" y="14170"/>
                    <a:pt x="26668" y="14170"/>
                  </a:cubicBezTo>
                  <a:cubicBezTo>
                    <a:pt x="26992" y="14170"/>
                    <a:pt x="27299" y="14142"/>
                    <a:pt x="27593" y="14092"/>
                  </a:cubicBezTo>
                  <a:cubicBezTo>
                    <a:pt x="29110" y="13825"/>
                    <a:pt x="30546" y="12772"/>
                    <a:pt x="31652" y="11121"/>
                  </a:cubicBezTo>
                  <a:cubicBezTo>
                    <a:pt x="32152" y="10372"/>
                    <a:pt x="32562" y="9569"/>
                    <a:pt x="32955" y="8784"/>
                  </a:cubicBezTo>
                  <a:cubicBezTo>
                    <a:pt x="33294" y="8115"/>
                    <a:pt x="33641" y="7428"/>
                    <a:pt x="34043" y="6777"/>
                  </a:cubicBezTo>
                  <a:cubicBezTo>
                    <a:pt x="34560" y="5956"/>
                    <a:pt x="35185" y="5180"/>
                    <a:pt x="35907" y="4466"/>
                  </a:cubicBezTo>
                  <a:cubicBezTo>
                    <a:pt x="38672" y="1731"/>
                    <a:pt x="42671" y="140"/>
                    <a:pt x="46448" y="140"/>
                  </a:cubicBezTo>
                  <a:cubicBezTo>
                    <a:pt x="47302" y="140"/>
                    <a:pt x="48144" y="222"/>
                    <a:pt x="48959" y="389"/>
                  </a:cubicBezTo>
                  <a:lnTo>
                    <a:pt x="48995" y="256"/>
                  </a:lnTo>
                  <a:cubicBezTo>
                    <a:pt x="48165" y="83"/>
                    <a:pt x="47307" y="0"/>
                    <a:pt x="46438"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27"/>
            <p:cNvSpPr/>
            <p:nvPr/>
          </p:nvSpPr>
          <p:spPr>
            <a:xfrm>
              <a:off x="496359" y="2771781"/>
              <a:ext cx="2914887" cy="1456513"/>
            </a:xfrm>
            <a:custGeom>
              <a:rect b="b" l="l" r="r" t="t"/>
              <a:pathLst>
                <a:path extrusionOk="0" h="24255" w="48541">
                  <a:moveTo>
                    <a:pt x="46552" y="1"/>
                  </a:moveTo>
                  <a:cubicBezTo>
                    <a:pt x="42694" y="1"/>
                    <a:pt x="38593" y="1701"/>
                    <a:pt x="35676" y="4610"/>
                  </a:cubicBezTo>
                  <a:cubicBezTo>
                    <a:pt x="34945" y="5333"/>
                    <a:pt x="34311" y="6118"/>
                    <a:pt x="33785" y="6939"/>
                  </a:cubicBezTo>
                  <a:cubicBezTo>
                    <a:pt x="33384" y="7563"/>
                    <a:pt x="33036" y="8223"/>
                    <a:pt x="32697" y="8857"/>
                  </a:cubicBezTo>
                  <a:cubicBezTo>
                    <a:pt x="32277" y="9642"/>
                    <a:pt x="31849" y="10445"/>
                    <a:pt x="31323" y="11185"/>
                  </a:cubicBezTo>
                  <a:cubicBezTo>
                    <a:pt x="30217" y="12755"/>
                    <a:pt x="28798" y="13754"/>
                    <a:pt x="27335" y="13995"/>
                  </a:cubicBezTo>
                  <a:cubicBezTo>
                    <a:pt x="27070" y="14040"/>
                    <a:pt x="26800" y="14064"/>
                    <a:pt x="26521" y="14064"/>
                  </a:cubicBezTo>
                  <a:cubicBezTo>
                    <a:pt x="26359" y="14064"/>
                    <a:pt x="26194" y="14056"/>
                    <a:pt x="26024" y="14040"/>
                  </a:cubicBezTo>
                  <a:cubicBezTo>
                    <a:pt x="25274" y="13986"/>
                    <a:pt x="24507" y="13799"/>
                    <a:pt x="23776" y="13612"/>
                  </a:cubicBezTo>
                  <a:cubicBezTo>
                    <a:pt x="22846" y="13388"/>
                    <a:pt x="21891" y="13156"/>
                    <a:pt x="20928" y="13156"/>
                  </a:cubicBezTo>
                  <a:cubicBezTo>
                    <a:pt x="20893" y="13156"/>
                    <a:pt x="20858" y="13156"/>
                    <a:pt x="20823" y="13157"/>
                  </a:cubicBezTo>
                  <a:cubicBezTo>
                    <a:pt x="18601" y="13210"/>
                    <a:pt x="16407" y="14530"/>
                    <a:pt x="14301" y="17082"/>
                  </a:cubicBezTo>
                  <a:cubicBezTo>
                    <a:pt x="14132" y="17287"/>
                    <a:pt x="13962" y="17501"/>
                    <a:pt x="13793" y="17706"/>
                  </a:cubicBezTo>
                  <a:cubicBezTo>
                    <a:pt x="13570" y="17992"/>
                    <a:pt x="13347" y="18277"/>
                    <a:pt x="13133" y="18563"/>
                  </a:cubicBezTo>
                  <a:cubicBezTo>
                    <a:pt x="11973" y="20079"/>
                    <a:pt x="10778" y="21640"/>
                    <a:pt x="9154" y="22702"/>
                  </a:cubicBezTo>
                  <a:cubicBezTo>
                    <a:pt x="8753" y="22970"/>
                    <a:pt x="8315" y="23202"/>
                    <a:pt x="7860" y="23398"/>
                  </a:cubicBezTo>
                  <a:cubicBezTo>
                    <a:pt x="6740" y="23878"/>
                    <a:pt x="5527" y="24114"/>
                    <a:pt x="4334" y="24114"/>
                  </a:cubicBezTo>
                  <a:cubicBezTo>
                    <a:pt x="2800" y="24114"/>
                    <a:pt x="1301" y="23724"/>
                    <a:pt x="81" y="22961"/>
                  </a:cubicBezTo>
                  <a:lnTo>
                    <a:pt x="1" y="23077"/>
                  </a:lnTo>
                  <a:cubicBezTo>
                    <a:pt x="1250" y="23853"/>
                    <a:pt x="2775" y="24254"/>
                    <a:pt x="4337" y="24254"/>
                  </a:cubicBezTo>
                  <a:cubicBezTo>
                    <a:pt x="5550" y="24254"/>
                    <a:pt x="6781" y="24013"/>
                    <a:pt x="7914" y="23523"/>
                  </a:cubicBezTo>
                  <a:cubicBezTo>
                    <a:pt x="8378" y="23326"/>
                    <a:pt x="8815" y="23095"/>
                    <a:pt x="9225" y="22818"/>
                  </a:cubicBezTo>
                  <a:cubicBezTo>
                    <a:pt x="10867" y="21739"/>
                    <a:pt x="12071" y="20168"/>
                    <a:pt x="13240" y="18652"/>
                  </a:cubicBezTo>
                  <a:cubicBezTo>
                    <a:pt x="13463" y="18366"/>
                    <a:pt x="13677" y="18081"/>
                    <a:pt x="13900" y="17795"/>
                  </a:cubicBezTo>
                  <a:cubicBezTo>
                    <a:pt x="14069" y="17581"/>
                    <a:pt x="14239" y="17376"/>
                    <a:pt x="14408" y="17162"/>
                  </a:cubicBezTo>
                  <a:cubicBezTo>
                    <a:pt x="16487" y="14646"/>
                    <a:pt x="18646" y="13344"/>
                    <a:pt x="20823" y="13299"/>
                  </a:cubicBezTo>
                  <a:cubicBezTo>
                    <a:pt x="20873" y="13298"/>
                    <a:pt x="20923" y="13297"/>
                    <a:pt x="20974" y="13297"/>
                  </a:cubicBezTo>
                  <a:cubicBezTo>
                    <a:pt x="21905" y="13297"/>
                    <a:pt x="22834" y="13525"/>
                    <a:pt x="23740" y="13745"/>
                  </a:cubicBezTo>
                  <a:cubicBezTo>
                    <a:pt x="24480" y="13933"/>
                    <a:pt x="25248" y="14120"/>
                    <a:pt x="26006" y="14182"/>
                  </a:cubicBezTo>
                  <a:cubicBezTo>
                    <a:pt x="26171" y="14195"/>
                    <a:pt x="26332" y="14201"/>
                    <a:pt x="26489" y="14201"/>
                  </a:cubicBezTo>
                  <a:cubicBezTo>
                    <a:pt x="26791" y="14201"/>
                    <a:pt x="27077" y="14179"/>
                    <a:pt x="27353" y="14138"/>
                  </a:cubicBezTo>
                  <a:cubicBezTo>
                    <a:pt x="29280" y="13817"/>
                    <a:pt x="30636" y="12398"/>
                    <a:pt x="31439" y="11265"/>
                  </a:cubicBezTo>
                  <a:cubicBezTo>
                    <a:pt x="31965" y="10516"/>
                    <a:pt x="32393" y="9704"/>
                    <a:pt x="32813" y="8919"/>
                  </a:cubicBezTo>
                  <a:cubicBezTo>
                    <a:pt x="33152" y="8286"/>
                    <a:pt x="33508" y="7634"/>
                    <a:pt x="33901" y="7010"/>
                  </a:cubicBezTo>
                  <a:cubicBezTo>
                    <a:pt x="34427" y="6198"/>
                    <a:pt x="35052" y="5422"/>
                    <a:pt x="35774" y="4708"/>
                  </a:cubicBezTo>
                  <a:cubicBezTo>
                    <a:pt x="38670" y="1821"/>
                    <a:pt x="42730" y="137"/>
                    <a:pt x="46555" y="137"/>
                  </a:cubicBezTo>
                  <a:cubicBezTo>
                    <a:pt x="47220" y="137"/>
                    <a:pt x="47879" y="188"/>
                    <a:pt x="48523" y="292"/>
                  </a:cubicBezTo>
                  <a:lnTo>
                    <a:pt x="48540" y="159"/>
                  </a:lnTo>
                  <a:cubicBezTo>
                    <a:pt x="47890" y="53"/>
                    <a:pt x="47225" y="1"/>
                    <a:pt x="4655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27"/>
            <p:cNvSpPr/>
            <p:nvPr/>
          </p:nvSpPr>
          <p:spPr>
            <a:xfrm>
              <a:off x="539235" y="2763434"/>
              <a:ext cx="2887564" cy="1463238"/>
            </a:xfrm>
            <a:custGeom>
              <a:rect b="b" l="l" r="r" t="t"/>
              <a:pathLst>
                <a:path extrusionOk="0" h="24367" w="48086">
                  <a:moveTo>
                    <a:pt x="46746" y="0"/>
                  </a:moveTo>
                  <a:cubicBezTo>
                    <a:pt x="42842" y="0"/>
                    <a:pt x="38571" y="1828"/>
                    <a:pt x="35533" y="4874"/>
                  </a:cubicBezTo>
                  <a:cubicBezTo>
                    <a:pt x="34811" y="5597"/>
                    <a:pt x="34177" y="6373"/>
                    <a:pt x="33642" y="7176"/>
                  </a:cubicBezTo>
                  <a:cubicBezTo>
                    <a:pt x="33249" y="7773"/>
                    <a:pt x="32893" y="8398"/>
                    <a:pt x="32554" y="8996"/>
                  </a:cubicBezTo>
                  <a:cubicBezTo>
                    <a:pt x="32116" y="9790"/>
                    <a:pt x="31653" y="10601"/>
                    <a:pt x="31108" y="11342"/>
                  </a:cubicBezTo>
                  <a:cubicBezTo>
                    <a:pt x="30305" y="12421"/>
                    <a:pt x="28949" y="13768"/>
                    <a:pt x="27085" y="14054"/>
                  </a:cubicBezTo>
                  <a:cubicBezTo>
                    <a:pt x="26829" y="14093"/>
                    <a:pt x="26567" y="14114"/>
                    <a:pt x="26291" y="14114"/>
                  </a:cubicBezTo>
                  <a:cubicBezTo>
                    <a:pt x="26124" y="14114"/>
                    <a:pt x="25952" y="14106"/>
                    <a:pt x="25774" y="14090"/>
                  </a:cubicBezTo>
                  <a:cubicBezTo>
                    <a:pt x="25033" y="14027"/>
                    <a:pt x="24275" y="13840"/>
                    <a:pt x="23543" y="13652"/>
                  </a:cubicBezTo>
                  <a:cubicBezTo>
                    <a:pt x="22636" y="13423"/>
                    <a:pt x="21697" y="13187"/>
                    <a:pt x="20748" y="13187"/>
                  </a:cubicBezTo>
                  <a:cubicBezTo>
                    <a:pt x="20699" y="13187"/>
                    <a:pt x="20649" y="13187"/>
                    <a:pt x="20599" y="13188"/>
                  </a:cubicBezTo>
                  <a:cubicBezTo>
                    <a:pt x="18378" y="13224"/>
                    <a:pt x="16183" y="14527"/>
                    <a:pt x="14087" y="17060"/>
                  </a:cubicBezTo>
                  <a:cubicBezTo>
                    <a:pt x="13935" y="17248"/>
                    <a:pt x="13766" y="17453"/>
                    <a:pt x="13587" y="17694"/>
                  </a:cubicBezTo>
                  <a:cubicBezTo>
                    <a:pt x="13338" y="18006"/>
                    <a:pt x="13097" y="18318"/>
                    <a:pt x="12856" y="18639"/>
                  </a:cubicBezTo>
                  <a:cubicBezTo>
                    <a:pt x="11732" y="20111"/>
                    <a:pt x="10563" y="21637"/>
                    <a:pt x="9011" y="22707"/>
                  </a:cubicBezTo>
                  <a:cubicBezTo>
                    <a:pt x="8609" y="22984"/>
                    <a:pt x="8181" y="23225"/>
                    <a:pt x="7744" y="23430"/>
                  </a:cubicBezTo>
                  <a:cubicBezTo>
                    <a:pt x="6560" y="23971"/>
                    <a:pt x="5262" y="24240"/>
                    <a:pt x="3993" y="24240"/>
                  </a:cubicBezTo>
                  <a:cubicBezTo>
                    <a:pt x="2583" y="24240"/>
                    <a:pt x="1208" y="23908"/>
                    <a:pt x="63" y="23251"/>
                  </a:cubicBezTo>
                  <a:lnTo>
                    <a:pt x="1" y="23358"/>
                  </a:lnTo>
                  <a:cubicBezTo>
                    <a:pt x="1160" y="24036"/>
                    <a:pt x="2561" y="24366"/>
                    <a:pt x="3988" y="24366"/>
                  </a:cubicBezTo>
                  <a:cubicBezTo>
                    <a:pt x="5282" y="24366"/>
                    <a:pt x="6593" y="24099"/>
                    <a:pt x="7798" y="23546"/>
                  </a:cubicBezTo>
                  <a:cubicBezTo>
                    <a:pt x="8244" y="23341"/>
                    <a:pt x="8681" y="23091"/>
                    <a:pt x="9082" y="22814"/>
                  </a:cubicBezTo>
                  <a:cubicBezTo>
                    <a:pt x="10652" y="21735"/>
                    <a:pt x="11830" y="20200"/>
                    <a:pt x="12963" y="18720"/>
                  </a:cubicBezTo>
                  <a:cubicBezTo>
                    <a:pt x="13204" y="18398"/>
                    <a:pt x="13445" y="18086"/>
                    <a:pt x="13686" y="17774"/>
                  </a:cubicBezTo>
                  <a:cubicBezTo>
                    <a:pt x="13873" y="17542"/>
                    <a:pt x="14033" y="17337"/>
                    <a:pt x="14194" y="17140"/>
                  </a:cubicBezTo>
                  <a:cubicBezTo>
                    <a:pt x="16264" y="14643"/>
                    <a:pt x="18414" y="13358"/>
                    <a:pt x="20599" y="13322"/>
                  </a:cubicBezTo>
                  <a:cubicBezTo>
                    <a:pt x="20634" y="13322"/>
                    <a:pt x="20668" y="13321"/>
                    <a:pt x="20703" y="13321"/>
                  </a:cubicBezTo>
                  <a:cubicBezTo>
                    <a:pt x="21650" y="13321"/>
                    <a:pt x="22595" y="13554"/>
                    <a:pt x="23517" y="13786"/>
                  </a:cubicBezTo>
                  <a:cubicBezTo>
                    <a:pt x="24248" y="13965"/>
                    <a:pt x="25006" y="14161"/>
                    <a:pt x="25765" y="14223"/>
                  </a:cubicBezTo>
                  <a:cubicBezTo>
                    <a:pt x="25950" y="14237"/>
                    <a:pt x="26129" y="14244"/>
                    <a:pt x="26303" y="14244"/>
                  </a:cubicBezTo>
                  <a:cubicBezTo>
                    <a:pt x="26580" y="14244"/>
                    <a:pt x="26845" y="14226"/>
                    <a:pt x="27103" y="14188"/>
                  </a:cubicBezTo>
                  <a:cubicBezTo>
                    <a:pt x="29012" y="13893"/>
                    <a:pt x="30395" y="12519"/>
                    <a:pt x="31215" y="11413"/>
                  </a:cubicBezTo>
                  <a:cubicBezTo>
                    <a:pt x="31768" y="10673"/>
                    <a:pt x="32223" y="9852"/>
                    <a:pt x="32670" y="9067"/>
                  </a:cubicBezTo>
                  <a:cubicBezTo>
                    <a:pt x="33009" y="8460"/>
                    <a:pt x="33356" y="7845"/>
                    <a:pt x="33749" y="7247"/>
                  </a:cubicBezTo>
                  <a:cubicBezTo>
                    <a:pt x="34275" y="6453"/>
                    <a:pt x="34909" y="5686"/>
                    <a:pt x="35622" y="4963"/>
                  </a:cubicBezTo>
                  <a:cubicBezTo>
                    <a:pt x="38634" y="1944"/>
                    <a:pt x="42868" y="133"/>
                    <a:pt x="46731" y="133"/>
                  </a:cubicBezTo>
                  <a:cubicBezTo>
                    <a:pt x="47182" y="133"/>
                    <a:pt x="47629" y="158"/>
                    <a:pt x="48067" y="208"/>
                  </a:cubicBezTo>
                  <a:lnTo>
                    <a:pt x="48085" y="75"/>
                  </a:lnTo>
                  <a:cubicBezTo>
                    <a:pt x="47645" y="25"/>
                    <a:pt x="47198" y="0"/>
                    <a:pt x="46746"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27"/>
            <p:cNvSpPr/>
            <p:nvPr/>
          </p:nvSpPr>
          <p:spPr>
            <a:xfrm>
              <a:off x="581569" y="2753166"/>
              <a:ext cx="2860182" cy="1474047"/>
            </a:xfrm>
            <a:custGeom>
              <a:rect b="b" l="l" r="r" t="t"/>
              <a:pathLst>
                <a:path extrusionOk="0" h="24547" w="47630">
                  <a:moveTo>
                    <a:pt x="46920" y="0"/>
                  </a:moveTo>
                  <a:cubicBezTo>
                    <a:pt x="43006" y="0"/>
                    <a:pt x="38561" y="1975"/>
                    <a:pt x="35399" y="5170"/>
                  </a:cubicBezTo>
                  <a:cubicBezTo>
                    <a:pt x="34677" y="5893"/>
                    <a:pt x="34043" y="6660"/>
                    <a:pt x="33499" y="7454"/>
                  </a:cubicBezTo>
                  <a:cubicBezTo>
                    <a:pt x="33124" y="8016"/>
                    <a:pt x="32776" y="8596"/>
                    <a:pt x="32437" y="9167"/>
                  </a:cubicBezTo>
                  <a:cubicBezTo>
                    <a:pt x="31973" y="9961"/>
                    <a:pt x="31483" y="10781"/>
                    <a:pt x="30903" y="11531"/>
                  </a:cubicBezTo>
                  <a:cubicBezTo>
                    <a:pt x="30082" y="12574"/>
                    <a:pt x="28708" y="13877"/>
                    <a:pt x="26844" y="14145"/>
                  </a:cubicBezTo>
                  <a:cubicBezTo>
                    <a:pt x="26604" y="14181"/>
                    <a:pt x="26359" y="14199"/>
                    <a:pt x="26104" y="14199"/>
                  </a:cubicBezTo>
                  <a:cubicBezTo>
                    <a:pt x="25922" y="14199"/>
                    <a:pt x="25735" y="14190"/>
                    <a:pt x="25541" y="14171"/>
                  </a:cubicBezTo>
                  <a:cubicBezTo>
                    <a:pt x="24801" y="14100"/>
                    <a:pt x="24052" y="13913"/>
                    <a:pt x="23329" y="13725"/>
                  </a:cubicBezTo>
                  <a:cubicBezTo>
                    <a:pt x="22391" y="13489"/>
                    <a:pt x="21419" y="13243"/>
                    <a:pt x="20437" y="13243"/>
                  </a:cubicBezTo>
                  <a:cubicBezTo>
                    <a:pt x="20420" y="13243"/>
                    <a:pt x="20402" y="13243"/>
                    <a:pt x="20385" y="13244"/>
                  </a:cubicBezTo>
                  <a:cubicBezTo>
                    <a:pt x="18164" y="13279"/>
                    <a:pt x="15978" y="14564"/>
                    <a:pt x="13890" y="17071"/>
                  </a:cubicBezTo>
                  <a:cubicBezTo>
                    <a:pt x="13730" y="17267"/>
                    <a:pt x="13560" y="17472"/>
                    <a:pt x="13382" y="17704"/>
                  </a:cubicBezTo>
                  <a:cubicBezTo>
                    <a:pt x="13114" y="18043"/>
                    <a:pt x="12847" y="18400"/>
                    <a:pt x="12588" y="18739"/>
                  </a:cubicBezTo>
                  <a:cubicBezTo>
                    <a:pt x="11491" y="20184"/>
                    <a:pt x="10358" y="21674"/>
                    <a:pt x="8868" y="22744"/>
                  </a:cubicBezTo>
                  <a:cubicBezTo>
                    <a:pt x="8484" y="23021"/>
                    <a:pt x="8065" y="23271"/>
                    <a:pt x="7628" y="23485"/>
                  </a:cubicBezTo>
                  <a:cubicBezTo>
                    <a:pt x="6369" y="24105"/>
                    <a:pt x="4996" y="24415"/>
                    <a:pt x="3660" y="24415"/>
                  </a:cubicBezTo>
                  <a:cubicBezTo>
                    <a:pt x="2383" y="24415"/>
                    <a:pt x="1140" y="24132"/>
                    <a:pt x="63" y="23565"/>
                  </a:cubicBezTo>
                  <a:lnTo>
                    <a:pt x="0" y="23681"/>
                  </a:lnTo>
                  <a:cubicBezTo>
                    <a:pt x="1098" y="24252"/>
                    <a:pt x="2356" y="24546"/>
                    <a:pt x="3649" y="24546"/>
                  </a:cubicBezTo>
                  <a:cubicBezTo>
                    <a:pt x="5005" y="24546"/>
                    <a:pt x="6406" y="24225"/>
                    <a:pt x="7690" y="23601"/>
                  </a:cubicBezTo>
                  <a:cubicBezTo>
                    <a:pt x="8127" y="23378"/>
                    <a:pt x="8556" y="23128"/>
                    <a:pt x="8948" y="22843"/>
                  </a:cubicBezTo>
                  <a:cubicBezTo>
                    <a:pt x="10447" y="21763"/>
                    <a:pt x="11589" y="20264"/>
                    <a:pt x="12686" y="18819"/>
                  </a:cubicBezTo>
                  <a:cubicBezTo>
                    <a:pt x="12945" y="18471"/>
                    <a:pt x="13212" y="18123"/>
                    <a:pt x="13489" y="17775"/>
                  </a:cubicBezTo>
                  <a:cubicBezTo>
                    <a:pt x="13667" y="17552"/>
                    <a:pt x="13828" y="17347"/>
                    <a:pt x="13989" y="17151"/>
                  </a:cubicBezTo>
                  <a:cubicBezTo>
                    <a:pt x="16049" y="14680"/>
                    <a:pt x="18199" y="13404"/>
                    <a:pt x="20385" y="13368"/>
                  </a:cubicBezTo>
                  <a:cubicBezTo>
                    <a:pt x="20402" y="13368"/>
                    <a:pt x="20419" y="13368"/>
                    <a:pt x="20436" y="13368"/>
                  </a:cubicBezTo>
                  <a:cubicBezTo>
                    <a:pt x="21400" y="13368"/>
                    <a:pt x="22364" y="13613"/>
                    <a:pt x="23293" y="13850"/>
                  </a:cubicBezTo>
                  <a:cubicBezTo>
                    <a:pt x="24025" y="14037"/>
                    <a:pt x="24783" y="14225"/>
                    <a:pt x="25524" y="14296"/>
                  </a:cubicBezTo>
                  <a:cubicBezTo>
                    <a:pt x="25724" y="14315"/>
                    <a:pt x="25917" y="14324"/>
                    <a:pt x="26104" y="14324"/>
                  </a:cubicBezTo>
                  <a:cubicBezTo>
                    <a:pt x="26366" y="14324"/>
                    <a:pt x="26617" y="14306"/>
                    <a:pt x="26862" y="14269"/>
                  </a:cubicBezTo>
                  <a:cubicBezTo>
                    <a:pt x="28771" y="14002"/>
                    <a:pt x="30162" y="12673"/>
                    <a:pt x="31001" y="11602"/>
                  </a:cubicBezTo>
                  <a:cubicBezTo>
                    <a:pt x="31590" y="10853"/>
                    <a:pt x="32080" y="10032"/>
                    <a:pt x="32553" y="9229"/>
                  </a:cubicBezTo>
                  <a:cubicBezTo>
                    <a:pt x="32883" y="8667"/>
                    <a:pt x="33231" y="8087"/>
                    <a:pt x="33606" y="7525"/>
                  </a:cubicBezTo>
                  <a:cubicBezTo>
                    <a:pt x="34141" y="6740"/>
                    <a:pt x="34775" y="5973"/>
                    <a:pt x="35488" y="5259"/>
                  </a:cubicBezTo>
                  <a:cubicBezTo>
                    <a:pt x="38629" y="2085"/>
                    <a:pt x="43049" y="127"/>
                    <a:pt x="46941" y="127"/>
                  </a:cubicBezTo>
                  <a:cubicBezTo>
                    <a:pt x="47173" y="127"/>
                    <a:pt x="47402" y="133"/>
                    <a:pt x="47630" y="147"/>
                  </a:cubicBezTo>
                  <a:lnTo>
                    <a:pt x="47630" y="23"/>
                  </a:lnTo>
                  <a:cubicBezTo>
                    <a:pt x="47395" y="8"/>
                    <a:pt x="47158" y="0"/>
                    <a:pt x="4692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27"/>
            <p:cNvSpPr/>
            <p:nvPr/>
          </p:nvSpPr>
          <p:spPr>
            <a:xfrm>
              <a:off x="624444" y="2741576"/>
              <a:ext cx="2832859" cy="1485097"/>
            </a:xfrm>
            <a:custGeom>
              <a:rect b="b" l="l" r="r" t="t"/>
              <a:pathLst>
                <a:path extrusionOk="0" h="24731" w="47175">
                  <a:moveTo>
                    <a:pt x="47050" y="1"/>
                  </a:moveTo>
                  <a:cubicBezTo>
                    <a:pt x="43101" y="1"/>
                    <a:pt x="38584" y="2098"/>
                    <a:pt x="35256" y="5488"/>
                  </a:cubicBezTo>
                  <a:cubicBezTo>
                    <a:pt x="34542" y="6211"/>
                    <a:pt x="33900" y="6969"/>
                    <a:pt x="33356" y="7754"/>
                  </a:cubicBezTo>
                  <a:cubicBezTo>
                    <a:pt x="32990" y="8280"/>
                    <a:pt x="32651" y="8824"/>
                    <a:pt x="32321" y="9351"/>
                  </a:cubicBezTo>
                  <a:cubicBezTo>
                    <a:pt x="31795" y="10198"/>
                    <a:pt x="31295" y="10992"/>
                    <a:pt x="30680" y="11742"/>
                  </a:cubicBezTo>
                  <a:cubicBezTo>
                    <a:pt x="29841" y="12750"/>
                    <a:pt x="28458" y="14016"/>
                    <a:pt x="26594" y="14257"/>
                  </a:cubicBezTo>
                  <a:cubicBezTo>
                    <a:pt x="26361" y="14288"/>
                    <a:pt x="26122" y="14304"/>
                    <a:pt x="25874" y="14304"/>
                  </a:cubicBezTo>
                  <a:cubicBezTo>
                    <a:pt x="25686" y="14304"/>
                    <a:pt x="25492" y="14294"/>
                    <a:pt x="25291" y="14275"/>
                  </a:cubicBezTo>
                  <a:cubicBezTo>
                    <a:pt x="24560" y="14195"/>
                    <a:pt x="23819" y="14007"/>
                    <a:pt x="23106" y="13820"/>
                  </a:cubicBezTo>
                  <a:cubicBezTo>
                    <a:pt x="22159" y="13575"/>
                    <a:pt x="21186" y="13329"/>
                    <a:pt x="20205" y="13329"/>
                  </a:cubicBezTo>
                  <a:cubicBezTo>
                    <a:pt x="20187" y="13329"/>
                    <a:pt x="20170" y="13329"/>
                    <a:pt x="20153" y="13329"/>
                  </a:cubicBezTo>
                  <a:cubicBezTo>
                    <a:pt x="17396" y="13356"/>
                    <a:pt x="15112" y="15399"/>
                    <a:pt x="13685" y="17103"/>
                  </a:cubicBezTo>
                  <a:cubicBezTo>
                    <a:pt x="13524" y="17299"/>
                    <a:pt x="13355" y="17504"/>
                    <a:pt x="13176" y="17736"/>
                  </a:cubicBezTo>
                  <a:cubicBezTo>
                    <a:pt x="12882" y="18111"/>
                    <a:pt x="12588" y="18495"/>
                    <a:pt x="12302" y="18869"/>
                  </a:cubicBezTo>
                  <a:cubicBezTo>
                    <a:pt x="11241" y="20279"/>
                    <a:pt x="10143" y="21733"/>
                    <a:pt x="8725" y="22795"/>
                  </a:cubicBezTo>
                  <a:cubicBezTo>
                    <a:pt x="8341" y="23080"/>
                    <a:pt x="7940" y="23339"/>
                    <a:pt x="7512" y="23562"/>
                  </a:cubicBezTo>
                  <a:cubicBezTo>
                    <a:pt x="6182" y="24261"/>
                    <a:pt x="4717" y="24615"/>
                    <a:pt x="3302" y="24615"/>
                  </a:cubicBezTo>
                  <a:cubicBezTo>
                    <a:pt x="2153" y="24615"/>
                    <a:pt x="1037" y="24382"/>
                    <a:pt x="54" y="23910"/>
                  </a:cubicBezTo>
                  <a:lnTo>
                    <a:pt x="0" y="24017"/>
                  </a:lnTo>
                  <a:cubicBezTo>
                    <a:pt x="999" y="24499"/>
                    <a:pt x="2132" y="24730"/>
                    <a:pt x="3301" y="24730"/>
                  </a:cubicBezTo>
                  <a:cubicBezTo>
                    <a:pt x="4737" y="24730"/>
                    <a:pt x="6227" y="24374"/>
                    <a:pt x="7574" y="23669"/>
                  </a:cubicBezTo>
                  <a:cubicBezTo>
                    <a:pt x="8002" y="23446"/>
                    <a:pt x="8413" y="23187"/>
                    <a:pt x="8796" y="22893"/>
                  </a:cubicBezTo>
                  <a:cubicBezTo>
                    <a:pt x="10233" y="21822"/>
                    <a:pt x="11339" y="20359"/>
                    <a:pt x="12400" y="18950"/>
                  </a:cubicBezTo>
                  <a:cubicBezTo>
                    <a:pt x="12686" y="18575"/>
                    <a:pt x="12980" y="18182"/>
                    <a:pt x="13275" y="17808"/>
                  </a:cubicBezTo>
                  <a:cubicBezTo>
                    <a:pt x="13453" y="17585"/>
                    <a:pt x="13614" y="17380"/>
                    <a:pt x="13774" y="17183"/>
                  </a:cubicBezTo>
                  <a:cubicBezTo>
                    <a:pt x="15184" y="15497"/>
                    <a:pt x="17441" y="13481"/>
                    <a:pt x="20162" y="13445"/>
                  </a:cubicBezTo>
                  <a:cubicBezTo>
                    <a:pt x="21143" y="13445"/>
                    <a:pt x="22124" y="13695"/>
                    <a:pt x="23070" y="13936"/>
                  </a:cubicBezTo>
                  <a:cubicBezTo>
                    <a:pt x="23793" y="14123"/>
                    <a:pt x="24542" y="14320"/>
                    <a:pt x="25282" y="14391"/>
                  </a:cubicBezTo>
                  <a:cubicBezTo>
                    <a:pt x="25508" y="14412"/>
                    <a:pt x="25725" y="14423"/>
                    <a:pt x="25937" y="14423"/>
                  </a:cubicBezTo>
                  <a:cubicBezTo>
                    <a:pt x="26168" y="14423"/>
                    <a:pt x="26392" y="14410"/>
                    <a:pt x="26612" y="14382"/>
                  </a:cubicBezTo>
                  <a:cubicBezTo>
                    <a:pt x="28512" y="14132"/>
                    <a:pt x="29921" y="12848"/>
                    <a:pt x="30778" y="11813"/>
                  </a:cubicBezTo>
                  <a:cubicBezTo>
                    <a:pt x="31393" y="11064"/>
                    <a:pt x="31920" y="10225"/>
                    <a:pt x="32419" y="9413"/>
                  </a:cubicBezTo>
                  <a:cubicBezTo>
                    <a:pt x="32749" y="8887"/>
                    <a:pt x="33088" y="8343"/>
                    <a:pt x="33454" y="7825"/>
                  </a:cubicBezTo>
                  <a:cubicBezTo>
                    <a:pt x="33998" y="7049"/>
                    <a:pt x="34632" y="6291"/>
                    <a:pt x="35336" y="5568"/>
                  </a:cubicBezTo>
                  <a:cubicBezTo>
                    <a:pt x="38655" y="2196"/>
                    <a:pt x="43133" y="117"/>
                    <a:pt x="47059" y="117"/>
                  </a:cubicBezTo>
                  <a:lnTo>
                    <a:pt x="47175" y="117"/>
                  </a:lnTo>
                  <a:lnTo>
                    <a:pt x="47175" y="1"/>
                  </a:lnTo>
                  <a:cubicBezTo>
                    <a:pt x="47133" y="1"/>
                    <a:pt x="47092" y="1"/>
                    <a:pt x="4705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27"/>
            <p:cNvSpPr/>
            <p:nvPr/>
          </p:nvSpPr>
          <p:spPr>
            <a:xfrm>
              <a:off x="666719" y="2728245"/>
              <a:ext cx="2806137" cy="1499509"/>
            </a:xfrm>
            <a:custGeom>
              <a:rect b="b" l="l" r="r" t="t"/>
              <a:pathLst>
                <a:path extrusionOk="0" h="24971" w="46730">
                  <a:moveTo>
                    <a:pt x="46729" y="0"/>
                  </a:moveTo>
                  <a:cubicBezTo>
                    <a:pt x="42902" y="179"/>
                    <a:pt x="38459" y="2418"/>
                    <a:pt x="35123" y="5826"/>
                  </a:cubicBezTo>
                  <a:cubicBezTo>
                    <a:pt x="34418" y="6548"/>
                    <a:pt x="33776" y="7307"/>
                    <a:pt x="33214" y="8083"/>
                  </a:cubicBezTo>
                  <a:cubicBezTo>
                    <a:pt x="32866" y="8574"/>
                    <a:pt x="32536" y="9073"/>
                    <a:pt x="32224" y="9555"/>
                  </a:cubicBezTo>
                  <a:cubicBezTo>
                    <a:pt x="31662" y="10420"/>
                    <a:pt x="31126" y="11223"/>
                    <a:pt x="30475" y="11972"/>
                  </a:cubicBezTo>
                  <a:cubicBezTo>
                    <a:pt x="29619" y="12963"/>
                    <a:pt x="28209" y="14176"/>
                    <a:pt x="26354" y="14399"/>
                  </a:cubicBezTo>
                  <a:cubicBezTo>
                    <a:pt x="26148" y="14426"/>
                    <a:pt x="25939" y="14439"/>
                    <a:pt x="25724" y="14439"/>
                  </a:cubicBezTo>
                  <a:cubicBezTo>
                    <a:pt x="25508" y="14439"/>
                    <a:pt x="25288" y="14426"/>
                    <a:pt x="25060" y="14399"/>
                  </a:cubicBezTo>
                  <a:cubicBezTo>
                    <a:pt x="24329" y="14319"/>
                    <a:pt x="23597" y="14131"/>
                    <a:pt x="22883" y="13944"/>
                  </a:cubicBezTo>
                  <a:cubicBezTo>
                    <a:pt x="21944" y="13698"/>
                    <a:pt x="20971" y="13435"/>
                    <a:pt x="19988" y="13435"/>
                  </a:cubicBezTo>
                  <a:cubicBezTo>
                    <a:pt x="19972" y="13435"/>
                    <a:pt x="19956" y="13435"/>
                    <a:pt x="19939" y="13435"/>
                  </a:cubicBezTo>
                  <a:cubicBezTo>
                    <a:pt x="17183" y="13453"/>
                    <a:pt x="14908" y="15478"/>
                    <a:pt x="13489" y="17173"/>
                  </a:cubicBezTo>
                  <a:cubicBezTo>
                    <a:pt x="13320" y="17361"/>
                    <a:pt x="13159" y="17566"/>
                    <a:pt x="12981" y="17798"/>
                  </a:cubicBezTo>
                  <a:cubicBezTo>
                    <a:pt x="12660" y="18208"/>
                    <a:pt x="12339" y="18628"/>
                    <a:pt x="12035" y="19038"/>
                  </a:cubicBezTo>
                  <a:cubicBezTo>
                    <a:pt x="11001" y="20403"/>
                    <a:pt x="9939" y="21821"/>
                    <a:pt x="8592" y="22883"/>
                  </a:cubicBezTo>
                  <a:cubicBezTo>
                    <a:pt x="8217" y="23177"/>
                    <a:pt x="7816" y="23445"/>
                    <a:pt x="7405" y="23677"/>
                  </a:cubicBezTo>
                  <a:cubicBezTo>
                    <a:pt x="6014" y="24454"/>
                    <a:pt x="4457" y="24852"/>
                    <a:pt x="2962" y="24852"/>
                  </a:cubicBezTo>
                  <a:cubicBezTo>
                    <a:pt x="1936" y="24852"/>
                    <a:pt x="939" y="24665"/>
                    <a:pt x="45" y="24283"/>
                  </a:cubicBezTo>
                  <a:lnTo>
                    <a:pt x="1" y="24390"/>
                  </a:lnTo>
                  <a:cubicBezTo>
                    <a:pt x="911" y="24774"/>
                    <a:pt x="1919" y="24970"/>
                    <a:pt x="2963" y="24970"/>
                  </a:cubicBezTo>
                  <a:cubicBezTo>
                    <a:pt x="4470" y="24970"/>
                    <a:pt x="6049" y="24560"/>
                    <a:pt x="7459" y="23775"/>
                  </a:cubicBezTo>
                  <a:cubicBezTo>
                    <a:pt x="7878" y="23534"/>
                    <a:pt x="8289" y="23266"/>
                    <a:pt x="8663" y="22972"/>
                  </a:cubicBezTo>
                  <a:cubicBezTo>
                    <a:pt x="10028" y="21902"/>
                    <a:pt x="11090" y="20483"/>
                    <a:pt x="12125" y="19109"/>
                  </a:cubicBezTo>
                  <a:cubicBezTo>
                    <a:pt x="12428" y="18699"/>
                    <a:pt x="12749" y="18271"/>
                    <a:pt x="13070" y="17869"/>
                  </a:cubicBezTo>
                  <a:cubicBezTo>
                    <a:pt x="13249" y="17637"/>
                    <a:pt x="13409" y="17441"/>
                    <a:pt x="13570" y="17245"/>
                  </a:cubicBezTo>
                  <a:cubicBezTo>
                    <a:pt x="14979" y="15568"/>
                    <a:pt x="17227" y="13569"/>
                    <a:pt x="19939" y="13551"/>
                  </a:cubicBezTo>
                  <a:lnTo>
                    <a:pt x="19975" y="13551"/>
                  </a:lnTo>
                  <a:cubicBezTo>
                    <a:pt x="20947" y="13551"/>
                    <a:pt x="21920" y="13810"/>
                    <a:pt x="22857" y="14051"/>
                  </a:cubicBezTo>
                  <a:cubicBezTo>
                    <a:pt x="23570" y="14238"/>
                    <a:pt x="24311" y="14435"/>
                    <a:pt x="25042" y="14515"/>
                  </a:cubicBezTo>
                  <a:cubicBezTo>
                    <a:pt x="25279" y="14542"/>
                    <a:pt x="25506" y="14555"/>
                    <a:pt x="25726" y="14555"/>
                  </a:cubicBezTo>
                  <a:cubicBezTo>
                    <a:pt x="25945" y="14555"/>
                    <a:pt x="26157" y="14542"/>
                    <a:pt x="26363" y="14515"/>
                  </a:cubicBezTo>
                  <a:cubicBezTo>
                    <a:pt x="28263" y="14292"/>
                    <a:pt x="29690" y="13052"/>
                    <a:pt x="30564" y="12053"/>
                  </a:cubicBezTo>
                  <a:cubicBezTo>
                    <a:pt x="31225" y="11294"/>
                    <a:pt x="31751" y="10483"/>
                    <a:pt x="32313" y="9617"/>
                  </a:cubicBezTo>
                  <a:cubicBezTo>
                    <a:pt x="32634" y="9136"/>
                    <a:pt x="32964" y="8636"/>
                    <a:pt x="33312" y="8145"/>
                  </a:cubicBezTo>
                  <a:cubicBezTo>
                    <a:pt x="33865" y="7378"/>
                    <a:pt x="34499" y="6629"/>
                    <a:pt x="35203" y="5906"/>
                  </a:cubicBezTo>
                  <a:cubicBezTo>
                    <a:pt x="38522" y="2516"/>
                    <a:pt x="42938" y="295"/>
                    <a:pt x="46729" y="116"/>
                  </a:cubicBezTo>
                  <a:lnTo>
                    <a:pt x="46729"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27"/>
            <p:cNvSpPr/>
            <p:nvPr/>
          </p:nvSpPr>
          <p:spPr>
            <a:xfrm>
              <a:off x="709594" y="2714854"/>
              <a:ext cx="2779294" cy="1515062"/>
            </a:xfrm>
            <a:custGeom>
              <a:rect b="b" l="l" r="r" t="t"/>
              <a:pathLst>
                <a:path extrusionOk="0" h="25230" w="46283">
                  <a:moveTo>
                    <a:pt x="46265" y="0"/>
                  </a:moveTo>
                  <a:cubicBezTo>
                    <a:pt x="42554" y="411"/>
                    <a:pt x="38334" y="2712"/>
                    <a:pt x="34980" y="6174"/>
                  </a:cubicBezTo>
                  <a:cubicBezTo>
                    <a:pt x="34275" y="6896"/>
                    <a:pt x="33633" y="7655"/>
                    <a:pt x="33071" y="8413"/>
                  </a:cubicBezTo>
                  <a:cubicBezTo>
                    <a:pt x="32741" y="8859"/>
                    <a:pt x="32429" y="9314"/>
                    <a:pt x="32116" y="9760"/>
                  </a:cubicBezTo>
                  <a:cubicBezTo>
                    <a:pt x="31519" y="10634"/>
                    <a:pt x="30957" y="11464"/>
                    <a:pt x="30261" y="12213"/>
                  </a:cubicBezTo>
                  <a:cubicBezTo>
                    <a:pt x="29386" y="13168"/>
                    <a:pt x="27959" y="14345"/>
                    <a:pt x="26104" y="14542"/>
                  </a:cubicBezTo>
                  <a:cubicBezTo>
                    <a:pt x="25908" y="14563"/>
                    <a:pt x="25710" y="14574"/>
                    <a:pt x="25506" y="14574"/>
                  </a:cubicBezTo>
                  <a:cubicBezTo>
                    <a:pt x="25283" y="14574"/>
                    <a:pt x="25052" y="14561"/>
                    <a:pt x="24810" y="14533"/>
                  </a:cubicBezTo>
                  <a:cubicBezTo>
                    <a:pt x="24087" y="14452"/>
                    <a:pt x="23365" y="14256"/>
                    <a:pt x="22660" y="14069"/>
                  </a:cubicBezTo>
                  <a:cubicBezTo>
                    <a:pt x="21705" y="13810"/>
                    <a:pt x="20724" y="13551"/>
                    <a:pt x="19716" y="13551"/>
                  </a:cubicBezTo>
                  <a:cubicBezTo>
                    <a:pt x="16959" y="13560"/>
                    <a:pt x="14694" y="15559"/>
                    <a:pt x="13275" y="17236"/>
                  </a:cubicBezTo>
                  <a:cubicBezTo>
                    <a:pt x="13114" y="17432"/>
                    <a:pt x="12945" y="17637"/>
                    <a:pt x="12775" y="17860"/>
                  </a:cubicBezTo>
                  <a:cubicBezTo>
                    <a:pt x="12419" y="18297"/>
                    <a:pt x="12080" y="18761"/>
                    <a:pt x="11750" y="19207"/>
                  </a:cubicBezTo>
                  <a:cubicBezTo>
                    <a:pt x="10759" y="20537"/>
                    <a:pt x="9733" y="21919"/>
                    <a:pt x="8440" y="22972"/>
                  </a:cubicBezTo>
                  <a:cubicBezTo>
                    <a:pt x="8083" y="23266"/>
                    <a:pt x="7690" y="23543"/>
                    <a:pt x="7289" y="23784"/>
                  </a:cubicBezTo>
                  <a:cubicBezTo>
                    <a:pt x="5814" y="24665"/>
                    <a:pt x="4186" y="25117"/>
                    <a:pt x="2628" y="25117"/>
                  </a:cubicBezTo>
                  <a:cubicBezTo>
                    <a:pt x="1726" y="25117"/>
                    <a:pt x="848" y="24966"/>
                    <a:pt x="36" y="24658"/>
                  </a:cubicBezTo>
                  <a:lnTo>
                    <a:pt x="1" y="24756"/>
                  </a:lnTo>
                  <a:cubicBezTo>
                    <a:pt x="821" y="25068"/>
                    <a:pt x="1713" y="25229"/>
                    <a:pt x="2632" y="25229"/>
                  </a:cubicBezTo>
                  <a:cubicBezTo>
                    <a:pt x="4211" y="25229"/>
                    <a:pt x="5853" y="24765"/>
                    <a:pt x="7343" y="23873"/>
                  </a:cubicBezTo>
                  <a:cubicBezTo>
                    <a:pt x="7753" y="23632"/>
                    <a:pt x="8145" y="23356"/>
                    <a:pt x="8511" y="23052"/>
                  </a:cubicBezTo>
                  <a:cubicBezTo>
                    <a:pt x="9814" y="21991"/>
                    <a:pt x="10840" y="20608"/>
                    <a:pt x="11830" y="19279"/>
                  </a:cubicBezTo>
                  <a:cubicBezTo>
                    <a:pt x="12169" y="18833"/>
                    <a:pt x="12508" y="18369"/>
                    <a:pt x="12856" y="17923"/>
                  </a:cubicBezTo>
                  <a:cubicBezTo>
                    <a:pt x="13034" y="17700"/>
                    <a:pt x="13195" y="17503"/>
                    <a:pt x="13364" y="17307"/>
                  </a:cubicBezTo>
                  <a:cubicBezTo>
                    <a:pt x="14756" y="15648"/>
                    <a:pt x="16995" y="13667"/>
                    <a:pt x="19716" y="13658"/>
                  </a:cubicBezTo>
                  <a:cubicBezTo>
                    <a:pt x="20706" y="13658"/>
                    <a:pt x="21679" y="13917"/>
                    <a:pt x="22633" y="14176"/>
                  </a:cubicBezTo>
                  <a:cubicBezTo>
                    <a:pt x="23338" y="14363"/>
                    <a:pt x="24070" y="14560"/>
                    <a:pt x="24801" y="14640"/>
                  </a:cubicBezTo>
                  <a:cubicBezTo>
                    <a:pt x="25064" y="14670"/>
                    <a:pt x="25316" y="14686"/>
                    <a:pt x="25562" y="14686"/>
                  </a:cubicBezTo>
                  <a:cubicBezTo>
                    <a:pt x="25748" y="14686"/>
                    <a:pt x="25931" y="14677"/>
                    <a:pt x="26112" y="14658"/>
                  </a:cubicBezTo>
                  <a:cubicBezTo>
                    <a:pt x="28004" y="14452"/>
                    <a:pt x="29458" y="13257"/>
                    <a:pt x="30341" y="12294"/>
                  </a:cubicBezTo>
                  <a:cubicBezTo>
                    <a:pt x="31037" y="11526"/>
                    <a:pt x="31608" y="10697"/>
                    <a:pt x="32214" y="9822"/>
                  </a:cubicBezTo>
                  <a:cubicBezTo>
                    <a:pt x="32518" y="9376"/>
                    <a:pt x="32830" y="8921"/>
                    <a:pt x="33160" y="8475"/>
                  </a:cubicBezTo>
                  <a:cubicBezTo>
                    <a:pt x="33722" y="7717"/>
                    <a:pt x="34355" y="6977"/>
                    <a:pt x="35060" y="6254"/>
                  </a:cubicBezTo>
                  <a:cubicBezTo>
                    <a:pt x="38397" y="2811"/>
                    <a:pt x="42590" y="509"/>
                    <a:pt x="46283" y="107"/>
                  </a:cubicBezTo>
                  <a:lnTo>
                    <a:pt x="46265"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27"/>
            <p:cNvSpPr/>
            <p:nvPr/>
          </p:nvSpPr>
          <p:spPr>
            <a:xfrm>
              <a:off x="751929" y="2702004"/>
              <a:ext cx="2752512" cy="1530014"/>
            </a:xfrm>
            <a:custGeom>
              <a:rect b="b" l="l" r="r" t="t"/>
              <a:pathLst>
                <a:path extrusionOk="0" h="25479" w="45837">
                  <a:moveTo>
                    <a:pt x="45819" y="0"/>
                  </a:moveTo>
                  <a:cubicBezTo>
                    <a:pt x="42277" y="616"/>
                    <a:pt x="38173" y="3051"/>
                    <a:pt x="34846" y="6513"/>
                  </a:cubicBezTo>
                  <a:cubicBezTo>
                    <a:pt x="34150" y="7235"/>
                    <a:pt x="33499" y="7985"/>
                    <a:pt x="32928" y="8734"/>
                  </a:cubicBezTo>
                  <a:cubicBezTo>
                    <a:pt x="32625" y="9135"/>
                    <a:pt x="32330" y="9546"/>
                    <a:pt x="32045" y="9938"/>
                  </a:cubicBezTo>
                  <a:cubicBezTo>
                    <a:pt x="31402" y="10839"/>
                    <a:pt x="30796" y="11687"/>
                    <a:pt x="30046" y="12445"/>
                  </a:cubicBezTo>
                  <a:cubicBezTo>
                    <a:pt x="29163" y="13364"/>
                    <a:pt x="27709" y="14497"/>
                    <a:pt x="25862" y="14675"/>
                  </a:cubicBezTo>
                  <a:cubicBezTo>
                    <a:pt x="25685" y="14695"/>
                    <a:pt x="25506" y="14704"/>
                    <a:pt x="25323" y="14704"/>
                  </a:cubicBezTo>
                  <a:cubicBezTo>
                    <a:pt x="25083" y="14704"/>
                    <a:pt x="24836" y="14688"/>
                    <a:pt x="24578" y="14658"/>
                  </a:cubicBezTo>
                  <a:cubicBezTo>
                    <a:pt x="23864" y="14568"/>
                    <a:pt x="23141" y="14372"/>
                    <a:pt x="22446" y="14185"/>
                  </a:cubicBezTo>
                  <a:cubicBezTo>
                    <a:pt x="21491" y="13917"/>
                    <a:pt x="20501" y="13649"/>
                    <a:pt x="19502" y="13649"/>
                  </a:cubicBezTo>
                  <a:lnTo>
                    <a:pt x="19493" y="13649"/>
                  </a:lnTo>
                  <a:cubicBezTo>
                    <a:pt x="16736" y="13649"/>
                    <a:pt x="14488" y="15630"/>
                    <a:pt x="13079" y="17289"/>
                  </a:cubicBezTo>
                  <a:cubicBezTo>
                    <a:pt x="12909" y="17485"/>
                    <a:pt x="12748" y="17691"/>
                    <a:pt x="12570" y="17914"/>
                  </a:cubicBezTo>
                  <a:cubicBezTo>
                    <a:pt x="12195" y="18395"/>
                    <a:pt x="11821" y="18895"/>
                    <a:pt x="11464" y="19377"/>
                  </a:cubicBezTo>
                  <a:cubicBezTo>
                    <a:pt x="10509" y="20670"/>
                    <a:pt x="9528" y="22000"/>
                    <a:pt x="8306" y="23043"/>
                  </a:cubicBezTo>
                  <a:cubicBezTo>
                    <a:pt x="7949" y="23356"/>
                    <a:pt x="7574" y="23632"/>
                    <a:pt x="7182" y="23882"/>
                  </a:cubicBezTo>
                  <a:cubicBezTo>
                    <a:pt x="5639" y="24862"/>
                    <a:pt x="3915" y="25374"/>
                    <a:pt x="2279" y="25374"/>
                  </a:cubicBezTo>
                  <a:cubicBezTo>
                    <a:pt x="1502" y="25374"/>
                    <a:pt x="745" y="25259"/>
                    <a:pt x="36" y="25024"/>
                  </a:cubicBezTo>
                  <a:lnTo>
                    <a:pt x="0" y="25122"/>
                  </a:lnTo>
                  <a:cubicBezTo>
                    <a:pt x="723" y="25363"/>
                    <a:pt x="1499" y="25479"/>
                    <a:pt x="2284" y="25479"/>
                  </a:cubicBezTo>
                  <a:cubicBezTo>
                    <a:pt x="3943" y="25479"/>
                    <a:pt x="5683" y="24961"/>
                    <a:pt x="7235" y="23971"/>
                  </a:cubicBezTo>
                  <a:cubicBezTo>
                    <a:pt x="7637" y="23721"/>
                    <a:pt x="8011" y="23436"/>
                    <a:pt x="8377" y="23124"/>
                  </a:cubicBezTo>
                  <a:cubicBezTo>
                    <a:pt x="9599" y="22071"/>
                    <a:pt x="10590" y="20733"/>
                    <a:pt x="11553" y="19439"/>
                  </a:cubicBezTo>
                  <a:cubicBezTo>
                    <a:pt x="11910" y="18957"/>
                    <a:pt x="12276" y="18458"/>
                    <a:pt x="12659" y="17976"/>
                  </a:cubicBezTo>
                  <a:cubicBezTo>
                    <a:pt x="12829" y="17753"/>
                    <a:pt x="12989" y="17557"/>
                    <a:pt x="13159" y="17361"/>
                  </a:cubicBezTo>
                  <a:cubicBezTo>
                    <a:pt x="14551" y="15719"/>
                    <a:pt x="16781" y="13757"/>
                    <a:pt x="19493" y="13757"/>
                  </a:cubicBezTo>
                  <a:lnTo>
                    <a:pt x="19502" y="13757"/>
                  </a:lnTo>
                  <a:cubicBezTo>
                    <a:pt x="20492" y="13757"/>
                    <a:pt x="21464" y="14024"/>
                    <a:pt x="22410" y="14283"/>
                  </a:cubicBezTo>
                  <a:cubicBezTo>
                    <a:pt x="23115" y="14470"/>
                    <a:pt x="23837" y="14666"/>
                    <a:pt x="24560" y="14756"/>
                  </a:cubicBezTo>
                  <a:cubicBezTo>
                    <a:pt x="24838" y="14788"/>
                    <a:pt x="25104" y="14804"/>
                    <a:pt x="25362" y="14804"/>
                  </a:cubicBezTo>
                  <a:cubicBezTo>
                    <a:pt x="25534" y="14804"/>
                    <a:pt x="25704" y="14797"/>
                    <a:pt x="25871" y="14782"/>
                  </a:cubicBezTo>
                  <a:cubicBezTo>
                    <a:pt x="27754" y="14604"/>
                    <a:pt x="29226" y="13453"/>
                    <a:pt x="30127" y="12525"/>
                  </a:cubicBezTo>
                  <a:cubicBezTo>
                    <a:pt x="30867" y="11749"/>
                    <a:pt x="31483" y="10902"/>
                    <a:pt x="32125" y="10001"/>
                  </a:cubicBezTo>
                  <a:cubicBezTo>
                    <a:pt x="32410" y="9608"/>
                    <a:pt x="32705" y="9198"/>
                    <a:pt x="33017" y="8796"/>
                  </a:cubicBezTo>
                  <a:cubicBezTo>
                    <a:pt x="33579" y="8047"/>
                    <a:pt x="34221" y="7307"/>
                    <a:pt x="34917" y="6584"/>
                  </a:cubicBezTo>
                  <a:cubicBezTo>
                    <a:pt x="38236" y="3141"/>
                    <a:pt x="42322" y="714"/>
                    <a:pt x="45837" y="98"/>
                  </a:cubicBezTo>
                  <a:lnTo>
                    <a:pt x="45819"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27"/>
            <p:cNvSpPr/>
            <p:nvPr/>
          </p:nvSpPr>
          <p:spPr>
            <a:xfrm>
              <a:off x="794264" y="2688613"/>
              <a:ext cx="2725730" cy="1546107"/>
            </a:xfrm>
            <a:custGeom>
              <a:rect b="b" l="l" r="r" t="t"/>
              <a:pathLst>
                <a:path extrusionOk="0" h="25747" w="45391">
                  <a:moveTo>
                    <a:pt x="45373" y="0"/>
                  </a:moveTo>
                  <a:cubicBezTo>
                    <a:pt x="42009" y="830"/>
                    <a:pt x="38030" y="3390"/>
                    <a:pt x="34712" y="6861"/>
                  </a:cubicBezTo>
                  <a:cubicBezTo>
                    <a:pt x="34016" y="7583"/>
                    <a:pt x="33374" y="8324"/>
                    <a:pt x="32794" y="9055"/>
                  </a:cubicBezTo>
                  <a:cubicBezTo>
                    <a:pt x="32517" y="9412"/>
                    <a:pt x="32241" y="9778"/>
                    <a:pt x="31982" y="10126"/>
                  </a:cubicBezTo>
                  <a:cubicBezTo>
                    <a:pt x="31286" y="11045"/>
                    <a:pt x="30635" y="11919"/>
                    <a:pt x="29841" y="12686"/>
                  </a:cubicBezTo>
                  <a:cubicBezTo>
                    <a:pt x="28931" y="13578"/>
                    <a:pt x="27468" y="14666"/>
                    <a:pt x="25621" y="14818"/>
                  </a:cubicBezTo>
                  <a:cubicBezTo>
                    <a:pt x="25463" y="14832"/>
                    <a:pt x="25304" y="14839"/>
                    <a:pt x="25142" y="14839"/>
                  </a:cubicBezTo>
                  <a:cubicBezTo>
                    <a:pt x="24883" y="14839"/>
                    <a:pt x="24616" y="14821"/>
                    <a:pt x="24337" y="14782"/>
                  </a:cubicBezTo>
                  <a:cubicBezTo>
                    <a:pt x="23632" y="14693"/>
                    <a:pt x="22918" y="14497"/>
                    <a:pt x="22222" y="14301"/>
                  </a:cubicBezTo>
                  <a:cubicBezTo>
                    <a:pt x="21268" y="14042"/>
                    <a:pt x="20287" y="13765"/>
                    <a:pt x="19287" y="13765"/>
                  </a:cubicBezTo>
                  <a:lnTo>
                    <a:pt x="19252" y="13765"/>
                  </a:lnTo>
                  <a:cubicBezTo>
                    <a:pt x="16513" y="13765"/>
                    <a:pt x="14274" y="15719"/>
                    <a:pt x="12882" y="17361"/>
                  </a:cubicBezTo>
                  <a:cubicBezTo>
                    <a:pt x="12713" y="17548"/>
                    <a:pt x="12543" y="17762"/>
                    <a:pt x="12374" y="17976"/>
                  </a:cubicBezTo>
                  <a:cubicBezTo>
                    <a:pt x="11963" y="18494"/>
                    <a:pt x="11571" y="19038"/>
                    <a:pt x="11187" y="19555"/>
                  </a:cubicBezTo>
                  <a:cubicBezTo>
                    <a:pt x="10268" y="20804"/>
                    <a:pt x="9323" y="22098"/>
                    <a:pt x="8172" y="23132"/>
                  </a:cubicBezTo>
                  <a:cubicBezTo>
                    <a:pt x="7824" y="23445"/>
                    <a:pt x="7449" y="23730"/>
                    <a:pt x="7074" y="23998"/>
                  </a:cubicBezTo>
                  <a:cubicBezTo>
                    <a:pt x="5479" y="25079"/>
                    <a:pt x="3666" y="25649"/>
                    <a:pt x="1952" y="25649"/>
                  </a:cubicBezTo>
                  <a:cubicBezTo>
                    <a:pt x="1289" y="25649"/>
                    <a:pt x="641" y="25564"/>
                    <a:pt x="27" y="25389"/>
                  </a:cubicBezTo>
                  <a:lnTo>
                    <a:pt x="0" y="25488"/>
                  </a:lnTo>
                  <a:cubicBezTo>
                    <a:pt x="625" y="25666"/>
                    <a:pt x="1276" y="25746"/>
                    <a:pt x="1945" y="25746"/>
                  </a:cubicBezTo>
                  <a:cubicBezTo>
                    <a:pt x="3676" y="25746"/>
                    <a:pt x="5513" y="25166"/>
                    <a:pt x="7128" y="24078"/>
                  </a:cubicBezTo>
                  <a:cubicBezTo>
                    <a:pt x="7512" y="23810"/>
                    <a:pt x="7886" y="23516"/>
                    <a:pt x="8234" y="23204"/>
                  </a:cubicBezTo>
                  <a:cubicBezTo>
                    <a:pt x="9394" y="22169"/>
                    <a:pt x="10348" y="20867"/>
                    <a:pt x="11267" y="19618"/>
                  </a:cubicBezTo>
                  <a:cubicBezTo>
                    <a:pt x="11651" y="19091"/>
                    <a:pt x="12043" y="18556"/>
                    <a:pt x="12454" y="18039"/>
                  </a:cubicBezTo>
                  <a:cubicBezTo>
                    <a:pt x="12623" y="17816"/>
                    <a:pt x="12793" y="17610"/>
                    <a:pt x="12953" y="17423"/>
                  </a:cubicBezTo>
                  <a:cubicBezTo>
                    <a:pt x="14336" y="15799"/>
                    <a:pt x="16549" y="13864"/>
                    <a:pt x="19252" y="13864"/>
                  </a:cubicBezTo>
                  <a:lnTo>
                    <a:pt x="19278" y="13864"/>
                  </a:lnTo>
                  <a:cubicBezTo>
                    <a:pt x="20269" y="13864"/>
                    <a:pt x="21250" y="14140"/>
                    <a:pt x="22196" y="14399"/>
                  </a:cubicBezTo>
                  <a:cubicBezTo>
                    <a:pt x="22891" y="14595"/>
                    <a:pt x="23614" y="14791"/>
                    <a:pt x="24328" y="14881"/>
                  </a:cubicBezTo>
                  <a:cubicBezTo>
                    <a:pt x="24607" y="14919"/>
                    <a:pt x="24877" y="14937"/>
                    <a:pt x="25141" y="14937"/>
                  </a:cubicBezTo>
                  <a:cubicBezTo>
                    <a:pt x="25306" y="14937"/>
                    <a:pt x="25469" y="14930"/>
                    <a:pt x="25630" y="14916"/>
                  </a:cubicBezTo>
                  <a:cubicBezTo>
                    <a:pt x="27504" y="14765"/>
                    <a:pt x="28993" y="13658"/>
                    <a:pt x="29912" y="12757"/>
                  </a:cubicBezTo>
                  <a:cubicBezTo>
                    <a:pt x="30706" y="11981"/>
                    <a:pt x="31366" y="11107"/>
                    <a:pt x="32062" y="10179"/>
                  </a:cubicBezTo>
                  <a:cubicBezTo>
                    <a:pt x="32321" y="9831"/>
                    <a:pt x="32589" y="9474"/>
                    <a:pt x="32874" y="9118"/>
                  </a:cubicBezTo>
                  <a:cubicBezTo>
                    <a:pt x="33445" y="8386"/>
                    <a:pt x="34087" y="7655"/>
                    <a:pt x="34783" y="6923"/>
                  </a:cubicBezTo>
                  <a:cubicBezTo>
                    <a:pt x="38084" y="3471"/>
                    <a:pt x="42054" y="919"/>
                    <a:pt x="45390" y="98"/>
                  </a:cubicBezTo>
                  <a:lnTo>
                    <a:pt x="45373"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27"/>
            <p:cNvSpPr/>
            <p:nvPr/>
          </p:nvSpPr>
          <p:spPr>
            <a:xfrm>
              <a:off x="837079" y="2675222"/>
              <a:ext cx="2698947" cy="1563762"/>
            </a:xfrm>
            <a:custGeom>
              <a:rect b="b" l="l" r="r" t="t"/>
              <a:pathLst>
                <a:path extrusionOk="0" h="26041" w="44945">
                  <a:moveTo>
                    <a:pt x="44918" y="0"/>
                  </a:moveTo>
                  <a:cubicBezTo>
                    <a:pt x="41698" y="1044"/>
                    <a:pt x="37924" y="3667"/>
                    <a:pt x="34570" y="7208"/>
                  </a:cubicBezTo>
                  <a:cubicBezTo>
                    <a:pt x="33874" y="7931"/>
                    <a:pt x="33232" y="8663"/>
                    <a:pt x="32643" y="9385"/>
                  </a:cubicBezTo>
                  <a:cubicBezTo>
                    <a:pt x="32402" y="9688"/>
                    <a:pt x="32161" y="9992"/>
                    <a:pt x="31929" y="10286"/>
                  </a:cubicBezTo>
                  <a:cubicBezTo>
                    <a:pt x="31189" y="11241"/>
                    <a:pt x="30475" y="12142"/>
                    <a:pt x="29628" y="12927"/>
                  </a:cubicBezTo>
                  <a:cubicBezTo>
                    <a:pt x="28298" y="14158"/>
                    <a:pt x="26835" y="14854"/>
                    <a:pt x="25372" y="14961"/>
                  </a:cubicBezTo>
                  <a:cubicBezTo>
                    <a:pt x="25231" y="14973"/>
                    <a:pt x="25090" y="14979"/>
                    <a:pt x="24946" y="14979"/>
                  </a:cubicBezTo>
                  <a:cubicBezTo>
                    <a:pt x="24671" y="14979"/>
                    <a:pt x="24389" y="14957"/>
                    <a:pt x="24096" y="14916"/>
                  </a:cubicBezTo>
                  <a:cubicBezTo>
                    <a:pt x="23392" y="14818"/>
                    <a:pt x="22687" y="14622"/>
                    <a:pt x="22000" y="14426"/>
                  </a:cubicBezTo>
                  <a:cubicBezTo>
                    <a:pt x="21045" y="14158"/>
                    <a:pt x="20064" y="13881"/>
                    <a:pt x="19056" y="13872"/>
                  </a:cubicBezTo>
                  <a:cubicBezTo>
                    <a:pt x="19037" y="13872"/>
                    <a:pt x="19019" y="13872"/>
                    <a:pt x="19000" y="13872"/>
                  </a:cubicBezTo>
                  <a:cubicBezTo>
                    <a:pt x="16278" y="13872"/>
                    <a:pt x="14060" y="15802"/>
                    <a:pt x="12669" y="17423"/>
                  </a:cubicBezTo>
                  <a:cubicBezTo>
                    <a:pt x="12508" y="17619"/>
                    <a:pt x="12339" y="17824"/>
                    <a:pt x="12169" y="18039"/>
                  </a:cubicBezTo>
                  <a:cubicBezTo>
                    <a:pt x="11732" y="18592"/>
                    <a:pt x="11304" y="19180"/>
                    <a:pt x="10893" y="19742"/>
                  </a:cubicBezTo>
                  <a:cubicBezTo>
                    <a:pt x="10019" y="20956"/>
                    <a:pt x="9109" y="22205"/>
                    <a:pt x="8030" y="23222"/>
                  </a:cubicBezTo>
                  <a:cubicBezTo>
                    <a:pt x="7691" y="23534"/>
                    <a:pt x="7325" y="23837"/>
                    <a:pt x="6950" y="24105"/>
                  </a:cubicBezTo>
                  <a:cubicBezTo>
                    <a:pt x="5294" y="25303"/>
                    <a:pt x="3386" y="25944"/>
                    <a:pt x="1600" y="25944"/>
                  </a:cubicBezTo>
                  <a:cubicBezTo>
                    <a:pt x="1058" y="25944"/>
                    <a:pt x="527" y="25885"/>
                    <a:pt x="19" y="25764"/>
                  </a:cubicBezTo>
                  <a:lnTo>
                    <a:pt x="1" y="25853"/>
                  </a:lnTo>
                  <a:cubicBezTo>
                    <a:pt x="509" y="25978"/>
                    <a:pt x="1045" y="26041"/>
                    <a:pt x="1598" y="26041"/>
                  </a:cubicBezTo>
                  <a:cubicBezTo>
                    <a:pt x="3400" y="26041"/>
                    <a:pt x="5336" y="25389"/>
                    <a:pt x="7013" y="24176"/>
                  </a:cubicBezTo>
                  <a:cubicBezTo>
                    <a:pt x="7387" y="23909"/>
                    <a:pt x="7744" y="23605"/>
                    <a:pt x="8092" y="23284"/>
                  </a:cubicBezTo>
                  <a:cubicBezTo>
                    <a:pt x="9181" y="22258"/>
                    <a:pt x="10090" y="21009"/>
                    <a:pt x="10965" y="19805"/>
                  </a:cubicBezTo>
                  <a:cubicBezTo>
                    <a:pt x="11375" y="19234"/>
                    <a:pt x="11803" y="18654"/>
                    <a:pt x="12240" y="18092"/>
                  </a:cubicBezTo>
                  <a:cubicBezTo>
                    <a:pt x="12410" y="17887"/>
                    <a:pt x="12579" y="17682"/>
                    <a:pt x="12740" y="17485"/>
                  </a:cubicBezTo>
                  <a:cubicBezTo>
                    <a:pt x="14114" y="15880"/>
                    <a:pt x="16317" y="13962"/>
                    <a:pt x="19012" y="13962"/>
                  </a:cubicBezTo>
                  <a:lnTo>
                    <a:pt x="19056" y="13962"/>
                  </a:lnTo>
                  <a:cubicBezTo>
                    <a:pt x="20046" y="13979"/>
                    <a:pt x="21028" y="14256"/>
                    <a:pt x="21973" y="14515"/>
                  </a:cubicBezTo>
                  <a:cubicBezTo>
                    <a:pt x="22660" y="14711"/>
                    <a:pt x="23374" y="14916"/>
                    <a:pt x="24079" y="15005"/>
                  </a:cubicBezTo>
                  <a:cubicBezTo>
                    <a:pt x="24403" y="15049"/>
                    <a:pt x="24706" y="15071"/>
                    <a:pt x="25003" y="15071"/>
                  </a:cubicBezTo>
                  <a:cubicBezTo>
                    <a:pt x="25130" y="15071"/>
                    <a:pt x="25255" y="15067"/>
                    <a:pt x="25381" y="15059"/>
                  </a:cubicBezTo>
                  <a:cubicBezTo>
                    <a:pt x="26862" y="14952"/>
                    <a:pt x="28352" y="14238"/>
                    <a:pt x="29690" y="12998"/>
                  </a:cubicBezTo>
                  <a:cubicBezTo>
                    <a:pt x="30546" y="12204"/>
                    <a:pt x="31251" y="11303"/>
                    <a:pt x="32001" y="10349"/>
                  </a:cubicBezTo>
                  <a:cubicBezTo>
                    <a:pt x="32232" y="10054"/>
                    <a:pt x="32473" y="9751"/>
                    <a:pt x="32714" y="9448"/>
                  </a:cubicBezTo>
                  <a:cubicBezTo>
                    <a:pt x="33303" y="8725"/>
                    <a:pt x="33945" y="7994"/>
                    <a:pt x="34632" y="7271"/>
                  </a:cubicBezTo>
                  <a:cubicBezTo>
                    <a:pt x="37987" y="3738"/>
                    <a:pt x="41742" y="1124"/>
                    <a:pt x="44945" y="89"/>
                  </a:cubicBezTo>
                  <a:lnTo>
                    <a:pt x="44918"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27"/>
            <p:cNvSpPr/>
            <p:nvPr/>
          </p:nvSpPr>
          <p:spPr>
            <a:xfrm>
              <a:off x="879413" y="2662371"/>
              <a:ext cx="2672165" cy="1581417"/>
            </a:xfrm>
            <a:custGeom>
              <a:rect b="b" l="l" r="r" t="t"/>
              <a:pathLst>
                <a:path extrusionOk="0" h="26335" w="44499">
                  <a:moveTo>
                    <a:pt x="44463" y="0"/>
                  </a:moveTo>
                  <a:cubicBezTo>
                    <a:pt x="41412" y="1240"/>
                    <a:pt x="37853" y="3917"/>
                    <a:pt x="34436" y="7547"/>
                  </a:cubicBezTo>
                  <a:cubicBezTo>
                    <a:pt x="33749" y="8270"/>
                    <a:pt x="33098" y="9001"/>
                    <a:pt x="32509" y="9706"/>
                  </a:cubicBezTo>
                  <a:cubicBezTo>
                    <a:pt x="32304" y="9947"/>
                    <a:pt x="32107" y="10188"/>
                    <a:pt x="31911" y="10429"/>
                  </a:cubicBezTo>
                  <a:cubicBezTo>
                    <a:pt x="31099" y="11419"/>
                    <a:pt x="30341" y="12356"/>
                    <a:pt x="29413" y="13159"/>
                  </a:cubicBezTo>
                  <a:cubicBezTo>
                    <a:pt x="28066" y="14336"/>
                    <a:pt x="26585" y="15005"/>
                    <a:pt x="25131" y="15095"/>
                  </a:cubicBezTo>
                  <a:cubicBezTo>
                    <a:pt x="25008" y="15103"/>
                    <a:pt x="24884" y="15107"/>
                    <a:pt x="24759" y="15107"/>
                  </a:cubicBezTo>
                  <a:cubicBezTo>
                    <a:pt x="24467" y="15107"/>
                    <a:pt x="24168" y="15085"/>
                    <a:pt x="23855" y="15041"/>
                  </a:cubicBezTo>
                  <a:cubicBezTo>
                    <a:pt x="23160" y="14943"/>
                    <a:pt x="22464" y="14738"/>
                    <a:pt x="21786" y="14541"/>
                  </a:cubicBezTo>
                  <a:cubicBezTo>
                    <a:pt x="20831" y="14274"/>
                    <a:pt x="19850" y="13988"/>
                    <a:pt x="18842" y="13979"/>
                  </a:cubicBezTo>
                  <a:cubicBezTo>
                    <a:pt x="18816" y="13979"/>
                    <a:pt x="18791" y="13979"/>
                    <a:pt x="18766" y="13979"/>
                  </a:cubicBezTo>
                  <a:cubicBezTo>
                    <a:pt x="16044" y="13979"/>
                    <a:pt x="13851" y="15877"/>
                    <a:pt x="12472" y="17476"/>
                  </a:cubicBezTo>
                  <a:cubicBezTo>
                    <a:pt x="12312" y="17673"/>
                    <a:pt x="12142" y="17878"/>
                    <a:pt x="11973" y="18092"/>
                  </a:cubicBezTo>
                  <a:cubicBezTo>
                    <a:pt x="11500" y="18690"/>
                    <a:pt x="11045" y="19323"/>
                    <a:pt x="10608" y="19930"/>
                  </a:cubicBezTo>
                  <a:cubicBezTo>
                    <a:pt x="9769" y="21098"/>
                    <a:pt x="8913" y="22294"/>
                    <a:pt x="7887" y="23293"/>
                  </a:cubicBezTo>
                  <a:cubicBezTo>
                    <a:pt x="7557" y="23623"/>
                    <a:pt x="7209" y="23926"/>
                    <a:pt x="6843" y="24203"/>
                  </a:cubicBezTo>
                  <a:cubicBezTo>
                    <a:pt x="5115" y="25533"/>
                    <a:pt x="3152" y="26248"/>
                    <a:pt x="1297" y="26248"/>
                  </a:cubicBezTo>
                  <a:cubicBezTo>
                    <a:pt x="864" y="26248"/>
                    <a:pt x="436" y="26209"/>
                    <a:pt x="18" y="26130"/>
                  </a:cubicBezTo>
                  <a:lnTo>
                    <a:pt x="1" y="26219"/>
                  </a:lnTo>
                  <a:cubicBezTo>
                    <a:pt x="420" y="26299"/>
                    <a:pt x="857" y="26335"/>
                    <a:pt x="1294" y="26335"/>
                  </a:cubicBezTo>
                  <a:cubicBezTo>
                    <a:pt x="3167" y="26335"/>
                    <a:pt x="5148" y="25612"/>
                    <a:pt x="6896" y="24274"/>
                  </a:cubicBezTo>
                  <a:cubicBezTo>
                    <a:pt x="7262" y="23998"/>
                    <a:pt x="7619" y="23685"/>
                    <a:pt x="7949" y="23355"/>
                  </a:cubicBezTo>
                  <a:cubicBezTo>
                    <a:pt x="8975" y="22356"/>
                    <a:pt x="9840" y="21152"/>
                    <a:pt x="10679" y="19983"/>
                  </a:cubicBezTo>
                  <a:cubicBezTo>
                    <a:pt x="11116" y="19377"/>
                    <a:pt x="11562" y="18743"/>
                    <a:pt x="12035" y="18145"/>
                  </a:cubicBezTo>
                  <a:cubicBezTo>
                    <a:pt x="12205" y="17931"/>
                    <a:pt x="12374" y="17726"/>
                    <a:pt x="12535" y="17539"/>
                  </a:cubicBezTo>
                  <a:cubicBezTo>
                    <a:pt x="13900" y="15951"/>
                    <a:pt x="16085" y="14060"/>
                    <a:pt x="18770" y="14060"/>
                  </a:cubicBezTo>
                  <a:lnTo>
                    <a:pt x="18842" y="14060"/>
                  </a:lnTo>
                  <a:cubicBezTo>
                    <a:pt x="19832" y="14078"/>
                    <a:pt x="20813" y="14354"/>
                    <a:pt x="21759" y="14631"/>
                  </a:cubicBezTo>
                  <a:cubicBezTo>
                    <a:pt x="22437" y="14827"/>
                    <a:pt x="23142" y="15023"/>
                    <a:pt x="23846" y="15121"/>
                  </a:cubicBezTo>
                  <a:cubicBezTo>
                    <a:pt x="24169" y="15172"/>
                    <a:pt x="24473" y="15196"/>
                    <a:pt x="24772" y="15196"/>
                  </a:cubicBezTo>
                  <a:cubicBezTo>
                    <a:pt x="24896" y="15196"/>
                    <a:pt x="25018" y="15192"/>
                    <a:pt x="25140" y="15184"/>
                  </a:cubicBezTo>
                  <a:cubicBezTo>
                    <a:pt x="26612" y="15095"/>
                    <a:pt x="28111" y="14417"/>
                    <a:pt x="29476" y="13230"/>
                  </a:cubicBezTo>
                  <a:cubicBezTo>
                    <a:pt x="30403" y="12418"/>
                    <a:pt x="31171" y="11482"/>
                    <a:pt x="31982" y="10491"/>
                  </a:cubicBezTo>
                  <a:cubicBezTo>
                    <a:pt x="32179" y="10250"/>
                    <a:pt x="32375" y="10010"/>
                    <a:pt x="32571" y="9769"/>
                  </a:cubicBezTo>
                  <a:cubicBezTo>
                    <a:pt x="33160" y="9064"/>
                    <a:pt x="33811" y="8332"/>
                    <a:pt x="34498" y="7601"/>
                  </a:cubicBezTo>
                  <a:cubicBezTo>
                    <a:pt x="37906" y="3988"/>
                    <a:pt x="41457" y="1312"/>
                    <a:pt x="44499" y="80"/>
                  </a:cubicBezTo>
                  <a:lnTo>
                    <a:pt x="44463"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7"/>
            <p:cNvSpPr/>
            <p:nvPr/>
          </p:nvSpPr>
          <p:spPr>
            <a:xfrm>
              <a:off x="921748" y="2648980"/>
              <a:ext cx="2645383" cy="1600753"/>
            </a:xfrm>
            <a:custGeom>
              <a:rect b="b" l="l" r="r" t="t"/>
              <a:pathLst>
                <a:path extrusionOk="0" h="26657" w="44053">
                  <a:moveTo>
                    <a:pt x="44017" y="0"/>
                  </a:moveTo>
                  <a:cubicBezTo>
                    <a:pt x="40413" y="1793"/>
                    <a:pt x="36746" y="5281"/>
                    <a:pt x="34302" y="7886"/>
                  </a:cubicBezTo>
                  <a:cubicBezTo>
                    <a:pt x="33606" y="8627"/>
                    <a:pt x="32964" y="9349"/>
                    <a:pt x="32366" y="10036"/>
                  </a:cubicBezTo>
                  <a:cubicBezTo>
                    <a:pt x="32214" y="10215"/>
                    <a:pt x="32071" y="10393"/>
                    <a:pt x="31920" y="10563"/>
                  </a:cubicBezTo>
                  <a:cubicBezTo>
                    <a:pt x="31037" y="11597"/>
                    <a:pt x="30207" y="12579"/>
                    <a:pt x="29208" y="13399"/>
                  </a:cubicBezTo>
                  <a:cubicBezTo>
                    <a:pt x="27843" y="14532"/>
                    <a:pt x="26344" y="15166"/>
                    <a:pt x="24890" y="15237"/>
                  </a:cubicBezTo>
                  <a:cubicBezTo>
                    <a:pt x="24795" y="15241"/>
                    <a:pt x="24699" y="15244"/>
                    <a:pt x="24601" y="15244"/>
                  </a:cubicBezTo>
                  <a:cubicBezTo>
                    <a:pt x="24285" y="15244"/>
                    <a:pt x="23955" y="15220"/>
                    <a:pt x="23614" y="15166"/>
                  </a:cubicBezTo>
                  <a:cubicBezTo>
                    <a:pt x="22927" y="15068"/>
                    <a:pt x="22240" y="14863"/>
                    <a:pt x="21562" y="14666"/>
                  </a:cubicBezTo>
                  <a:cubicBezTo>
                    <a:pt x="20617" y="14390"/>
                    <a:pt x="19627" y="14104"/>
                    <a:pt x="18627" y="14086"/>
                  </a:cubicBezTo>
                  <a:lnTo>
                    <a:pt x="18529" y="14086"/>
                  </a:lnTo>
                  <a:cubicBezTo>
                    <a:pt x="15826" y="14086"/>
                    <a:pt x="13641" y="15960"/>
                    <a:pt x="12276" y="17548"/>
                  </a:cubicBezTo>
                  <a:cubicBezTo>
                    <a:pt x="12106" y="17735"/>
                    <a:pt x="11937" y="17940"/>
                    <a:pt x="11776" y="18154"/>
                  </a:cubicBezTo>
                  <a:cubicBezTo>
                    <a:pt x="11259" y="18797"/>
                    <a:pt x="10786" y="19475"/>
                    <a:pt x="10313" y="20135"/>
                  </a:cubicBezTo>
                  <a:cubicBezTo>
                    <a:pt x="9528" y="21250"/>
                    <a:pt x="8707" y="22401"/>
                    <a:pt x="7753" y="23382"/>
                  </a:cubicBezTo>
                  <a:cubicBezTo>
                    <a:pt x="7432" y="23712"/>
                    <a:pt x="7093" y="24024"/>
                    <a:pt x="6736" y="24310"/>
                  </a:cubicBezTo>
                  <a:cubicBezTo>
                    <a:pt x="4946" y="25778"/>
                    <a:pt x="2895" y="26571"/>
                    <a:pt x="969" y="26571"/>
                  </a:cubicBezTo>
                  <a:cubicBezTo>
                    <a:pt x="648" y="26571"/>
                    <a:pt x="330" y="26549"/>
                    <a:pt x="18" y="26504"/>
                  </a:cubicBezTo>
                  <a:lnTo>
                    <a:pt x="0" y="26585"/>
                  </a:lnTo>
                  <a:cubicBezTo>
                    <a:pt x="321" y="26629"/>
                    <a:pt x="643" y="26656"/>
                    <a:pt x="964" y="26656"/>
                  </a:cubicBezTo>
                  <a:cubicBezTo>
                    <a:pt x="2909" y="26656"/>
                    <a:pt x="4987" y="25853"/>
                    <a:pt x="6789" y="24381"/>
                  </a:cubicBezTo>
                  <a:cubicBezTo>
                    <a:pt x="7146" y="24087"/>
                    <a:pt x="7485" y="23775"/>
                    <a:pt x="7815" y="23436"/>
                  </a:cubicBezTo>
                  <a:cubicBezTo>
                    <a:pt x="8770" y="22454"/>
                    <a:pt x="9590" y="21303"/>
                    <a:pt x="10384" y="20179"/>
                  </a:cubicBezTo>
                  <a:cubicBezTo>
                    <a:pt x="10848" y="19528"/>
                    <a:pt x="11330" y="18850"/>
                    <a:pt x="11839" y="18208"/>
                  </a:cubicBezTo>
                  <a:cubicBezTo>
                    <a:pt x="11999" y="17994"/>
                    <a:pt x="12169" y="17789"/>
                    <a:pt x="12338" y="17601"/>
                  </a:cubicBezTo>
                  <a:cubicBezTo>
                    <a:pt x="13687" y="16023"/>
                    <a:pt x="15855" y="14166"/>
                    <a:pt x="18533" y="14166"/>
                  </a:cubicBezTo>
                  <a:cubicBezTo>
                    <a:pt x="18564" y="14166"/>
                    <a:pt x="18596" y="14166"/>
                    <a:pt x="18627" y="14167"/>
                  </a:cubicBezTo>
                  <a:cubicBezTo>
                    <a:pt x="19618" y="14185"/>
                    <a:pt x="20599" y="14470"/>
                    <a:pt x="21545" y="14747"/>
                  </a:cubicBezTo>
                  <a:cubicBezTo>
                    <a:pt x="22214" y="14943"/>
                    <a:pt x="22910" y="15148"/>
                    <a:pt x="23605" y="15246"/>
                  </a:cubicBezTo>
                  <a:cubicBezTo>
                    <a:pt x="23937" y="15299"/>
                    <a:pt x="24265" y="15328"/>
                    <a:pt x="24580" y="15328"/>
                  </a:cubicBezTo>
                  <a:cubicBezTo>
                    <a:pt x="24688" y="15328"/>
                    <a:pt x="24794" y="15324"/>
                    <a:pt x="24899" y="15318"/>
                  </a:cubicBezTo>
                  <a:cubicBezTo>
                    <a:pt x="26371" y="15246"/>
                    <a:pt x="27879" y="14604"/>
                    <a:pt x="29261" y="13462"/>
                  </a:cubicBezTo>
                  <a:cubicBezTo>
                    <a:pt x="30260" y="12641"/>
                    <a:pt x="31099" y="11660"/>
                    <a:pt x="31982" y="10616"/>
                  </a:cubicBezTo>
                  <a:cubicBezTo>
                    <a:pt x="32134" y="10447"/>
                    <a:pt x="32277" y="10268"/>
                    <a:pt x="32428" y="10090"/>
                  </a:cubicBezTo>
                  <a:cubicBezTo>
                    <a:pt x="33017" y="9403"/>
                    <a:pt x="33668" y="8680"/>
                    <a:pt x="34364" y="7949"/>
                  </a:cubicBezTo>
                  <a:cubicBezTo>
                    <a:pt x="36800" y="5344"/>
                    <a:pt x="40457" y="1856"/>
                    <a:pt x="44052" y="72"/>
                  </a:cubicBezTo>
                  <a:lnTo>
                    <a:pt x="44017"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7"/>
            <p:cNvSpPr/>
            <p:nvPr/>
          </p:nvSpPr>
          <p:spPr>
            <a:xfrm>
              <a:off x="964563" y="2635589"/>
              <a:ext cx="2618120" cy="1620569"/>
            </a:xfrm>
            <a:custGeom>
              <a:rect b="b" l="l" r="r" t="t"/>
              <a:pathLst>
                <a:path extrusionOk="0" h="26987" w="43599">
                  <a:moveTo>
                    <a:pt x="43562" y="0"/>
                  </a:moveTo>
                  <a:cubicBezTo>
                    <a:pt x="40957" y="1552"/>
                    <a:pt x="37791" y="4327"/>
                    <a:pt x="34160" y="8234"/>
                  </a:cubicBezTo>
                  <a:cubicBezTo>
                    <a:pt x="33464" y="8984"/>
                    <a:pt x="32804" y="9706"/>
                    <a:pt x="32224" y="10366"/>
                  </a:cubicBezTo>
                  <a:lnTo>
                    <a:pt x="31956" y="10670"/>
                  </a:lnTo>
                  <a:cubicBezTo>
                    <a:pt x="30993" y="11767"/>
                    <a:pt x="30083" y="12793"/>
                    <a:pt x="28994" y="13640"/>
                  </a:cubicBezTo>
                  <a:cubicBezTo>
                    <a:pt x="27585" y="14747"/>
                    <a:pt x="26122" y="15326"/>
                    <a:pt x="24641" y="15380"/>
                  </a:cubicBezTo>
                  <a:cubicBezTo>
                    <a:pt x="24561" y="15383"/>
                    <a:pt x="24479" y="15385"/>
                    <a:pt x="24397" y="15385"/>
                  </a:cubicBezTo>
                  <a:cubicBezTo>
                    <a:pt x="24068" y="15385"/>
                    <a:pt x="23724" y="15357"/>
                    <a:pt x="23374" y="15300"/>
                  </a:cubicBezTo>
                  <a:cubicBezTo>
                    <a:pt x="22687" y="15193"/>
                    <a:pt x="22000" y="14987"/>
                    <a:pt x="21340" y="14791"/>
                  </a:cubicBezTo>
                  <a:cubicBezTo>
                    <a:pt x="20394" y="14515"/>
                    <a:pt x="19404" y="14220"/>
                    <a:pt x="18405" y="14193"/>
                  </a:cubicBezTo>
                  <a:cubicBezTo>
                    <a:pt x="18367" y="14193"/>
                    <a:pt x="18329" y="14192"/>
                    <a:pt x="18291" y="14192"/>
                  </a:cubicBezTo>
                  <a:cubicBezTo>
                    <a:pt x="16184" y="14192"/>
                    <a:pt x="13972" y="15402"/>
                    <a:pt x="12062" y="17610"/>
                  </a:cubicBezTo>
                  <a:cubicBezTo>
                    <a:pt x="11902" y="17798"/>
                    <a:pt x="11732" y="18003"/>
                    <a:pt x="11563" y="18217"/>
                  </a:cubicBezTo>
                  <a:cubicBezTo>
                    <a:pt x="11018" y="18904"/>
                    <a:pt x="10510" y="19635"/>
                    <a:pt x="10019" y="20340"/>
                  </a:cubicBezTo>
                  <a:cubicBezTo>
                    <a:pt x="9270" y="21411"/>
                    <a:pt x="8494" y="22517"/>
                    <a:pt x="7611" y="23462"/>
                  </a:cubicBezTo>
                  <a:cubicBezTo>
                    <a:pt x="7289" y="23810"/>
                    <a:pt x="6959" y="24131"/>
                    <a:pt x="6620" y="24426"/>
                  </a:cubicBezTo>
                  <a:cubicBezTo>
                    <a:pt x="4778" y="26025"/>
                    <a:pt x="2622" y="26908"/>
                    <a:pt x="628" y="26908"/>
                  </a:cubicBezTo>
                  <a:cubicBezTo>
                    <a:pt x="420" y="26908"/>
                    <a:pt x="214" y="26898"/>
                    <a:pt x="10" y="26879"/>
                  </a:cubicBezTo>
                  <a:lnTo>
                    <a:pt x="1" y="26950"/>
                  </a:lnTo>
                  <a:cubicBezTo>
                    <a:pt x="206" y="26977"/>
                    <a:pt x="420" y="26986"/>
                    <a:pt x="634" y="26986"/>
                  </a:cubicBezTo>
                  <a:cubicBezTo>
                    <a:pt x="2651" y="26986"/>
                    <a:pt x="4818" y="26094"/>
                    <a:pt x="6674" y="24479"/>
                  </a:cubicBezTo>
                  <a:cubicBezTo>
                    <a:pt x="7013" y="24185"/>
                    <a:pt x="7352" y="23864"/>
                    <a:pt x="7664" y="23516"/>
                  </a:cubicBezTo>
                  <a:cubicBezTo>
                    <a:pt x="8556" y="22561"/>
                    <a:pt x="9332" y="21455"/>
                    <a:pt x="10082" y="20385"/>
                  </a:cubicBezTo>
                  <a:cubicBezTo>
                    <a:pt x="10572" y="19680"/>
                    <a:pt x="11081" y="18948"/>
                    <a:pt x="11625" y="18261"/>
                  </a:cubicBezTo>
                  <a:cubicBezTo>
                    <a:pt x="11795" y="18056"/>
                    <a:pt x="11955" y="17851"/>
                    <a:pt x="12125" y="17664"/>
                  </a:cubicBezTo>
                  <a:cubicBezTo>
                    <a:pt x="14016" y="15469"/>
                    <a:pt x="16202" y="14274"/>
                    <a:pt x="18289" y="14274"/>
                  </a:cubicBezTo>
                  <a:lnTo>
                    <a:pt x="18396" y="14274"/>
                  </a:lnTo>
                  <a:cubicBezTo>
                    <a:pt x="19395" y="14300"/>
                    <a:pt x="20377" y="14586"/>
                    <a:pt x="21322" y="14863"/>
                  </a:cubicBezTo>
                  <a:cubicBezTo>
                    <a:pt x="21982" y="15068"/>
                    <a:pt x="22678" y="15264"/>
                    <a:pt x="23365" y="15380"/>
                  </a:cubicBezTo>
                  <a:cubicBezTo>
                    <a:pt x="23726" y="15431"/>
                    <a:pt x="24087" y="15465"/>
                    <a:pt x="24433" y="15465"/>
                  </a:cubicBezTo>
                  <a:cubicBezTo>
                    <a:pt x="24506" y="15465"/>
                    <a:pt x="24578" y="15463"/>
                    <a:pt x="24650" y="15460"/>
                  </a:cubicBezTo>
                  <a:cubicBezTo>
                    <a:pt x="26140" y="15407"/>
                    <a:pt x="27612" y="14818"/>
                    <a:pt x="29039" y="13703"/>
                  </a:cubicBezTo>
                  <a:cubicBezTo>
                    <a:pt x="30136" y="12855"/>
                    <a:pt x="31046" y="11820"/>
                    <a:pt x="32010" y="10723"/>
                  </a:cubicBezTo>
                  <a:lnTo>
                    <a:pt x="32277" y="10420"/>
                  </a:lnTo>
                  <a:cubicBezTo>
                    <a:pt x="32866" y="9760"/>
                    <a:pt x="33517" y="9037"/>
                    <a:pt x="34213" y="8288"/>
                  </a:cubicBezTo>
                  <a:cubicBezTo>
                    <a:pt x="37844" y="4380"/>
                    <a:pt x="41002" y="1615"/>
                    <a:pt x="43598" y="72"/>
                  </a:cubicBezTo>
                  <a:lnTo>
                    <a:pt x="43562"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27"/>
            <p:cNvSpPr/>
            <p:nvPr/>
          </p:nvSpPr>
          <p:spPr>
            <a:xfrm>
              <a:off x="1006898" y="2622739"/>
              <a:ext cx="2591818" cy="1640926"/>
            </a:xfrm>
            <a:custGeom>
              <a:rect b="b" l="l" r="r" t="t"/>
              <a:pathLst>
                <a:path extrusionOk="0" h="27326" w="43161">
                  <a:moveTo>
                    <a:pt x="43116" y="0"/>
                  </a:moveTo>
                  <a:cubicBezTo>
                    <a:pt x="40145" y="2088"/>
                    <a:pt x="36854" y="5504"/>
                    <a:pt x="34026" y="8573"/>
                  </a:cubicBezTo>
                  <a:cubicBezTo>
                    <a:pt x="33437" y="9215"/>
                    <a:pt x="32750" y="9956"/>
                    <a:pt x="32081" y="10687"/>
                  </a:cubicBezTo>
                  <a:lnTo>
                    <a:pt x="32036" y="10732"/>
                  </a:lnTo>
                  <a:cubicBezTo>
                    <a:pt x="30984" y="11901"/>
                    <a:pt x="29975" y="12998"/>
                    <a:pt x="28780" y="13881"/>
                  </a:cubicBezTo>
                  <a:cubicBezTo>
                    <a:pt x="27353" y="14925"/>
                    <a:pt x="25881" y="15478"/>
                    <a:pt x="24400" y="15514"/>
                  </a:cubicBezTo>
                  <a:cubicBezTo>
                    <a:pt x="24350" y="15515"/>
                    <a:pt x="24301" y="15515"/>
                    <a:pt x="24250" y="15515"/>
                  </a:cubicBezTo>
                  <a:cubicBezTo>
                    <a:pt x="23893" y="15515"/>
                    <a:pt x="23516" y="15487"/>
                    <a:pt x="23133" y="15424"/>
                  </a:cubicBezTo>
                  <a:cubicBezTo>
                    <a:pt x="22464" y="15308"/>
                    <a:pt x="21777" y="15103"/>
                    <a:pt x="21126" y="14907"/>
                  </a:cubicBezTo>
                  <a:cubicBezTo>
                    <a:pt x="20171" y="14622"/>
                    <a:pt x="19190" y="14327"/>
                    <a:pt x="18182" y="14300"/>
                  </a:cubicBezTo>
                  <a:cubicBezTo>
                    <a:pt x="18135" y="14299"/>
                    <a:pt x="18088" y="14299"/>
                    <a:pt x="18042" y="14299"/>
                  </a:cubicBezTo>
                  <a:cubicBezTo>
                    <a:pt x="15226" y="14299"/>
                    <a:pt x="12972" y="16400"/>
                    <a:pt x="11866" y="17664"/>
                  </a:cubicBezTo>
                  <a:cubicBezTo>
                    <a:pt x="11696" y="17860"/>
                    <a:pt x="11536" y="18056"/>
                    <a:pt x="11366" y="18270"/>
                  </a:cubicBezTo>
                  <a:cubicBezTo>
                    <a:pt x="10786" y="19011"/>
                    <a:pt x="10242" y="19796"/>
                    <a:pt x="9716" y="20554"/>
                  </a:cubicBezTo>
                  <a:cubicBezTo>
                    <a:pt x="9020" y="21571"/>
                    <a:pt x="8288" y="22624"/>
                    <a:pt x="7477" y="23543"/>
                  </a:cubicBezTo>
                  <a:cubicBezTo>
                    <a:pt x="7164" y="23890"/>
                    <a:pt x="6843" y="24221"/>
                    <a:pt x="6513" y="24524"/>
                  </a:cubicBezTo>
                  <a:cubicBezTo>
                    <a:pt x="4598" y="26295"/>
                    <a:pt x="2410" y="27253"/>
                    <a:pt x="330" y="27253"/>
                  </a:cubicBezTo>
                  <a:cubicBezTo>
                    <a:pt x="220" y="27253"/>
                    <a:pt x="110" y="27250"/>
                    <a:pt x="1" y="27245"/>
                  </a:cubicBezTo>
                  <a:lnTo>
                    <a:pt x="1" y="27316"/>
                  </a:lnTo>
                  <a:cubicBezTo>
                    <a:pt x="117" y="27316"/>
                    <a:pt x="233" y="27325"/>
                    <a:pt x="340" y="27325"/>
                  </a:cubicBezTo>
                  <a:cubicBezTo>
                    <a:pt x="2436" y="27325"/>
                    <a:pt x="4631" y="26353"/>
                    <a:pt x="6558" y="24577"/>
                  </a:cubicBezTo>
                  <a:cubicBezTo>
                    <a:pt x="6888" y="24274"/>
                    <a:pt x="7218" y="23935"/>
                    <a:pt x="7530" y="23587"/>
                  </a:cubicBezTo>
                  <a:cubicBezTo>
                    <a:pt x="8351" y="22668"/>
                    <a:pt x="9073" y="21607"/>
                    <a:pt x="9778" y="20590"/>
                  </a:cubicBezTo>
                  <a:cubicBezTo>
                    <a:pt x="10296" y="19831"/>
                    <a:pt x="10840" y="19046"/>
                    <a:pt x="11420" y="18315"/>
                  </a:cubicBezTo>
                  <a:cubicBezTo>
                    <a:pt x="11589" y="18101"/>
                    <a:pt x="11759" y="17904"/>
                    <a:pt x="11919" y="17717"/>
                  </a:cubicBezTo>
                  <a:cubicBezTo>
                    <a:pt x="13016" y="16454"/>
                    <a:pt x="15252" y="14370"/>
                    <a:pt x="18042" y="14370"/>
                  </a:cubicBezTo>
                  <a:cubicBezTo>
                    <a:pt x="18088" y="14370"/>
                    <a:pt x="18135" y="14371"/>
                    <a:pt x="18182" y="14372"/>
                  </a:cubicBezTo>
                  <a:cubicBezTo>
                    <a:pt x="19181" y="14399"/>
                    <a:pt x="20162" y="14693"/>
                    <a:pt x="21108" y="14978"/>
                  </a:cubicBezTo>
                  <a:cubicBezTo>
                    <a:pt x="21759" y="15175"/>
                    <a:pt x="22446" y="15380"/>
                    <a:pt x="23124" y="15496"/>
                  </a:cubicBezTo>
                  <a:cubicBezTo>
                    <a:pt x="23507" y="15558"/>
                    <a:pt x="23891" y="15587"/>
                    <a:pt x="24250" y="15587"/>
                  </a:cubicBezTo>
                  <a:cubicBezTo>
                    <a:pt x="24300" y="15587"/>
                    <a:pt x="24350" y="15586"/>
                    <a:pt x="24400" y="15585"/>
                  </a:cubicBezTo>
                  <a:cubicBezTo>
                    <a:pt x="25890" y="15549"/>
                    <a:pt x="27379" y="14996"/>
                    <a:pt x="28825" y="13935"/>
                  </a:cubicBezTo>
                  <a:cubicBezTo>
                    <a:pt x="30029" y="13051"/>
                    <a:pt x="31028" y="11945"/>
                    <a:pt x="32090" y="10786"/>
                  </a:cubicBezTo>
                  <a:lnTo>
                    <a:pt x="32134" y="10732"/>
                  </a:lnTo>
                  <a:cubicBezTo>
                    <a:pt x="32794" y="10009"/>
                    <a:pt x="33481" y="9260"/>
                    <a:pt x="34079" y="8618"/>
                  </a:cubicBezTo>
                  <a:cubicBezTo>
                    <a:pt x="36907" y="5558"/>
                    <a:pt x="40190" y="2141"/>
                    <a:pt x="43161" y="54"/>
                  </a:cubicBezTo>
                  <a:lnTo>
                    <a:pt x="43116"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27"/>
            <p:cNvSpPr/>
            <p:nvPr/>
          </p:nvSpPr>
          <p:spPr>
            <a:xfrm>
              <a:off x="1049233" y="2609348"/>
              <a:ext cx="2565036" cy="1662304"/>
            </a:xfrm>
            <a:custGeom>
              <a:rect b="b" l="l" r="r" t="t"/>
              <a:pathLst>
                <a:path extrusionOk="0" h="27682" w="42715">
                  <a:moveTo>
                    <a:pt x="42670" y="0"/>
                  </a:moveTo>
                  <a:cubicBezTo>
                    <a:pt x="40154" y="2070"/>
                    <a:pt x="37415" y="5067"/>
                    <a:pt x="34516" y="8234"/>
                  </a:cubicBezTo>
                  <a:lnTo>
                    <a:pt x="33892" y="8921"/>
                  </a:lnTo>
                  <a:cubicBezTo>
                    <a:pt x="33312" y="9554"/>
                    <a:pt x="32669" y="10241"/>
                    <a:pt x="31947" y="11017"/>
                  </a:cubicBezTo>
                  <a:cubicBezTo>
                    <a:pt x="30823" y="12213"/>
                    <a:pt x="29788" y="13274"/>
                    <a:pt x="28575" y="14122"/>
                  </a:cubicBezTo>
                  <a:cubicBezTo>
                    <a:pt x="27120" y="15121"/>
                    <a:pt x="25640" y="15639"/>
                    <a:pt x="24159" y="15656"/>
                  </a:cubicBezTo>
                  <a:cubicBezTo>
                    <a:pt x="24118" y="15657"/>
                    <a:pt x="24077" y="15658"/>
                    <a:pt x="24036" y="15658"/>
                  </a:cubicBezTo>
                  <a:cubicBezTo>
                    <a:pt x="23671" y="15658"/>
                    <a:pt x="23286" y="15622"/>
                    <a:pt x="22901" y="15558"/>
                  </a:cubicBezTo>
                  <a:cubicBezTo>
                    <a:pt x="22232" y="15442"/>
                    <a:pt x="21554" y="15228"/>
                    <a:pt x="20911" y="15032"/>
                  </a:cubicBezTo>
                  <a:cubicBezTo>
                    <a:pt x="19957" y="14746"/>
                    <a:pt x="18976" y="14443"/>
                    <a:pt x="17967" y="14407"/>
                  </a:cubicBezTo>
                  <a:lnTo>
                    <a:pt x="17798" y="14407"/>
                  </a:lnTo>
                  <a:cubicBezTo>
                    <a:pt x="14997" y="14407"/>
                    <a:pt x="12758" y="16477"/>
                    <a:pt x="11669" y="17735"/>
                  </a:cubicBezTo>
                  <a:cubicBezTo>
                    <a:pt x="11500" y="17922"/>
                    <a:pt x="11330" y="18127"/>
                    <a:pt x="11170" y="18333"/>
                  </a:cubicBezTo>
                  <a:cubicBezTo>
                    <a:pt x="10545" y="19118"/>
                    <a:pt x="9974" y="19965"/>
                    <a:pt x="9421" y="20777"/>
                  </a:cubicBezTo>
                  <a:cubicBezTo>
                    <a:pt x="8770" y="21740"/>
                    <a:pt x="8092" y="22740"/>
                    <a:pt x="7334" y="23632"/>
                  </a:cubicBezTo>
                  <a:cubicBezTo>
                    <a:pt x="7039" y="23980"/>
                    <a:pt x="6727" y="24319"/>
                    <a:pt x="6406" y="24631"/>
                  </a:cubicBezTo>
                  <a:cubicBezTo>
                    <a:pt x="4443" y="26558"/>
                    <a:pt x="2186" y="27619"/>
                    <a:pt x="36" y="27619"/>
                  </a:cubicBezTo>
                  <a:lnTo>
                    <a:pt x="0" y="27619"/>
                  </a:lnTo>
                  <a:lnTo>
                    <a:pt x="0" y="27682"/>
                  </a:lnTo>
                  <a:lnTo>
                    <a:pt x="36" y="27682"/>
                  </a:lnTo>
                  <a:cubicBezTo>
                    <a:pt x="2204" y="27682"/>
                    <a:pt x="4479" y="26620"/>
                    <a:pt x="6450" y="24684"/>
                  </a:cubicBezTo>
                  <a:cubicBezTo>
                    <a:pt x="6772" y="24363"/>
                    <a:pt x="7084" y="24024"/>
                    <a:pt x="7387" y="23667"/>
                  </a:cubicBezTo>
                  <a:cubicBezTo>
                    <a:pt x="8145" y="22775"/>
                    <a:pt x="8823" y="21776"/>
                    <a:pt x="9475" y="20813"/>
                  </a:cubicBezTo>
                  <a:cubicBezTo>
                    <a:pt x="10028" y="20001"/>
                    <a:pt x="10599" y="19162"/>
                    <a:pt x="11223" y="18368"/>
                  </a:cubicBezTo>
                  <a:cubicBezTo>
                    <a:pt x="11384" y="18163"/>
                    <a:pt x="11553" y="17967"/>
                    <a:pt x="11714" y="17771"/>
                  </a:cubicBezTo>
                  <a:cubicBezTo>
                    <a:pt x="12797" y="16530"/>
                    <a:pt x="15019" y="14476"/>
                    <a:pt x="17792" y="14476"/>
                  </a:cubicBezTo>
                  <a:cubicBezTo>
                    <a:pt x="17850" y="14476"/>
                    <a:pt x="17909" y="14477"/>
                    <a:pt x="17967" y="14479"/>
                  </a:cubicBezTo>
                  <a:cubicBezTo>
                    <a:pt x="18967" y="14506"/>
                    <a:pt x="19939" y="14809"/>
                    <a:pt x="20894" y="15094"/>
                  </a:cubicBezTo>
                  <a:cubicBezTo>
                    <a:pt x="21545" y="15300"/>
                    <a:pt x="22214" y="15505"/>
                    <a:pt x="22892" y="15621"/>
                  </a:cubicBezTo>
                  <a:cubicBezTo>
                    <a:pt x="23320" y="15692"/>
                    <a:pt x="23748" y="15728"/>
                    <a:pt x="24159" y="15728"/>
                  </a:cubicBezTo>
                  <a:cubicBezTo>
                    <a:pt x="25648" y="15710"/>
                    <a:pt x="27147" y="15184"/>
                    <a:pt x="28610" y="14175"/>
                  </a:cubicBezTo>
                  <a:cubicBezTo>
                    <a:pt x="29832" y="13328"/>
                    <a:pt x="30867" y="12266"/>
                    <a:pt x="31991" y="11062"/>
                  </a:cubicBezTo>
                  <a:cubicBezTo>
                    <a:pt x="32723" y="10286"/>
                    <a:pt x="33356" y="9599"/>
                    <a:pt x="33936" y="8966"/>
                  </a:cubicBezTo>
                  <a:lnTo>
                    <a:pt x="34570" y="8279"/>
                  </a:lnTo>
                  <a:cubicBezTo>
                    <a:pt x="37460" y="5112"/>
                    <a:pt x="40199" y="2114"/>
                    <a:pt x="42714" y="54"/>
                  </a:cubicBezTo>
                  <a:lnTo>
                    <a:pt x="42670"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27"/>
            <p:cNvSpPr/>
            <p:nvPr/>
          </p:nvSpPr>
          <p:spPr>
            <a:xfrm>
              <a:off x="1091567" y="2596437"/>
              <a:ext cx="2538253" cy="1683802"/>
            </a:xfrm>
            <a:custGeom>
              <a:rect b="b" l="l" r="r" t="t"/>
              <a:pathLst>
                <a:path extrusionOk="0" h="28040" w="42269">
                  <a:moveTo>
                    <a:pt x="42224" y="1"/>
                  </a:moveTo>
                  <a:cubicBezTo>
                    <a:pt x="40484" y="1651"/>
                    <a:pt x="38619" y="3774"/>
                    <a:pt x="36639" y="6014"/>
                  </a:cubicBezTo>
                  <a:cubicBezTo>
                    <a:pt x="35711" y="7075"/>
                    <a:pt x="34748" y="8173"/>
                    <a:pt x="33757" y="9261"/>
                  </a:cubicBezTo>
                  <a:cubicBezTo>
                    <a:pt x="33142" y="9939"/>
                    <a:pt x="32482" y="10635"/>
                    <a:pt x="31804" y="11339"/>
                  </a:cubicBezTo>
                  <a:cubicBezTo>
                    <a:pt x="30831" y="12348"/>
                    <a:pt x="29681" y="13498"/>
                    <a:pt x="28369" y="14355"/>
                  </a:cubicBezTo>
                  <a:cubicBezTo>
                    <a:pt x="26897" y="15309"/>
                    <a:pt x="25398" y="15791"/>
                    <a:pt x="23918" y="15791"/>
                  </a:cubicBezTo>
                  <a:cubicBezTo>
                    <a:pt x="23516" y="15791"/>
                    <a:pt x="23088" y="15755"/>
                    <a:pt x="22660" y="15675"/>
                  </a:cubicBezTo>
                  <a:cubicBezTo>
                    <a:pt x="22000" y="15559"/>
                    <a:pt x="21330" y="15354"/>
                    <a:pt x="20688" y="15149"/>
                  </a:cubicBezTo>
                  <a:cubicBezTo>
                    <a:pt x="19743" y="14854"/>
                    <a:pt x="18761" y="14551"/>
                    <a:pt x="17753" y="14515"/>
                  </a:cubicBezTo>
                  <a:lnTo>
                    <a:pt x="17557" y="14515"/>
                  </a:lnTo>
                  <a:cubicBezTo>
                    <a:pt x="14765" y="14515"/>
                    <a:pt x="12552" y="16549"/>
                    <a:pt x="11464" y="17789"/>
                  </a:cubicBezTo>
                  <a:cubicBezTo>
                    <a:pt x="11303" y="17977"/>
                    <a:pt x="11134" y="18182"/>
                    <a:pt x="10973" y="18387"/>
                  </a:cubicBezTo>
                  <a:cubicBezTo>
                    <a:pt x="10304" y="19226"/>
                    <a:pt x="9697" y="20136"/>
                    <a:pt x="9118" y="21010"/>
                  </a:cubicBezTo>
                  <a:cubicBezTo>
                    <a:pt x="8511" y="21920"/>
                    <a:pt x="7886" y="22856"/>
                    <a:pt x="7200" y="23704"/>
                  </a:cubicBezTo>
                  <a:cubicBezTo>
                    <a:pt x="6905" y="24070"/>
                    <a:pt x="6602" y="24418"/>
                    <a:pt x="6299" y="24739"/>
                  </a:cubicBezTo>
                  <a:cubicBezTo>
                    <a:pt x="4372" y="26746"/>
                    <a:pt x="2132" y="27897"/>
                    <a:pt x="0" y="27986"/>
                  </a:cubicBezTo>
                  <a:lnTo>
                    <a:pt x="0" y="28040"/>
                  </a:lnTo>
                  <a:cubicBezTo>
                    <a:pt x="2150" y="27959"/>
                    <a:pt x="4407" y="26800"/>
                    <a:pt x="6343" y="24775"/>
                  </a:cubicBezTo>
                  <a:cubicBezTo>
                    <a:pt x="6646" y="24453"/>
                    <a:pt x="6950" y="24105"/>
                    <a:pt x="7244" y="23740"/>
                  </a:cubicBezTo>
                  <a:cubicBezTo>
                    <a:pt x="7940" y="22892"/>
                    <a:pt x="8564" y="21947"/>
                    <a:pt x="9171" y="21037"/>
                  </a:cubicBezTo>
                  <a:cubicBezTo>
                    <a:pt x="9751" y="20162"/>
                    <a:pt x="10349" y="19261"/>
                    <a:pt x="11018" y="18423"/>
                  </a:cubicBezTo>
                  <a:cubicBezTo>
                    <a:pt x="11178" y="18218"/>
                    <a:pt x="11348" y="18021"/>
                    <a:pt x="11508" y="17825"/>
                  </a:cubicBezTo>
                  <a:cubicBezTo>
                    <a:pt x="12588" y="16603"/>
                    <a:pt x="14791" y="14569"/>
                    <a:pt x="17557" y="14569"/>
                  </a:cubicBezTo>
                  <a:cubicBezTo>
                    <a:pt x="17619" y="14569"/>
                    <a:pt x="17682" y="14569"/>
                    <a:pt x="17753" y="14578"/>
                  </a:cubicBezTo>
                  <a:cubicBezTo>
                    <a:pt x="18752" y="14605"/>
                    <a:pt x="19725" y="14917"/>
                    <a:pt x="20670" y="15211"/>
                  </a:cubicBezTo>
                  <a:cubicBezTo>
                    <a:pt x="21322" y="15407"/>
                    <a:pt x="21982" y="15613"/>
                    <a:pt x="22651" y="15738"/>
                  </a:cubicBezTo>
                  <a:cubicBezTo>
                    <a:pt x="23088" y="15818"/>
                    <a:pt x="23507" y="15854"/>
                    <a:pt x="23918" y="15854"/>
                  </a:cubicBezTo>
                  <a:cubicBezTo>
                    <a:pt x="25407" y="15854"/>
                    <a:pt x="26915" y="15363"/>
                    <a:pt x="28396" y="14399"/>
                  </a:cubicBezTo>
                  <a:cubicBezTo>
                    <a:pt x="29716" y="13543"/>
                    <a:pt x="30867" y="12392"/>
                    <a:pt x="31848" y="11375"/>
                  </a:cubicBezTo>
                  <a:cubicBezTo>
                    <a:pt x="32526" y="10679"/>
                    <a:pt x="33187" y="9975"/>
                    <a:pt x="33802" y="9297"/>
                  </a:cubicBezTo>
                  <a:cubicBezTo>
                    <a:pt x="34792" y="8208"/>
                    <a:pt x="35756" y="7111"/>
                    <a:pt x="36684" y="6058"/>
                  </a:cubicBezTo>
                  <a:cubicBezTo>
                    <a:pt x="38664" y="3810"/>
                    <a:pt x="40529" y="1696"/>
                    <a:pt x="42268" y="37"/>
                  </a:cubicBezTo>
                  <a:lnTo>
                    <a:pt x="42224"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27"/>
            <p:cNvSpPr/>
            <p:nvPr/>
          </p:nvSpPr>
          <p:spPr>
            <a:xfrm>
              <a:off x="1133902" y="2583046"/>
              <a:ext cx="2511411" cy="1705780"/>
            </a:xfrm>
            <a:custGeom>
              <a:rect b="b" l="l" r="r" t="t"/>
              <a:pathLst>
                <a:path extrusionOk="0" h="28406" w="41822">
                  <a:moveTo>
                    <a:pt x="41777" y="1"/>
                  </a:moveTo>
                  <a:cubicBezTo>
                    <a:pt x="40591" y="1294"/>
                    <a:pt x="39351" y="2802"/>
                    <a:pt x="38039" y="4399"/>
                  </a:cubicBezTo>
                  <a:cubicBezTo>
                    <a:pt x="36639" y="6103"/>
                    <a:pt x="35194" y="7860"/>
                    <a:pt x="33623" y="9600"/>
                  </a:cubicBezTo>
                  <a:cubicBezTo>
                    <a:pt x="32999" y="10296"/>
                    <a:pt x="32339" y="10992"/>
                    <a:pt x="31670" y="11670"/>
                  </a:cubicBezTo>
                  <a:cubicBezTo>
                    <a:pt x="30688" y="12651"/>
                    <a:pt x="29502" y="13775"/>
                    <a:pt x="28155" y="14596"/>
                  </a:cubicBezTo>
                  <a:cubicBezTo>
                    <a:pt x="26692" y="15488"/>
                    <a:pt x="25220" y="15934"/>
                    <a:pt x="23766" y="15934"/>
                  </a:cubicBezTo>
                  <a:lnTo>
                    <a:pt x="23676" y="15934"/>
                  </a:lnTo>
                  <a:cubicBezTo>
                    <a:pt x="23275" y="15934"/>
                    <a:pt x="22847" y="15889"/>
                    <a:pt x="22428" y="15809"/>
                  </a:cubicBezTo>
                  <a:cubicBezTo>
                    <a:pt x="21767" y="15684"/>
                    <a:pt x="21107" y="15479"/>
                    <a:pt x="20474" y="15274"/>
                  </a:cubicBezTo>
                  <a:cubicBezTo>
                    <a:pt x="19528" y="14979"/>
                    <a:pt x="18547" y="14667"/>
                    <a:pt x="17539" y="14622"/>
                  </a:cubicBezTo>
                  <a:lnTo>
                    <a:pt x="17316" y="14622"/>
                  </a:lnTo>
                  <a:cubicBezTo>
                    <a:pt x="14541" y="14622"/>
                    <a:pt x="12347" y="16630"/>
                    <a:pt x="11267" y="17852"/>
                  </a:cubicBezTo>
                  <a:cubicBezTo>
                    <a:pt x="11098" y="18048"/>
                    <a:pt x="10937" y="18244"/>
                    <a:pt x="10768" y="18449"/>
                  </a:cubicBezTo>
                  <a:cubicBezTo>
                    <a:pt x="10063" y="19342"/>
                    <a:pt x="9430" y="20314"/>
                    <a:pt x="8814" y="21251"/>
                  </a:cubicBezTo>
                  <a:cubicBezTo>
                    <a:pt x="8261" y="22107"/>
                    <a:pt x="7690" y="22981"/>
                    <a:pt x="7065" y="23793"/>
                  </a:cubicBezTo>
                  <a:cubicBezTo>
                    <a:pt x="6780" y="24168"/>
                    <a:pt x="6486" y="24516"/>
                    <a:pt x="6191" y="24846"/>
                  </a:cubicBezTo>
                  <a:cubicBezTo>
                    <a:pt x="4862" y="26318"/>
                    <a:pt x="2703" y="28129"/>
                    <a:pt x="0" y="28352"/>
                  </a:cubicBezTo>
                  <a:lnTo>
                    <a:pt x="9" y="28405"/>
                  </a:lnTo>
                  <a:cubicBezTo>
                    <a:pt x="2730" y="28173"/>
                    <a:pt x="4889" y="26362"/>
                    <a:pt x="6227" y="24882"/>
                  </a:cubicBezTo>
                  <a:cubicBezTo>
                    <a:pt x="6530" y="24551"/>
                    <a:pt x="6825" y="24195"/>
                    <a:pt x="7110" y="23820"/>
                  </a:cubicBezTo>
                  <a:cubicBezTo>
                    <a:pt x="7735" y="23017"/>
                    <a:pt x="8306" y="22134"/>
                    <a:pt x="8859" y="21286"/>
                  </a:cubicBezTo>
                  <a:cubicBezTo>
                    <a:pt x="9474" y="20350"/>
                    <a:pt x="10108" y="19377"/>
                    <a:pt x="10812" y="18485"/>
                  </a:cubicBezTo>
                  <a:cubicBezTo>
                    <a:pt x="10973" y="18280"/>
                    <a:pt x="11142" y="18075"/>
                    <a:pt x="11312" y="17887"/>
                  </a:cubicBezTo>
                  <a:cubicBezTo>
                    <a:pt x="12382" y="16678"/>
                    <a:pt x="14563" y="14672"/>
                    <a:pt x="17318" y="14672"/>
                  </a:cubicBezTo>
                  <a:cubicBezTo>
                    <a:pt x="17388" y="14672"/>
                    <a:pt x="17459" y="14673"/>
                    <a:pt x="17530" y="14676"/>
                  </a:cubicBezTo>
                  <a:cubicBezTo>
                    <a:pt x="18538" y="14721"/>
                    <a:pt x="19510" y="15024"/>
                    <a:pt x="20456" y="15327"/>
                  </a:cubicBezTo>
                  <a:cubicBezTo>
                    <a:pt x="21098" y="15532"/>
                    <a:pt x="21758" y="15738"/>
                    <a:pt x="22419" y="15862"/>
                  </a:cubicBezTo>
                  <a:cubicBezTo>
                    <a:pt x="22847" y="15943"/>
                    <a:pt x="23266" y="15987"/>
                    <a:pt x="23676" y="15987"/>
                  </a:cubicBezTo>
                  <a:cubicBezTo>
                    <a:pt x="23705" y="15988"/>
                    <a:pt x="23733" y="15988"/>
                    <a:pt x="23761" y="15988"/>
                  </a:cubicBezTo>
                  <a:cubicBezTo>
                    <a:pt x="25224" y="15988"/>
                    <a:pt x="26711" y="15533"/>
                    <a:pt x="28182" y="14640"/>
                  </a:cubicBezTo>
                  <a:cubicBezTo>
                    <a:pt x="29538" y="13819"/>
                    <a:pt x="30724" y="12695"/>
                    <a:pt x="31705" y="11705"/>
                  </a:cubicBezTo>
                  <a:cubicBezTo>
                    <a:pt x="32383" y="11027"/>
                    <a:pt x="33044" y="10331"/>
                    <a:pt x="33668" y="9636"/>
                  </a:cubicBezTo>
                  <a:cubicBezTo>
                    <a:pt x="35229" y="7896"/>
                    <a:pt x="36683" y="6139"/>
                    <a:pt x="38084" y="4435"/>
                  </a:cubicBezTo>
                  <a:cubicBezTo>
                    <a:pt x="39395" y="2838"/>
                    <a:pt x="40635" y="1330"/>
                    <a:pt x="41822" y="37"/>
                  </a:cubicBezTo>
                  <a:lnTo>
                    <a:pt x="41777"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27"/>
            <p:cNvSpPr/>
            <p:nvPr/>
          </p:nvSpPr>
          <p:spPr>
            <a:xfrm>
              <a:off x="1176177" y="2569655"/>
              <a:ext cx="2484148" cy="1728239"/>
            </a:xfrm>
            <a:custGeom>
              <a:rect b="b" l="l" r="r" t="t"/>
              <a:pathLst>
                <a:path extrusionOk="0" h="28780" w="41368">
                  <a:moveTo>
                    <a:pt x="41332" y="1"/>
                  </a:moveTo>
                  <a:cubicBezTo>
                    <a:pt x="40556" y="973"/>
                    <a:pt x="39771" y="2035"/>
                    <a:pt x="38923" y="3150"/>
                  </a:cubicBezTo>
                  <a:cubicBezTo>
                    <a:pt x="37326" y="5282"/>
                    <a:pt x="35507" y="7700"/>
                    <a:pt x="33490" y="9948"/>
                  </a:cubicBezTo>
                  <a:cubicBezTo>
                    <a:pt x="32866" y="10644"/>
                    <a:pt x="32206" y="11339"/>
                    <a:pt x="31528" y="12000"/>
                  </a:cubicBezTo>
                  <a:cubicBezTo>
                    <a:pt x="30172" y="13320"/>
                    <a:pt x="29074" y="14194"/>
                    <a:pt x="27950" y="14836"/>
                  </a:cubicBezTo>
                  <a:cubicBezTo>
                    <a:pt x="26505" y="15666"/>
                    <a:pt x="25042" y="16085"/>
                    <a:pt x="23624" y="16085"/>
                  </a:cubicBezTo>
                  <a:cubicBezTo>
                    <a:pt x="23561" y="16085"/>
                    <a:pt x="23499" y="16076"/>
                    <a:pt x="23436" y="16076"/>
                  </a:cubicBezTo>
                  <a:cubicBezTo>
                    <a:pt x="23035" y="16068"/>
                    <a:pt x="22616" y="16023"/>
                    <a:pt x="22187" y="15943"/>
                  </a:cubicBezTo>
                  <a:cubicBezTo>
                    <a:pt x="21536" y="15809"/>
                    <a:pt x="20885" y="15604"/>
                    <a:pt x="20260" y="15398"/>
                  </a:cubicBezTo>
                  <a:cubicBezTo>
                    <a:pt x="19315" y="15095"/>
                    <a:pt x="18334" y="14783"/>
                    <a:pt x="17317" y="14738"/>
                  </a:cubicBezTo>
                  <a:cubicBezTo>
                    <a:pt x="17233" y="14735"/>
                    <a:pt x="17150" y="14733"/>
                    <a:pt x="17067" y="14733"/>
                  </a:cubicBezTo>
                  <a:cubicBezTo>
                    <a:pt x="14312" y="14733"/>
                    <a:pt x="12137" y="16711"/>
                    <a:pt x="11072" y="17923"/>
                  </a:cubicBezTo>
                  <a:cubicBezTo>
                    <a:pt x="10902" y="18110"/>
                    <a:pt x="10733" y="18307"/>
                    <a:pt x="10572" y="18512"/>
                  </a:cubicBezTo>
                  <a:cubicBezTo>
                    <a:pt x="9814" y="19466"/>
                    <a:pt x="9154" y="20510"/>
                    <a:pt x="8511" y="21518"/>
                  </a:cubicBezTo>
                  <a:cubicBezTo>
                    <a:pt x="8003" y="22303"/>
                    <a:pt x="7486" y="23115"/>
                    <a:pt x="6932" y="23873"/>
                  </a:cubicBezTo>
                  <a:cubicBezTo>
                    <a:pt x="6656" y="24257"/>
                    <a:pt x="6370" y="24623"/>
                    <a:pt x="6085" y="24953"/>
                  </a:cubicBezTo>
                  <a:cubicBezTo>
                    <a:pt x="4782" y="26487"/>
                    <a:pt x="2677" y="28379"/>
                    <a:pt x="1" y="28726"/>
                  </a:cubicBezTo>
                  <a:lnTo>
                    <a:pt x="10" y="28780"/>
                  </a:lnTo>
                  <a:cubicBezTo>
                    <a:pt x="2695" y="28432"/>
                    <a:pt x="4818" y="26523"/>
                    <a:pt x="6121" y="24989"/>
                  </a:cubicBezTo>
                  <a:cubicBezTo>
                    <a:pt x="6406" y="24650"/>
                    <a:pt x="6692" y="24284"/>
                    <a:pt x="6968" y="23900"/>
                  </a:cubicBezTo>
                  <a:cubicBezTo>
                    <a:pt x="7530" y="23142"/>
                    <a:pt x="8048" y="22330"/>
                    <a:pt x="8547" y="21536"/>
                  </a:cubicBezTo>
                  <a:cubicBezTo>
                    <a:pt x="9189" y="20537"/>
                    <a:pt x="9859" y="19493"/>
                    <a:pt x="10608" y="18539"/>
                  </a:cubicBezTo>
                  <a:cubicBezTo>
                    <a:pt x="10768" y="18342"/>
                    <a:pt x="10938" y="18137"/>
                    <a:pt x="11107" y="17950"/>
                  </a:cubicBezTo>
                  <a:cubicBezTo>
                    <a:pt x="12169" y="16754"/>
                    <a:pt x="14328" y="14783"/>
                    <a:pt x="17076" y="14783"/>
                  </a:cubicBezTo>
                  <a:lnTo>
                    <a:pt x="17317" y="14783"/>
                  </a:lnTo>
                  <a:cubicBezTo>
                    <a:pt x="18325" y="14828"/>
                    <a:pt x="19297" y="15140"/>
                    <a:pt x="20243" y="15443"/>
                  </a:cubicBezTo>
                  <a:cubicBezTo>
                    <a:pt x="20876" y="15648"/>
                    <a:pt x="21527" y="15862"/>
                    <a:pt x="22178" y="15987"/>
                  </a:cubicBezTo>
                  <a:cubicBezTo>
                    <a:pt x="22607" y="16068"/>
                    <a:pt x="23026" y="16121"/>
                    <a:pt x="23436" y="16130"/>
                  </a:cubicBezTo>
                  <a:cubicBezTo>
                    <a:pt x="23495" y="16131"/>
                    <a:pt x="23554" y="16132"/>
                    <a:pt x="23613" y="16132"/>
                  </a:cubicBezTo>
                  <a:cubicBezTo>
                    <a:pt x="25055" y="16132"/>
                    <a:pt x="26520" y="15712"/>
                    <a:pt x="27968" y="14881"/>
                  </a:cubicBezTo>
                  <a:cubicBezTo>
                    <a:pt x="29101" y="14230"/>
                    <a:pt x="30207" y="13356"/>
                    <a:pt x="31563" y="12035"/>
                  </a:cubicBezTo>
                  <a:cubicBezTo>
                    <a:pt x="32241" y="11366"/>
                    <a:pt x="32902" y="10679"/>
                    <a:pt x="33526" y="9983"/>
                  </a:cubicBezTo>
                  <a:cubicBezTo>
                    <a:pt x="35542" y="7726"/>
                    <a:pt x="37362" y="5309"/>
                    <a:pt x="38968" y="3177"/>
                  </a:cubicBezTo>
                  <a:cubicBezTo>
                    <a:pt x="39806" y="2062"/>
                    <a:pt x="40600" y="1009"/>
                    <a:pt x="41368" y="37"/>
                  </a:cubicBezTo>
                  <a:lnTo>
                    <a:pt x="41332"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27"/>
            <p:cNvSpPr/>
            <p:nvPr/>
          </p:nvSpPr>
          <p:spPr>
            <a:xfrm>
              <a:off x="1218511" y="2556805"/>
              <a:ext cx="2457366" cy="1749677"/>
            </a:xfrm>
            <a:custGeom>
              <a:rect b="b" l="l" r="r" t="t"/>
              <a:pathLst>
                <a:path extrusionOk="0" h="29137" w="40922">
                  <a:moveTo>
                    <a:pt x="40886" y="1"/>
                  </a:moveTo>
                  <a:cubicBezTo>
                    <a:pt x="40413" y="688"/>
                    <a:pt x="39931" y="1392"/>
                    <a:pt x="39423" y="2151"/>
                  </a:cubicBezTo>
                  <a:cubicBezTo>
                    <a:pt x="37683" y="4720"/>
                    <a:pt x="35711" y="7637"/>
                    <a:pt x="33356" y="10287"/>
                  </a:cubicBezTo>
                  <a:cubicBezTo>
                    <a:pt x="32732" y="10991"/>
                    <a:pt x="32072" y="11669"/>
                    <a:pt x="31394" y="12321"/>
                  </a:cubicBezTo>
                  <a:cubicBezTo>
                    <a:pt x="30064" y="13570"/>
                    <a:pt x="28905" y="14444"/>
                    <a:pt x="27736" y="15068"/>
                  </a:cubicBezTo>
                  <a:cubicBezTo>
                    <a:pt x="26304" y="15830"/>
                    <a:pt x="24872" y="16215"/>
                    <a:pt x="23469" y="16215"/>
                  </a:cubicBezTo>
                  <a:cubicBezTo>
                    <a:pt x="23378" y="16215"/>
                    <a:pt x="23287" y="16213"/>
                    <a:pt x="23195" y="16210"/>
                  </a:cubicBezTo>
                  <a:cubicBezTo>
                    <a:pt x="22794" y="16201"/>
                    <a:pt x="22375" y="16148"/>
                    <a:pt x="21955" y="16059"/>
                  </a:cubicBezTo>
                  <a:cubicBezTo>
                    <a:pt x="21304" y="15934"/>
                    <a:pt x="20662" y="15720"/>
                    <a:pt x="20046" y="15514"/>
                  </a:cubicBezTo>
                  <a:cubicBezTo>
                    <a:pt x="19092" y="15211"/>
                    <a:pt x="18110" y="14890"/>
                    <a:pt x="17102" y="14836"/>
                  </a:cubicBezTo>
                  <a:cubicBezTo>
                    <a:pt x="17012" y="14832"/>
                    <a:pt x="16922" y="14830"/>
                    <a:pt x="16833" y="14830"/>
                  </a:cubicBezTo>
                  <a:cubicBezTo>
                    <a:pt x="14088" y="14830"/>
                    <a:pt x="11929" y="16784"/>
                    <a:pt x="10866" y="17977"/>
                  </a:cubicBezTo>
                  <a:cubicBezTo>
                    <a:pt x="10706" y="18164"/>
                    <a:pt x="10536" y="18360"/>
                    <a:pt x="10376" y="18565"/>
                  </a:cubicBezTo>
                  <a:cubicBezTo>
                    <a:pt x="9564" y="19582"/>
                    <a:pt x="8877" y="20697"/>
                    <a:pt x="8199" y="21777"/>
                  </a:cubicBezTo>
                  <a:cubicBezTo>
                    <a:pt x="7753" y="22499"/>
                    <a:pt x="7289" y="23249"/>
                    <a:pt x="6798" y="23954"/>
                  </a:cubicBezTo>
                  <a:cubicBezTo>
                    <a:pt x="6522" y="24346"/>
                    <a:pt x="6245" y="24712"/>
                    <a:pt x="5978" y="25051"/>
                  </a:cubicBezTo>
                  <a:cubicBezTo>
                    <a:pt x="4158" y="27335"/>
                    <a:pt x="2088" y="28726"/>
                    <a:pt x="1" y="29092"/>
                  </a:cubicBezTo>
                  <a:lnTo>
                    <a:pt x="9" y="29137"/>
                  </a:lnTo>
                  <a:cubicBezTo>
                    <a:pt x="2106" y="28771"/>
                    <a:pt x="4185" y="27370"/>
                    <a:pt x="6013" y="25078"/>
                  </a:cubicBezTo>
                  <a:cubicBezTo>
                    <a:pt x="6281" y="24739"/>
                    <a:pt x="6558" y="24364"/>
                    <a:pt x="6834" y="23980"/>
                  </a:cubicBezTo>
                  <a:cubicBezTo>
                    <a:pt x="7325" y="23276"/>
                    <a:pt x="7789" y="22526"/>
                    <a:pt x="8235" y="21804"/>
                  </a:cubicBezTo>
                  <a:cubicBezTo>
                    <a:pt x="8913" y="20724"/>
                    <a:pt x="9600" y="19609"/>
                    <a:pt x="10411" y="18592"/>
                  </a:cubicBezTo>
                  <a:cubicBezTo>
                    <a:pt x="10572" y="18387"/>
                    <a:pt x="10733" y="18191"/>
                    <a:pt x="10902" y="18003"/>
                  </a:cubicBezTo>
                  <a:cubicBezTo>
                    <a:pt x="11956" y="16820"/>
                    <a:pt x="14106" y="14875"/>
                    <a:pt x="16834" y="14875"/>
                  </a:cubicBezTo>
                  <a:cubicBezTo>
                    <a:pt x="16923" y="14875"/>
                    <a:pt x="17012" y="14877"/>
                    <a:pt x="17102" y="14881"/>
                  </a:cubicBezTo>
                  <a:cubicBezTo>
                    <a:pt x="18110" y="14934"/>
                    <a:pt x="19083" y="15247"/>
                    <a:pt x="20028" y="15559"/>
                  </a:cubicBezTo>
                  <a:cubicBezTo>
                    <a:pt x="20653" y="15764"/>
                    <a:pt x="21295" y="15969"/>
                    <a:pt x="21946" y="16103"/>
                  </a:cubicBezTo>
                  <a:cubicBezTo>
                    <a:pt x="22366" y="16192"/>
                    <a:pt x="22785" y="16237"/>
                    <a:pt x="23195" y="16255"/>
                  </a:cubicBezTo>
                  <a:cubicBezTo>
                    <a:pt x="23287" y="16258"/>
                    <a:pt x="23379" y="16260"/>
                    <a:pt x="23471" y="16260"/>
                  </a:cubicBezTo>
                  <a:cubicBezTo>
                    <a:pt x="24882" y="16260"/>
                    <a:pt x="26322" y="15874"/>
                    <a:pt x="27763" y="15104"/>
                  </a:cubicBezTo>
                  <a:cubicBezTo>
                    <a:pt x="28931" y="14480"/>
                    <a:pt x="30091" y="13605"/>
                    <a:pt x="31420" y="12347"/>
                  </a:cubicBezTo>
                  <a:cubicBezTo>
                    <a:pt x="32107" y="11696"/>
                    <a:pt x="32768" y="11018"/>
                    <a:pt x="33392" y="10313"/>
                  </a:cubicBezTo>
                  <a:cubicBezTo>
                    <a:pt x="35738" y="7664"/>
                    <a:pt x="37719" y="4747"/>
                    <a:pt x="39458" y="2177"/>
                  </a:cubicBezTo>
                  <a:cubicBezTo>
                    <a:pt x="39967" y="1419"/>
                    <a:pt x="40449" y="714"/>
                    <a:pt x="40921" y="19"/>
                  </a:cubicBezTo>
                  <a:lnTo>
                    <a:pt x="40886"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7"/>
            <p:cNvSpPr/>
            <p:nvPr/>
          </p:nvSpPr>
          <p:spPr>
            <a:xfrm>
              <a:off x="1260846" y="2543414"/>
              <a:ext cx="2430584" cy="1771655"/>
            </a:xfrm>
            <a:custGeom>
              <a:rect b="b" l="l" r="r" t="t"/>
              <a:pathLst>
                <a:path extrusionOk="0" h="29503" w="40476">
                  <a:moveTo>
                    <a:pt x="40448" y="1"/>
                  </a:moveTo>
                  <a:cubicBezTo>
                    <a:pt x="40172" y="447"/>
                    <a:pt x="39904" y="893"/>
                    <a:pt x="39619" y="1375"/>
                  </a:cubicBezTo>
                  <a:cubicBezTo>
                    <a:pt x="37834" y="4336"/>
                    <a:pt x="35818" y="7691"/>
                    <a:pt x="33222" y="10635"/>
                  </a:cubicBezTo>
                  <a:cubicBezTo>
                    <a:pt x="32607" y="11330"/>
                    <a:pt x="31938" y="12008"/>
                    <a:pt x="31251" y="12651"/>
                  </a:cubicBezTo>
                  <a:cubicBezTo>
                    <a:pt x="29957" y="13837"/>
                    <a:pt x="28744" y="14703"/>
                    <a:pt x="27531" y="15309"/>
                  </a:cubicBezTo>
                  <a:cubicBezTo>
                    <a:pt x="26129" y="16006"/>
                    <a:pt x="24736" y="16364"/>
                    <a:pt x="23369" y="16364"/>
                  </a:cubicBezTo>
                  <a:cubicBezTo>
                    <a:pt x="23231" y="16364"/>
                    <a:pt x="23092" y="16360"/>
                    <a:pt x="22954" y="16353"/>
                  </a:cubicBezTo>
                  <a:cubicBezTo>
                    <a:pt x="22553" y="16335"/>
                    <a:pt x="22133" y="16282"/>
                    <a:pt x="21714" y="16192"/>
                  </a:cubicBezTo>
                  <a:cubicBezTo>
                    <a:pt x="21081" y="16059"/>
                    <a:pt x="20438" y="15844"/>
                    <a:pt x="19832" y="15639"/>
                  </a:cubicBezTo>
                  <a:cubicBezTo>
                    <a:pt x="18877" y="15327"/>
                    <a:pt x="17896" y="15006"/>
                    <a:pt x="16888" y="14952"/>
                  </a:cubicBezTo>
                  <a:cubicBezTo>
                    <a:pt x="16785" y="14947"/>
                    <a:pt x="16683" y="14944"/>
                    <a:pt x="16582" y="14944"/>
                  </a:cubicBezTo>
                  <a:cubicBezTo>
                    <a:pt x="13856" y="14944"/>
                    <a:pt x="11719" y="16869"/>
                    <a:pt x="10670" y="18039"/>
                  </a:cubicBezTo>
                  <a:cubicBezTo>
                    <a:pt x="10500" y="18226"/>
                    <a:pt x="10340" y="18432"/>
                    <a:pt x="10179" y="18628"/>
                  </a:cubicBezTo>
                  <a:cubicBezTo>
                    <a:pt x="9314" y="19707"/>
                    <a:pt x="8591" y="20912"/>
                    <a:pt x="7887" y="22062"/>
                  </a:cubicBezTo>
                  <a:cubicBezTo>
                    <a:pt x="7494" y="22722"/>
                    <a:pt x="7084" y="23392"/>
                    <a:pt x="6664" y="24034"/>
                  </a:cubicBezTo>
                  <a:cubicBezTo>
                    <a:pt x="6388" y="24444"/>
                    <a:pt x="6129" y="24810"/>
                    <a:pt x="5870" y="25167"/>
                  </a:cubicBezTo>
                  <a:cubicBezTo>
                    <a:pt x="4068" y="27567"/>
                    <a:pt x="2097" y="29012"/>
                    <a:pt x="0" y="29467"/>
                  </a:cubicBezTo>
                  <a:lnTo>
                    <a:pt x="9" y="29502"/>
                  </a:lnTo>
                  <a:cubicBezTo>
                    <a:pt x="2115" y="29047"/>
                    <a:pt x="4095" y="27593"/>
                    <a:pt x="5897" y="25185"/>
                  </a:cubicBezTo>
                  <a:cubicBezTo>
                    <a:pt x="6165" y="24837"/>
                    <a:pt x="6423" y="24462"/>
                    <a:pt x="6691" y="24061"/>
                  </a:cubicBezTo>
                  <a:cubicBezTo>
                    <a:pt x="7119" y="23418"/>
                    <a:pt x="7530" y="22740"/>
                    <a:pt x="7922" y="22089"/>
                  </a:cubicBezTo>
                  <a:cubicBezTo>
                    <a:pt x="8627" y="20929"/>
                    <a:pt x="9350" y="19734"/>
                    <a:pt x="10206" y="18655"/>
                  </a:cubicBezTo>
                  <a:cubicBezTo>
                    <a:pt x="10367" y="18449"/>
                    <a:pt x="10527" y="18253"/>
                    <a:pt x="10697" y="18066"/>
                  </a:cubicBezTo>
                  <a:cubicBezTo>
                    <a:pt x="11746" y="16896"/>
                    <a:pt x="13865" y="14980"/>
                    <a:pt x="16582" y="14980"/>
                  </a:cubicBezTo>
                  <a:cubicBezTo>
                    <a:pt x="16683" y="14980"/>
                    <a:pt x="16785" y="14983"/>
                    <a:pt x="16888" y="14988"/>
                  </a:cubicBezTo>
                  <a:cubicBezTo>
                    <a:pt x="17896" y="15042"/>
                    <a:pt x="18868" y="15363"/>
                    <a:pt x="19814" y="15675"/>
                  </a:cubicBezTo>
                  <a:cubicBezTo>
                    <a:pt x="20429" y="15880"/>
                    <a:pt x="21072" y="16094"/>
                    <a:pt x="21705" y="16228"/>
                  </a:cubicBezTo>
                  <a:cubicBezTo>
                    <a:pt x="22124" y="16317"/>
                    <a:pt x="22544" y="16371"/>
                    <a:pt x="22954" y="16389"/>
                  </a:cubicBezTo>
                  <a:cubicBezTo>
                    <a:pt x="23092" y="16396"/>
                    <a:pt x="23231" y="16400"/>
                    <a:pt x="23369" y="16400"/>
                  </a:cubicBezTo>
                  <a:cubicBezTo>
                    <a:pt x="24737" y="16400"/>
                    <a:pt x="26139" y="16041"/>
                    <a:pt x="27548" y="15345"/>
                  </a:cubicBezTo>
                  <a:cubicBezTo>
                    <a:pt x="28762" y="14738"/>
                    <a:pt x="29984" y="13864"/>
                    <a:pt x="31277" y="12677"/>
                  </a:cubicBezTo>
                  <a:cubicBezTo>
                    <a:pt x="31964" y="12035"/>
                    <a:pt x="32633" y="11357"/>
                    <a:pt x="33249" y="10661"/>
                  </a:cubicBezTo>
                  <a:cubicBezTo>
                    <a:pt x="35854" y="7708"/>
                    <a:pt x="37870" y="4354"/>
                    <a:pt x="39645" y="1392"/>
                  </a:cubicBezTo>
                  <a:cubicBezTo>
                    <a:pt x="39931" y="920"/>
                    <a:pt x="40207" y="465"/>
                    <a:pt x="40475" y="19"/>
                  </a:cubicBezTo>
                  <a:lnTo>
                    <a:pt x="40448"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27"/>
            <p:cNvSpPr/>
            <p:nvPr/>
          </p:nvSpPr>
          <p:spPr>
            <a:xfrm>
              <a:off x="1303181" y="2530023"/>
              <a:ext cx="2403741" cy="1794174"/>
            </a:xfrm>
            <a:custGeom>
              <a:rect b="b" l="l" r="r" t="t"/>
              <a:pathLst>
                <a:path extrusionOk="0" h="29878" w="40029">
                  <a:moveTo>
                    <a:pt x="40002" y="1"/>
                  </a:moveTo>
                  <a:cubicBezTo>
                    <a:pt x="39868" y="259"/>
                    <a:pt x="39725" y="518"/>
                    <a:pt x="39592" y="777"/>
                  </a:cubicBezTo>
                  <a:cubicBezTo>
                    <a:pt x="37843" y="4078"/>
                    <a:pt x="35854" y="7815"/>
                    <a:pt x="33088" y="10982"/>
                  </a:cubicBezTo>
                  <a:cubicBezTo>
                    <a:pt x="32473" y="11678"/>
                    <a:pt x="31813" y="12356"/>
                    <a:pt x="31108" y="12981"/>
                  </a:cubicBezTo>
                  <a:cubicBezTo>
                    <a:pt x="29841" y="14114"/>
                    <a:pt x="28592" y="14952"/>
                    <a:pt x="27316" y="15550"/>
                  </a:cubicBezTo>
                  <a:cubicBezTo>
                    <a:pt x="25938" y="16188"/>
                    <a:pt x="24574" y="16513"/>
                    <a:pt x="23242" y="16513"/>
                  </a:cubicBezTo>
                  <a:cubicBezTo>
                    <a:pt x="23065" y="16513"/>
                    <a:pt x="22889" y="16507"/>
                    <a:pt x="22713" y="16496"/>
                  </a:cubicBezTo>
                  <a:cubicBezTo>
                    <a:pt x="22303" y="16469"/>
                    <a:pt x="21892" y="16415"/>
                    <a:pt x="21473" y="16326"/>
                  </a:cubicBezTo>
                  <a:cubicBezTo>
                    <a:pt x="20849" y="16183"/>
                    <a:pt x="20215" y="15978"/>
                    <a:pt x="19609" y="15773"/>
                  </a:cubicBezTo>
                  <a:cubicBezTo>
                    <a:pt x="18663" y="15452"/>
                    <a:pt x="17682" y="15122"/>
                    <a:pt x="16673" y="15059"/>
                  </a:cubicBezTo>
                  <a:cubicBezTo>
                    <a:pt x="16567" y="15053"/>
                    <a:pt x="16461" y="15050"/>
                    <a:pt x="16354" y="15050"/>
                  </a:cubicBezTo>
                  <a:cubicBezTo>
                    <a:pt x="15333" y="15050"/>
                    <a:pt x="14300" y="15321"/>
                    <a:pt x="13275" y="15862"/>
                  </a:cubicBezTo>
                  <a:cubicBezTo>
                    <a:pt x="12293" y="16380"/>
                    <a:pt x="11321" y="17156"/>
                    <a:pt x="10473" y="18110"/>
                  </a:cubicBezTo>
                  <a:cubicBezTo>
                    <a:pt x="10304" y="18298"/>
                    <a:pt x="10134" y="18494"/>
                    <a:pt x="9974" y="18690"/>
                  </a:cubicBezTo>
                  <a:cubicBezTo>
                    <a:pt x="9064" y="19841"/>
                    <a:pt x="8306" y="21126"/>
                    <a:pt x="7574" y="22375"/>
                  </a:cubicBezTo>
                  <a:cubicBezTo>
                    <a:pt x="7235" y="22954"/>
                    <a:pt x="6887" y="23552"/>
                    <a:pt x="6521" y="24123"/>
                  </a:cubicBezTo>
                  <a:cubicBezTo>
                    <a:pt x="6263" y="24542"/>
                    <a:pt x="6013" y="24917"/>
                    <a:pt x="5763" y="25274"/>
                  </a:cubicBezTo>
                  <a:cubicBezTo>
                    <a:pt x="4015" y="27763"/>
                    <a:pt x="2070" y="29297"/>
                    <a:pt x="0" y="29841"/>
                  </a:cubicBezTo>
                  <a:lnTo>
                    <a:pt x="9" y="29877"/>
                  </a:lnTo>
                  <a:cubicBezTo>
                    <a:pt x="2088" y="29333"/>
                    <a:pt x="4032" y="27790"/>
                    <a:pt x="5790" y="25292"/>
                  </a:cubicBezTo>
                  <a:cubicBezTo>
                    <a:pt x="6040" y="24935"/>
                    <a:pt x="6289" y="24560"/>
                    <a:pt x="6548" y="24141"/>
                  </a:cubicBezTo>
                  <a:cubicBezTo>
                    <a:pt x="6914" y="23561"/>
                    <a:pt x="7262" y="22963"/>
                    <a:pt x="7601" y="22383"/>
                  </a:cubicBezTo>
                  <a:cubicBezTo>
                    <a:pt x="8332" y="21143"/>
                    <a:pt x="9091" y="19859"/>
                    <a:pt x="10001" y="18708"/>
                  </a:cubicBezTo>
                  <a:cubicBezTo>
                    <a:pt x="10161" y="18512"/>
                    <a:pt x="10331" y="18316"/>
                    <a:pt x="10491" y="18128"/>
                  </a:cubicBezTo>
                  <a:cubicBezTo>
                    <a:pt x="11529" y="16970"/>
                    <a:pt x="13640" y="15086"/>
                    <a:pt x="16347" y="15086"/>
                  </a:cubicBezTo>
                  <a:cubicBezTo>
                    <a:pt x="16455" y="15086"/>
                    <a:pt x="16564" y="15089"/>
                    <a:pt x="16673" y="15095"/>
                  </a:cubicBezTo>
                  <a:cubicBezTo>
                    <a:pt x="17682" y="15149"/>
                    <a:pt x="18654" y="15479"/>
                    <a:pt x="19600" y="15800"/>
                  </a:cubicBezTo>
                  <a:cubicBezTo>
                    <a:pt x="20206" y="16005"/>
                    <a:pt x="20840" y="16219"/>
                    <a:pt x="21473" y="16353"/>
                  </a:cubicBezTo>
                  <a:cubicBezTo>
                    <a:pt x="21883" y="16442"/>
                    <a:pt x="22303" y="16505"/>
                    <a:pt x="22713" y="16531"/>
                  </a:cubicBezTo>
                  <a:cubicBezTo>
                    <a:pt x="22879" y="16541"/>
                    <a:pt x="23046" y="16546"/>
                    <a:pt x="23213" y="16546"/>
                  </a:cubicBezTo>
                  <a:cubicBezTo>
                    <a:pt x="24556" y="16546"/>
                    <a:pt x="25938" y="16227"/>
                    <a:pt x="27334" y="15577"/>
                  </a:cubicBezTo>
                  <a:cubicBezTo>
                    <a:pt x="28610" y="14979"/>
                    <a:pt x="29859" y="14140"/>
                    <a:pt x="31135" y="12999"/>
                  </a:cubicBezTo>
                  <a:cubicBezTo>
                    <a:pt x="31830" y="12374"/>
                    <a:pt x="32499" y="11705"/>
                    <a:pt x="33115" y="11000"/>
                  </a:cubicBezTo>
                  <a:cubicBezTo>
                    <a:pt x="35881" y="7833"/>
                    <a:pt x="37870" y="4095"/>
                    <a:pt x="39618" y="795"/>
                  </a:cubicBezTo>
                  <a:cubicBezTo>
                    <a:pt x="39752" y="527"/>
                    <a:pt x="39895" y="268"/>
                    <a:pt x="40029" y="19"/>
                  </a:cubicBezTo>
                  <a:lnTo>
                    <a:pt x="40002"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27"/>
            <p:cNvSpPr/>
            <p:nvPr/>
          </p:nvSpPr>
          <p:spPr>
            <a:xfrm>
              <a:off x="1345456" y="2516632"/>
              <a:ext cx="2377019" cy="1816092"/>
            </a:xfrm>
            <a:custGeom>
              <a:rect b="b" l="l" r="r" t="t"/>
              <a:pathLst>
                <a:path extrusionOk="0" h="30243" w="39584">
                  <a:moveTo>
                    <a:pt x="39557" y="1"/>
                  </a:moveTo>
                  <a:lnTo>
                    <a:pt x="39405" y="340"/>
                  </a:lnTo>
                  <a:cubicBezTo>
                    <a:pt x="37648" y="4113"/>
                    <a:pt x="35828" y="8012"/>
                    <a:pt x="32955" y="11321"/>
                  </a:cubicBezTo>
                  <a:cubicBezTo>
                    <a:pt x="32349" y="12026"/>
                    <a:pt x="31679" y="12695"/>
                    <a:pt x="30975" y="13302"/>
                  </a:cubicBezTo>
                  <a:cubicBezTo>
                    <a:pt x="29717" y="14390"/>
                    <a:pt x="28423" y="15229"/>
                    <a:pt x="27112" y="15791"/>
                  </a:cubicBezTo>
                  <a:cubicBezTo>
                    <a:pt x="25761" y="16371"/>
                    <a:pt x="24430" y="16663"/>
                    <a:pt x="23130" y="16663"/>
                  </a:cubicBezTo>
                  <a:cubicBezTo>
                    <a:pt x="22910" y="16663"/>
                    <a:pt x="22691" y="16655"/>
                    <a:pt x="22473" y="16638"/>
                  </a:cubicBezTo>
                  <a:cubicBezTo>
                    <a:pt x="22063" y="16612"/>
                    <a:pt x="21652" y="16549"/>
                    <a:pt x="21242" y="16451"/>
                  </a:cubicBezTo>
                  <a:cubicBezTo>
                    <a:pt x="20617" y="16317"/>
                    <a:pt x="19993" y="16103"/>
                    <a:pt x="19395" y="15898"/>
                  </a:cubicBezTo>
                  <a:cubicBezTo>
                    <a:pt x="18450" y="15568"/>
                    <a:pt x="17468" y="15238"/>
                    <a:pt x="16451" y="15175"/>
                  </a:cubicBezTo>
                  <a:cubicBezTo>
                    <a:pt x="16331" y="15168"/>
                    <a:pt x="16210" y="15164"/>
                    <a:pt x="16089" y="15164"/>
                  </a:cubicBezTo>
                  <a:cubicBezTo>
                    <a:pt x="15091" y="15164"/>
                    <a:pt x="14081" y="15426"/>
                    <a:pt x="13070" y="15951"/>
                  </a:cubicBezTo>
                  <a:cubicBezTo>
                    <a:pt x="12089" y="16469"/>
                    <a:pt x="11116" y="17236"/>
                    <a:pt x="10269" y="18173"/>
                  </a:cubicBezTo>
                  <a:cubicBezTo>
                    <a:pt x="10108" y="18360"/>
                    <a:pt x="9939" y="18556"/>
                    <a:pt x="9778" y="18753"/>
                  </a:cubicBezTo>
                  <a:cubicBezTo>
                    <a:pt x="8806" y="19975"/>
                    <a:pt x="8021" y="21358"/>
                    <a:pt x="7263" y="22696"/>
                  </a:cubicBezTo>
                  <a:cubicBezTo>
                    <a:pt x="6977" y="23195"/>
                    <a:pt x="6692" y="23704"/>
                    <a:pt x="6388" y="24203"/>
                  </a:cubicBezTo>
                  <a:cubicBezTo>
                    <a:pt x="6130" y="24640"/>
                    <a:pt x="5889" y="25024"/>
                    <a:pt x="5657" y="25381"/>
                  </a:cubicBezTo>
                  <a:cubicBezTo>
                    <a:pt x="3926" y="28004"/>
                    <a:pt x="2079" y="29583"/>
                    <a:pt x="1" y="30216"/>
                  </a:cubicBezTo>
                  <a:lnTo>
                    <a:pt x="10" y="30243"/>
                  </a:lnTo>
                  <a:cubicBezTo>
                    <a:pt x="1125" y="29904"/>
                    <a:pt x="2204" y="29262"/>
                    <a:pt x="3212" y="28343"/>
                  </a:cubicBezTo>
                  <a:cubicBezTo>
                    <a:pt x="4069" y="27575"/>
                    <a:pt x="4898" y="26585"/>
                    <a:pt x="5675" y="25399"/>
                  </a:cubicBezTo>
                  <a:cubicBezTo>
                    <a:pt x="5915" y="25042"/>
                    <a:pt x="6156" y="24658"/>
                    <a:pt x="6415" y="24221"/>
                  </a:cubicBezTo>
                  <a:cubicBezTo>
                    <a:pt x="6709" y="23722"/>
                    <a:pt x="7004" y="23204"/>
                    <a:pt x="7289" y="22705"/>
                  </a:cubicBezTo>
                  <a:cubicBezTo>
                    <a:pt x="8048" y="21375"/>
                    <a:pt x="8824" y="19993"/>
                    <a:pt x="9796" y="18770"/>
                  </a:cubicBezTo>
                  <a:cubicBezTo>
                    <a:pt x="9957" y="18574"/>
                    <a:pt x="10126" y="18378"/>
                    <a:pt x="10296" y="18191"/>
                  </a:cubicBezTo>
                  <a:cubicBezTo>
                    <a:pt x="12024" y="16276"/>
                    <a:pt x="14120" y="15191"/>
                    <a:pt x="16107" y="15191"/>
                  </a:cubicBezTo>
                  <a:cubicBezTo>
                    <a:pt x="16222" y="15191"/>
                    <a:pt x="16337" y="15195"/>
                    <a:pt x="16451" y="15202"/>
                  </a:cubicBezTo>
                  <a:cubicBezTo>
                    <a:pt x="17468" y="15264"/>
                    <a:pt x="18441" y="15595"/>
                    <a:pt x="19386" y="15916"/>
                  </a:cubicBezTo>
                  <a:cubicBezTo>
                    <a:pt x="19993" y="16130"/>
                    <a:pt x="20608" y="16335"/>
                    <a:pt x="21233" y="16478"/>
                  </a:cubicBezTo>
                  <a:cubicBezTo>
                    <a:pt x="21643" y="16576"/>
                    <a:pt x="22063" y="16638"/>
                    <a:pt x="22473" y="16665"/>
                  </a:cubicBezTo>
                  <a:cubicBezTo>
                    <a:pt x="22691" y="16682"/>
                    <a:pt x="22910" y="16690"/>
                    <a:pt x="23131" y="16690"/>
                  </a:cubicBezTo>
                  <a:cubicBezTo>
                    <a:pt x="24433" y="16690"/>
                    <a:pt x="25770" y="16398"/>
                    <a:pt x="27121" y="15818"/>
                  </a:cubicBezTo>
                  <a:cubicBezTo>
                    <a:pt x="28432" y="15247"/>
                    <a:pt x="29735" y="14408"/>
                    <a:pt x="30993" y="13329"/>
                  </a:cubicBezTo>
                  <a:cubicBezTo>
                    <a:pt x="31697" y="12713"/>
                    <a:pt x="32366" y="12044"/>
                    <a:pt x="32982" y="11339"/>
                  </a:cubicBezTo>
                  <a:cubicBezTo>
                    <a:pt x="35855" y="8030"/>
                    <a:pt x="37665" y="4122"/>
                    <a:pt x="39423" y="349"/>
                  </a:cubicBezTo>
                  <a:lnTo>
                    <a:pt x="39584" y="10"/>
                  </a:lnTo>
                  <a:lnTo>
                    <a:pt x="39557"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27"/>
            <p:cNvSpPr/>
            <p:nvPr/>
          </p:nvSpPr>
          <p:spPr>
            <a:xfrm>
              <a:off x="1387790" y="2503241"/>
              <a:ext cx="2350237" cy="1838070"/>
            </a:xfrm>
            <a:custGeom>
              <a:rect b="b" l="l" r="r" t="t"/>
              <a:pathLst>
                <a:path extrusionOk="0" h="30609" w="39138">
                  <a:moveTo>
                    <a:pt x="39110" y="1"/>
                  </a:moveTo>
                  <a:lnTo>
                    <a:pt x="39102" y="27"/>
                  </a:lnTo>
                  <a:cubicBezTo>
                    <a:pt x="37460" y="4078"/>
                    <a:pt x="35756" y="8261"/>
                    <a:pt x="32821" y="11669"/>
                  </a:cubicBezTo>
                  <a:cubicBezTo>
                    <a:pt x="32214" y="12374"/>
                    <a:pt x="31545" y="13034"/>
                    <a:pt x="30832" y="13632"/>
                  </a:cubicBezTo>
                  <a:cubicBezTo>
                    <a:pt x="29583" y="14685"/>
                    <a:pt x="28262" y="15496"/>
                    <a:pt x="26898" y="16041"/>
                  </a:cubicBezTo>
                  <a:cubicBezTo>
                    <a:pt x="25594" y="16556"/>
                    <a:pt x="24298" y="16816"/>
                    <a:pt x="23032" y="16816"/>
                  </a:cubicBezTo>
                  <a:cubicBezTo>
                    <a:pt x="22764" y="16816"/>
                    <a:pt x="22497" y="16804"/>
                    <a:pt x="22232" y="16781"/>
                  </a:cubicBezTo>
                  <a:cubicBezTo>
                    <a:pt x="21821" y="16745"/>
                    <a:pt x="21411" y="16683"/>
                    <a:pt x="21001" y="16585"/>
                  </a:cubicBezTo>
                  <a:cubicBezTo>
                    <a:pt x="20385" y="16442"/>
                    <a:pt x="19770" y="16228"/>
                    <a:pt x="19181" y="16023"/>
                  </a:cubicBezTo>
                  <a:cubicBezTo>
                    <a:pt x="18235" y="15693"/>
                    <a:pt x="17254" y="15354"/>
                    <a:pt x="16237" y="15282"/>
                  </a:cubicBezTo>
                  <a:cubicBezTo>
                    <a:pt x="16116" y="15275"/>
                    <a:pt x="15995" y="15271"/>
                    <a:pt x="15874" y="15271"/>
                  </a:cubicBezTo>
                  <a:cubicBezTo>
                    <a:pt x="14876" y="15271"/>
                    <a:pt x="13868" y="15532"/>
                    <a:pt x="12874" y="16041"/>
                  </a:cubicBezTo>
                  <a:cubicBezTo>
                    <a:pt x="11883" y="16549"/>
                    <a:pt x="10920" y="17307"/>
                    <a:pt x="10072" y="18235"/>
                  </a:cubicBezTo>
                  <a:cubicBezTo>
                    <a:pt x="9903" y="18423"/>
                    <a:pt x="9742" y="18619"/>
                    <a:pt x="9582" y="18815"/>
                  </a:cubicBezTo>
                  <a:cubicBezTo>
                    <a:pt x="8547" y="20117"/>
                    <a:pt x="7735" y="21598"/>
                    <a:pt x="6950" y="23035"/>
                  </a:cubicBezTo>
                  <a:cubicBezTo>
                    <a:pt x="6727" y="23454"/>
                    <a:pt x="6486" y="23873"/>
                    <a:pt x="6254" y="24293"/>
                  </a:cubicBezTo>
                  <a:cubicBezTo>
                    <a:pt x="6004" y="24739"/>
                    <a:pt x="5773" y="25131"/>
                    <a:pt x="5549" y="25488"/>
                  </a:cubicBezTo>
                  <a:cubicBezTo>
                    <a:pt x="3872" y="28209"/>
                    <a:pt x="2052" y="29877"/>
                    <a:pt x="1" y="30591"/>
                  </a:cubicBezTo>
                  <a:lnTo>
                    <a:pt x="10" y="30609"/>
                  </a:lnTo>
                  <a:cubicBezTo>
                    <a:pt x="2070" y="29895"/>
                    <a:pt x="3881" y="28218"/>
                    <a:pt x="5567" y="25497"/>
                  </a:cubicBezTo>
                  <a:cubicBezTo>
                    <a:pt x="5790" y="25140"/>
                    <a:pt x="6022" y="24747"/>
                    <a:pt x="6272" y="24301"/>
                  </a:cubicBezTo>
                  <a:cubicBezTo>
                    <a:pt x="6504" y="23882"/>
                    <a:pt x="6745" y="23463"/>
                    <a:pt x="6968" y="23044"/>
                  </a:cubicBezTo>
                  <a:cubicBezTo>
                    <a:pt x="7753" y="21616"/>
                    <a:pt x="8565" y="20126"/>
                    <a:pt x="9600" y="18833"/>
                  </a:cubicBezTo>
                  <a:cubicBezTo>
                    <a:pt x="9751" y="18637"/>
                    <a:pt x="9921" y="18440"/>
                    <a:pt x="10090" y="18253"/>
                  </a:cubicBezTo>
                  <a:cubicBezTo>
                    <a:pt x="11809" y="16357"/>
                    <a:pt x="13902" y="15289"/>
                    <a:pt x="15888" y="15289"/>
                  </a:cubicBezTo>
                  <a:cubicBezTo>
                    <a:pt x="16005" y="15289"/>
                    <a:pt x="16121" y="15293"/>
                    <a:pt x="16237" y="15300"/>
                  </a:cubicBezTo>
                  <a:cubicBezTo>
                    <a:pt x="17254" y="15372"/>
                    <a:pt x="18226" y="15711"/>
                    <a:pt x="19172" y="16041"/>
                  </a:cubicBezTo>
                  <a:cubicBezTo>
                    <a:pt x="19770" y="16246"/>
                    <a:pt x="20385" y="16460"/>
                    <a:pt x="21001" y="16603"/>
                  </a:cubicBezTo>
                  <a:cubicBezTo>
                    <a:pt x="21402" y="16701"/>
                    <a:pt x="21821" y="16772"/>
                    <a:pt x="22232" y="16808"/>
                  </a:cubicBezTo>
                  <a:cubicBezTo>
                    <a:pt x="22492" y="16831"/>
                    <a:pt x="22753" y="16842"/>
                    <a:pt x="23016" y="16842"/>
                  </a:cubicBezTo>
                  <a:cubicBezTo>
                    <a:pt x="24287" y="16842"/>
                    <a:pt x="25591" y="16576"/>
                    <a:pt x="26906" y="16058"/>
                  </a:cubicBezTo>
                  <a:cubicBezTo>
                    <a:pt x="28271" y="15514"/>
                    <a:pt x="29592" y="14702"/>
                    <a:pt x="30850" y="13650"/>
                  </a:cubicBezTo>
                  <a:cubicBezTo>
                    <a:pt x="31563" y="13052"/>
                    <a:pt x="32232" y="12392"/>
                    <a:pt x="32839" y="11687"/>
                  </a:cubicBezTo>
                  <a:cubicBezTo>
                    <a:pt x="35774" y="8270"/>
                    <a:pt x="37478" y="4086"/>
                    <a:pt x="39119" y="36"/>
                  </a:cubicBezTo>
                  <a:lnTo>
                    <a:pt x="39137" y="10"/>
                  </a:lnTo>
                  <a:lnTo>
                    <a:pt x="39110"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27"/>
            <p:cNvSpPr/>
            <p:nvPr/>
          </p:nvSpPr>
          <p:spPr>
            <a:xfrm>
              <a:off x="1430125" y="2489850"/>
              <a:ext cx="2322854" cy="1860049"/>
            </a:xfrm>
            <a:custGeom>
              <a:rect b="b" l="l" r="r" t="t"/>
              <a:pathLst>
                <a:path extrusionOk="0" h="30975" w="38682">
                  <a:moveTo>
                    <a:pt x="38673" y="1"/>
                  </a:moveTo>
                  <a:cubicBezTo>
                    <a:pt x="37255" y="4015"/>
                    <a:pt x="35649" y="8556"/>
                    <a:pt x="32687" y="12017"/>
                  </a:cubicBezTo>
                  <a:cubicBezTo>
                    <a:pt x="30004" y="15163"/>
                    <a:pt x="26352" y="16971"/>
                    <a:pt x="22924" y="16971"/>
                  </a:cubicBezTo>
                  <a:cubicBezTo>
                    <a:pt x="22191" y="16971"/>
                    <a:pt x="21469" y="16888"/>
                    <a:pt x="20769" y="16719"/>
                  </a:cubicBezTo>
                  <a:cubicBezTo>
                    <a:pt x="20153" y="16567"/>
                    <a:pt x="19546" y="16353"/>
                    <a:pt x="18966" y="16148"/>
                  </a:cubicBezTo>
                  <a:cubicBezTo>
                    <a:pt x="18021" y="15809"/>
                    <a:pt x="17040" y="15470"/>
                    <a:pt x="16023" y="15398"/>
                  </a:cubicBezTo>
                  <a:cubicBezTo>
                    <a:pt x="15884" y="15388"/>
                    <a:pt x="15745" y="15383"/>
                    <a:pt x="15605" y="15383"/>
                  </a:cubicBezTo>
                  <a:cubicBezTo>
                    <a:pt x="14519" y="15383"/>
                    <a:pt x="13421" y="15691"/>
                    <a:pt x="12338" y="16308"/>
                  </a:cubicBezTo>
                  <a:cubicBezTo>
                    <a:pt x="11259" y="16915"/>
                    <a:pt x="10242" y="17807"/>
                    <a:pt x="9385" y="18877"/>
                  </a:cubicBezTo>
                  <a:cubicBezTo>
                    <a:pt x="8279" y="20260"/>
                    <a:pt x="7441" y="21857"/>
                    <a:pt x="6638" y="23400"/>
                  </a:cubicBezTo>
                  <a:cubicBezTo>
                    <a:pt x="6254" y="24123"/>
                    <a:pt x="5861" y="24881"/>
                    <a:pt x="5442" y="25595"/>
                  </a:cubicBezTo>
                  <a:cubicBezTo>
                    <a:pt x="3810" y="28414"/>
                    <a:pt x="2034" y="30171"/>
                    <a:pt x="0" y="30965"/>
                  </a:cubicBezTo>
                  <a:lnTo>
                    <a:pt x="9" y="30974"/>
                  </a:lnTo>
                  <a:cubicBezTo>
                    <a:pt x="1124" y="30537"/>
                    <a:pt x="2186" y="29806"/>
                    <a:pt x="3149" y="28780"/>
                  </a:cubicBezTo>
                  <a:cubicBezTo>
                    <a:pt x="3952" y="27932"/>
                    <a:pt x="4711" y="26897"/>
                    <a:pt x="5460" y="25604"/>
                  </a:cubicBezTo>
                  <a:cubicBezTo>
                    <a:pt x="5870" y="24881"/>
                    <a:pt x="6263" y="24132"/>
                    <a:pt x="6647" y="23409"/>
                  </a:cubicBezTo>
                  <a:cubicBezTo>
                    <a:pt x="7458" y="21866"/>
                    <a:pt x="8297" y="20269"/>
                    <a:pt x="9394" y="18886"/>
                  </a:cubicBezTo>
                  <a:cubicBezTo>
                    <a:pt x="11152" y="16683"/>
                    <a:pt x="13462" y="15398"/>
                    <a:pt x="15639" y="15398"/>
                  </a:cubicBezTo>
                  <a:cubicBezTo>
                    <a:pt x="15764" y="15398"/>
                    <a:pt x="15898" y="15398"/>
                    <a:pt x="16023" y="15407"/>
                  </a:cubicBezTo>
                  <a:cubicBezTo>
                    <a:pt x="17040" y="15479"/>
                    <a:pt x="18012" y="15826"/>
                    <a:pt x="18958" y="16165"/>
                  </a:cubicBezTo>
                  <a:cubicBezTo>
                    <a:pt x="19546" y="16371"/>
                    <a:pt x="20153" y="16585"/>
                    <a:pt x="20760" y="16727"/>
                  </a:cubicBezTo>
                  <a:cubicBezTo>
                    <a:pt x="21468" y="16899"/>
                    <a:pt x="22198" y="16984"/>
                    <a:pt x="22941" y="16984"/>
                  </a:cubicBezTo>
                  <a:cubicBezTo>
                    <a:pt x="24361" y="16984"/>
                    <a:pt x="25829" y="16673"/>
                    <a:pt x="27281" y="16058"/>
                  </a:cubicBezTo>
                  <a:cubicBezTo>
                    <a:pt x="28298" y="15630"/>
                    <a:pt x="29288" y="15059"/>
                    <a:pt x="30216" y="14355"/>
                  </a:cubicBezTo>
                  <a:cubicBezTo>
                    <a:pt x="31126" y="13677"/>
                    <a:pt x="31964" y="12891"/>
                    <a:pt x="32705" y="12026"/>
                  </a:cubicBezTo>
                  <a:cubicBezTo>
                    <a:pt x="34016" y="10492"/>
                    <a:pt x="35167" y="8627"/>
                    <a:pt x="36229" y="6326"/>
                  </a:cubicBezTo>
                  <a:cubicBezTo>
                    <a:pt x="37192" y="4229"/>
                    <a:pt x="37986" y="1990"/>
                    <a:pt x="38682" y="10"/>
                  </a:cubicBezTo>
                  <a:lnTo>
                    <a:pt x="38673"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98" name="Google Shape;1998;p27"/>
          <p:cNvSpPr/>
          <p:nvPr/>
        </p:nvSpPr>
        <p:spPr>
          <a:xfrm>
            <a:off x="-895000" y="45549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27"/>
          <p:cNvSpPr/>
          <p:nvPr/>
        </p:nvSpPr>
        <p:spPr>
          <a:xfrm>
            <a:off x="3230363" y="44960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27"/>
          <p:cNvSpPr/>
          <p:nvPr/>
        </p:nvSpPr>
        <p:spPr>
          <a:xfrm>
            <a:off x="1088638" y="42758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27"/>
          <p:cNvSpPr/>
          <p:nvPr/>
        </p:nvSpPr>
        <p:spPr>
          <a:xfrm>
            <a:off x="5990238" y="48479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27"/>
          <p:cNvSpPr/>
          <p:nvPr/>
        </p:nvSpPr>
        <p:spPr>
          <a:xfrm>
            <a:off x="7733625" y="42510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27"/>
          <p:cNvSpPr/>
          <p:nvPr/>
        </p:nvSpPr>
        <p:spPr>
          <a:xfrm>
            <a:off x="1448925" y="48526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27"/>
          <p:cNvSpPr/>
          <p:nvPr/>
        </p:nvSpPr>
        <p:spPr>
          <a:xfrm>
            <a:off x="4385063" y="49442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05" name="Google Shape;2005;p27"/>
          <p:cNvGrpSpPr/>
          <p:nvPr/>
        </p:nvGrpSpPr>
        <p:grpSpPr>
          <a:xfrm>
            <a:off x="367100" y="3395913"/>
            <a:ext cx="37200" cy="2435125"/>
            <a:chOff x="367100" y="2392375"/>
            <a:chExt cx="37200" cy="2435125"/>
          </a:xfrm>
        </p:grpSpPr>
        <p:sp>
          <p:nvSpPr>
            <p:cNvPr id="2006" name="Google Shape;2006;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8" name="Google Shape;2008;p27"/>
          <p:cNvGrpSpPr/>
          <p:nvPr/>
        </p:nvGrpSpPr>
        <p:grpSpPr>
          <a:xfrm>
            <a:off x="1496950" y="4733550"/>
            <a:ext cx="37200" cy="833425"/>
            <a:chOff x="367100" y="2392375"/>
            <a:chExt cx="37200" cy="833425"/>
          </a:xfrm>
        </p:grpSpPr>
        <p:sp>
          <p:nvSpPr>
            <p:cNvPr id="2009" name="Google Shape;2009;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1" name="Google Shape;2011;p27"/>
          <p:cNvGrpSpPr/>
          <p:nvPr/>
        </p:nvGrpSpPr>
        <p:grpSpPr>
          <a:xfrm>
            <a:off x="995688" y="4724625"/>
            <a:ext cx="37200" cy="1232425"/>
            <a:chOff x="367100" y="2392375"/>
            <a:chExt cx="37200" cy="1232425"/>
          </a:xfrm>
        </p:grpSpPr>
        <p:sp>
          <p:nvSpPr>
            <p:cNvPr id="2012" name="Google Shape;2012;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4" name="Google Shape;2014;p27"/>
          <p:cNvGrpSpPr/>
          <p:nvPr/>
        </p:nvGrpSpPr>
        <p:grpSpPr>
          <a:xfrm>
            <a:off x="1733350" y="4695513"/>
            <a:ext cx="37200" cy="833425"/>
            <a:chOff x="367100" y="2392375"/>
            <a:chExt cx="37200" cy="833425"/>
          </a:xfrm>
        </p:grpSpPr>
        <p:sp>
          <p:nvSpPr>
            <p:cNvPr id="2015" name="Google Shape;2015;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7" name="Google Shape;2017;p27"/>
          <p:cNvGrpSpPr/>
          <p:nvPr/>
        </p:nvGrpSpPr>
        <p:grpSpPr>
          <a:xfrm>
            <a:off x="8607850" y="3557063"/>
            <a:ext cx="37200" cy="2435125"/>
            <a:chOff x="367100" y="2392375"/>
            <a:chExt cx="37200" cy="2435125"/>
          </a:xfrm>
        </p:grpSpPr>
        <p:sp>
          <p:nvSpPr>
            <p:cNvPr id="2018" name="Google Shape;2018;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0" name="Google Shape;2020;p27"/>
          <p:cNvGrpSpPr/>
          <p:nvPr/>
        </p:nvGrpSpPr>
        <p:grpSpPr>
          <a:xfrm>
            <a:off x="658425" y="4576075"/>
            <a:ext cx="37200" cy="1232425"/>
            <a:chOff x="367100" y="2392375"/>
            <a:chExt cx="37200" cy="1232425"/>
          </a:xfrm>
        </p:grpSpPr>
        <p:sp>
          <p:nvSpPr>
            <p:cNvPr id="2021" name="Google Shape;2021;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3" name="Google Shape;2023;p27"/>
          <p:cNvGrpSpPr/>
          <p:nvPr/>
        </p:nvGrpSpPr>
        <p:grpSpPr>
          <a:xfrm>
            <a:off x="3527900" y="5000325"/>
            <a:ext cx="37200" cy="833425"/>
            <a:chOff x="367100" y="2392375"/>
            <a:chExt cx="37200" cy="833425"/>
          </a:xfrm>
        </p:grpSpPr>
        <p:sp>
          <p:nvSpPr>
            <p:cNvPr id="2024" name="Google Shape;2024;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6" name="Google Shape;2026;p27"/>
          <p:cNvGrpSpPr/>
          <p:nvPr/>
        </p:nvGrpSpPr>
        <p:grpSpPr>
          <a:xfrm>
            <a:off x="2347800" y="4836313"/>
            <a:ext cx="37200" cy="833425"/>
            <a:chOff x="367100" y="2392375"/>
            <a:chExt cx="37200" cy="833425"/>
          </a:xfrm>
        </p:grpSpPr>
        <p:sp>
          <p:nvSpPr>
            <p:cNvPr id="2027" name="Google Shape;2027;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9" name="Google Shape;2029;p27"/>
          <p:cNvGrpSpPr/>
          <p:nvPr/>
        </p:nvGrpSpPr>
        <p:grpSpPr>
          <a:xfrm>
            <a:off x="7259438" y="4961888"/>
            <a:ext cx="37200" cy="833425"/>
            <a:chOff x="367100" y="2392375"/>
            <a:chExt cx="37200" cy="833425"/>
          </a:xfrm>
        </p:grpSpPr>
        <p:sp>
          <p:nvSpPr>
            <p:cNvPr id="2030" name="Google Shape;2030;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2" name="Google Shape;2032;p27"/>
          <p:cNvGrpSpPr/>
          <p:nvPr/>
        </p:nvGrpSpPr>
        <p:grpSpPr>
          <a:xfrm>
            <a:off x="5876450" y="5025588"/>
            <a:ext cx="37200" cy="833425"/>
            <a:chOff x="367100" y="2392375"/>
            <a:chExt cx="37200" cy="833425"/>
          </a:xfrm>
        </p:grpSpPr>
        <p:sp>
          <p:nvSpPr>
            <p:cNvPr id="2033" name="Google Shape;2033;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5" name="Google Shape;2035;p27"/>
          <p:cNvGrpSpPr/>
          <p:nvPr/>
        </p:nvGrpSpPr>
        <p:grpSpPr>
          <a:xfrm>
            <a:off x="5087700" y="4924113"/>
            <a:ext cx="37200" cy="833425"/>
            <a:chOff x="367100" y="2392375"/>
            <a:chExt cx="37200" cy="833425"/>
          </a:xfrm>
        </p:grpSpPr>
        <p:sp>
          <p:nvSpPr>
            <p:cNvPr id="2036" name="Google Shape;2036;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8" name="Google Shape;2038;p27"/>
          <p:cNvGrpSpPr/>
          <p:nvPr/>
        </p:nvGrpSpPr>
        <p:grpSpPr>
          <a:xfrm>
            <a:off x="6722900" y="5003300"/>
            <a:ext cx="37200" cy="1232425"/>
            <a:chOff x="367100" y="2392375"/>
            <a:chExt cx="37200" cy="1232425"/>
          </a:xfrm>
        </p:grpSpPr>
        <p:sp>
          <p:nvSpPr>
            <p:cNvPr id="2039" name="Google Shape;2039;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1" name="Google Shape;2041;p27"/>
          <p:cNvGrpSpPr/>
          <p:nvPr/>
        </p:nvGrpSpPr>
        <p:grpSpPr>
          <a:xfrm>
            <a:off x="7961675" y="4576075"/>
            <a:ext cx="37200" cy="833425"/>
            <a:chOff x="367100" y="2392375"/>
            <a:chExt cx="37200" cy="833425"/>
          </a:xfrm>
        </p:grpSpPr>
        <p:sp>
          <p:nvSpPr>
            <p:cNvPr id="2042" name="Google Shape;2042;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4" name="Google Shape;2044;p27"/>
          <p:cNvGrpSpPr/>
          <p:nvPr/>
        </p:nvGrpSpPr>
        <p:grpSpPr>
          <a:xfrm>
            <a:off x="8312775" y="4639538"/>
            <a:ext cx="37200" cy="833425"/>
            <a:chOff x="367100" y="2392375"/>
            <a:chExt cx="37200" cy="833425"/>
          </a:xfrm>
        </p:grpSpPr>
        <p:sp>
          <p:nvSpPr>
            <p:cNvPr id="2045" name="Google Shape;2045;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7" name="Google Shape;2047;p27"/>
          <p:cNvGrpSpPr/>
          <p:nvPr/>
        </p:nvGrpSpPr>
        <p:grpSpPr>
          <a:xfrm>
            <a:off x="8994688" y="4376575"/>
            <a:ext cx="37200" cy="1232425"/>
            <a:chOff x="367100" y="2392375"/>
            <a:chExt cx="37200" cy="1232425"/>
          </a:xfrm>
        </p:grpSpPr>
        <p:sp>
          <p:nvSpPr>
            <p:cNvPr id="2048" name="Google Shape;2048;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0" name="Google Shape;2050;p27"/>
          <p:cNvGrpSpPr/>
          <p:nvPr/>
        </p:nvGrpSpPr>
        <p:grpSpPr>
          <a:xfrm>
            <a:off x="179163" y="4158425"/>
            <a:ext cx="37200" cy="1232425"/>
            <a:chOff x="367100" y="2392375"/>
            <a:chExt cx="37200" cy="1232425"/>
          </a:xfrm>
        </p:grpSpPr>
        <p:sp>
          <p:nvSpPr>
            <p:cNvPr id="2051" name="Google Shape;2051;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3" name="Google Shape;2053;p27"/>
          <p:cNvGrpSpPr/>
          <p:nvPr/>
        </p:nvGrpSpPr>
        <p:grpSpPr>
          <a:xfrm>
            <a:off x="4435463" y="5076500"/>
            <a:ext cx="37200" cy="833425"/>
            <a:chOff x="367100" y="2392375"/>
            <a:chExt cx="37200" cy="833425"/>
          </a:xfrm>
        </p:grpSpPr>
        <p:sp>
          <p:nvSpPr>
            <p:cNvPr id="2054" name="Google Shape;2054;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6" name="Google Shape;2056;p27"/>
          <p:cNvGrpSpPr/>
          <p:nvPr/>
        </p:nvGrpSpPr>
        <p:grpSpPr>
          <a:xfrm>
            <a:off x="3121763" y="4496025"/>
            <a:ext cx="37200" cy="1232425"/>
            <a:chOff x="367100" y="2392375"/>
            <a:chExt cx="37200" cy="1232425"/>
          </a:xfrm>
        </p:grpSpPr>
        <p:sp>
          <p:nvSpPr>
            <p:cNvPr id="2057" name="Google Shape;2057;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9" name="Google Shape;2059;p27"/>
          <p:cNvGrpSpPr/>
          <p:nvPr/>
        </p:nvGrpSpPr>
        <p:grpSpPr>
          <a:xfrm>
            <a:off x="542463" y="3775225"/>
            <a:ext cx="37200" cy="2435125"/>
            <a:chOff x="367100" y="2392375"/>
            <a:chExt cx="37200" cy="2435125"/>
          </a:xfrm>
        </p:grpSpPr>
        <p:sp>
          <p:nvSpPr>
            <p:cNvPr id="2060" name="Google Shape;2060;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2" name="Google Shape;2062;p27"/>
          <p:cNvGrpSpPr/>
          <p:nvPr/>
        </p:nvGrpSpPr>
        <p:grpSpPr>
          <a:xfrm>
            <a:off x="5937800" y="4199463"/>
            <a:ext cx="37200" cy="2435125"/>
            <a:chOff x="367100" y="2392375"/>
            <a:chExt cx="37200" cy="2435125"/>
          </a:xfrm>
        </p:grpSpPr>
        <p:sp>
          <p:nvSpPr>
            <p:cNvPr id="2063" name="Google Shape;2063;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65" name="Google Shape;2065;p27"/>
          <p:cNvSpPr/>
          <p:nvPr/>
        </p:nvSpPr>
        <p:spPr>
          <a:xfrm>
            <a:off x="2148550" y="46484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66" name="Google Shape;2066;p27"/>
          <p:cNvGrpSpPr/>
          <p:nvPr/>
        </p:nvGrpSpPr>
        <p:grpSpPr>
          <a:xfrm>
            <a:off x="8743938" y="3932700"/>
            <a:ext cx="37200" cy="2435125"/>
            <a:chOff x="367100" y="2392375"/>
            <a:chExt cx="37200" cy="2435125"/>
          </a:xfrm>
        </p:grpSpPr>
        <p:sp>
          <p:nvSpPr>
            <p:cNvPr id="2067" name="Google Shape;2067;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9" name="Google Shape;2069;p27"/>
          <p:cNvGrpSpPr/>
          <p:nvPr/>
        </p:nvGrpSpPr>
        <p:grpSpPr>
          <a:xfrm>
            <a:off x="8880050" y="3093813"/>
            <a:ext cx="37200" cy="2435125"/>
            <a:chOff x="367100" y="2392375"/>
            <a:chExt cx="37200" cy="2435125"/>
          </a:xfrm>
        </p:grpSpPr>
        <p:sp>
          <p:nvSpPr>
            <p:cNvPr id="2070" name="Google Shape;2070;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2" name="Google Shape;2072;p27"/>
          <p:cNvGrpSpPr/>
          <p:nvPr/>
        </p:nvGrpSpPr>
        <p:grpSpPr>
          <a:xfrm>
            <a:off x="3407038" y="4060475"/>
            <a:ext cx="37200" cy="2435125"/>
            <a:chOff x="367100" y="2392375"/>
            <a:chExt cx="37200" cy="2435125"/>
          </a:xfrm>
        </p:grpSpPr>
        <p:sp>
          <p:nvSpPr>
            <p:cNvPr id="2073" name="Google Shape;2073;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5" name="Google Shape;2075;p27"/>
          <p:cNvGrpSpPr/>
          <p:nvPr/>
        </p:nvGrpSpPr>
        <p:grpSpPr>
          <a:xfrm>
            <a:off x="5684350" y="4024275"/>
            <a:ext cx="37200" cy="2435125"/>
            <a:chOff x="367100" y="2392375"/>
            <a:chExt cx="37200" cy="2435125"/>
          </a:xfrm>
        </p:grpSpPr>
        <p:sp>
          <p:nvSpPr>
            <p:cNvPr id="2076" name="Google Shape;2076;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8" name="Google Shape;2078;p27"/>
          <p:cNvSpPr/>
          <p:nvPr/>
        </p:nvSpPr>
        <p:spPr>
          <a:xfrm>
            <a:off x="5535913" y="-2202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27"/>
          <p:cNvSpPr txBox="1"/>
          <p:nvPr>
            <p:ph type="title"/>
          </p:nvPr>
        </p:nvSpPr>
        <p:spPr>
          <a:xfrm>
            <a:off x="720075"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080" name="Google Shape;2080;p27"/>
          <p:cNvSpPr txBox="1"/>
          <p:nvPr>
            <p:ph idx="2" type="title"/>
          </p:nvPr>
        </p:nvSpPr>
        <p:spPr>
          <a:xfrm>
            <a:off x="905750" y="3310787"/>
            <a:ext cx="2239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81" name="Google Shape;2081;p27"/>
          <p:cNvSpPr txBox="1"/>
          <p:nvPr>
            <p:ph idx="1" type="subTitle"/>
          </p:nvPr>
        </p:nvSpPr>
        <p:spPr>
          <a:xfrm>
            <a:off x="905750" y="3666740"/>
            <a:ext cx="2239200" cy="7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082" name="Google Shape;2082;p27"/>
          <p:cNvSpPr txBox="1"/>
          <p:nvPr>
            <p:ph idx="3" type="title"/>
          </p:nvPr>
        </p:nvSpPr>
        <p:spPr>
          <a:xfrm>
            <a:off x="3452462" y="3310787"/>
            <a:ext cx="2239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83" name="Google Shape;2083;p27"/>
          <p:cNvSpPr txBox="1"/>
          <p:nvPr>
            <p:ph idx="4" type="subTitle"/>
          </p:nvPr>
        </p:nvSpPr>
        <p:spPr>
          <a:xfrm>
            <a:off x="3452452" y="3666740"/>
            <a:ext cx="2239200" cy="7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084" name="Google Shape;2084;p27"/>
          <p:cNvSpPr txBox="1"/>
          <p:nvPr>
            <p:ph idx="5" type="title"/>
          </p:nvPr>
        </p:nvSpPr>
        <p:spPr>
          <a:xfrm>
            <a:off x="5999175" y="3310787"/>
            <a:ext cx="2239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85" name="Google Shape;2085;p27"/>
          <p:cNvSpPr txBox="1"/>
          <p:nvPr>
            <p:ph idx="6" type="subTitle"/>
          </p:nvPr>
        </p:nvSpPr>
        <p:spPr>
          <a:xfrm>
            <a:off x="5999180" y="3666740"/>
            <a:ext cx="2239200" cy="7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086" name="Google Shape;2086;p27"/>
          <p:cNvSpPr txBox="1"/>
          <p:nvPr>
            <p:ph idx="7" type="title"/>
          </p:nvPr>
        </p:nvSpPr>
        <p:spPr>
          <a:xfrm>
            <a:off x="1436850" y="2659450"/>
            <a:ext cx="11769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6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087" name="Google Shape;2087;p27"/>
          <p:cNvSpPr txBox="1"/>
          <p:nvPr>
            <p:ph idx="8" type="title"/>
          </p:nvPr>
        </p:nvSpPr>
        <p:spPr>
          <a:xfrm>
            <a:off x="3981875" y="2659525"/>
            <a:ext cx="11769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6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088" name="Google Shape;2088;p27"/>
          <p:cNvSpPr txBox="1"/>
          <p:nvPr>
            <p:ph idx="9" type="title"/>
          </p:nvPr>
        </p:nvSpPr>
        <p:spPr>
          <a:xfrm>
            <a:off x="6526900" y="2659525"/>
            <a:ext cx="11769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6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089" name="Shape 2089"/>
        <p:cNvGrpSpPr/>
        <p:nvPr/>
      </p:nvGrpSpPr>
      <p:grpSpPr>
        <a:xfrm>
          <a:off x="0" y="0"/>
          <a:ext cx="0" cy="0"/>
          <a:chOff x="0" y="0"/>
          <a:chExt cx="0" cy="0"/>
        </a:xfrm>
      </p:grpSpPr>
      <p:grpSp>
        <p:nvGrpSpPr>
          <p:cNvPr id="2090" name="Google Shape;2090;p28"/>
          <p:cNvGrpSpPr/>
          <p:nvPr/>
        </p:nvGrpSpPr>
        <p:grpSpPr>
          <a:xfrm>
            <a:off x="-856368" y="4219833"/>
            <a:ext cx="10694788" cy="1705777"/>
            <a:chOff x="862259" y="3765588"/>
            <a:chExt cx="7268444" cy="1159288"/>
          </a:xfrm>
        </p:grpSpPr>
        <p:sp>
          <p:nvSpPr>
            <p:cNvPr id="2091" name="Google Shape;2091;p28"/>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28"/>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28"/>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28"/>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28"/>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28"/>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28"/>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28"/>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28"/>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28"/>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28"/>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28"/>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28"/>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28"/>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28"/>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28"/>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07" name="Google Shape;2107;p28"/>
          <p:cNvSpPr/>
          <p:nvPr/>
        </p:nvSpPr>
        <p:spPr>
          <a:xfrm>
            <a:off x="-895000" y="42501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28"/>
          <p:cNvSpPr/>
          <p:nvPr/>
        </p:nvSpPr>
        <p:spPr>
          <a:xfrm>
            <a:off x="3214375" y="42383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28"/>
          <p:cNvSpPr/>
          <p:nvPr/>
        </p:nvSpPr>
        <p:spPr>
          <a:xfrm>
            <a:off x="834050" y="41234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28"/>
          <p:cNvSpPr/>
          <p:nvPr/>
        </p:nvSpPr>
        <p:spPr>
          <a:xfrm>
            <a:off x="5990238" y="42383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28"/>
          <p:cNvSpPr/>
          <p:nvPr/>
        </p:nvSpPr>
        <p:spPr>
          <a:xfrm>
            <a:off x="7733625" y="36414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28"/>
          <p:cNvSpPr/>
          <p:nvPr/>
        </p:nvSpPr>
        <p:spPr>
          <a:xfrm>
            <a:off x="1448925" y="42430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28"/>
          <p:cNvSpPr/>
          <p:nvPr/>
        </p:nvSpPr>
        <p:spPr>
          <a:xfrm>
            <a:off x="4385063" y="43346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14" name="Google Shape;2114;p28"/>
          <p:cNvGrpSpPr/>
          <p:nvPr/>
        </p:nvGrpSpPr>
        <p:grpSpPr>
          <a:xfrm>
            <a:off x="367100" y="3091113"/>
            <a:ext cx="37200" cy="2435125"/>
            <a:chOff x="367100" y="2392375"/>
            <a:chExt cx="37200" cy="2435125"/>
          </a:xfrm>
        </p:grpSpPr>
        <p:sp>
          <p:nvSpPr>
            <p:cNvPr id="2115" name="Google Shape;2115;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7" name="Google Shape;2117;p28"/>
          <p:cNvGrpSpPr/>
          <p:nvPr/>
        </p:nvGrpSpPr>
        <p:grpSpPr>
          <a:xfrm>
            <a:off x="1496950" y="4428750"/>
            <a:ext cx="37200" cy="833425"/>
            <a:chOff x="367100" y="2392375"/>
            <a:chExt cx="37200" cy="833425"/>
          </a:xfrm>
        </p:grpSpPr>
        <p:sp>
          <p:nvSpPr>
            <p:cNvPr id="2118" name="Google Shape;2118;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0" name="Google Shape;2120;p28"/>
          <p:cNvGrpSpPr/>
          <p:nvPr/>
        </p:nvGrpSpPr>
        <p:grpSpPr>
          <a:xfrm>
            <a:off x="2528413" y="4710800"/>
            <a:ext cx="37200" cy="1232425"/>
            <a:chOff x="367100" y="2392375"/>
            <a:chExt cx="37200" cy="1232425"/>
          </a:xfrm>
        </p:grpSpPr>
        <p:sp>
          <p:nvSpPr>
            <p:cNvPr id="2121" name="Google Shape;2121;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3" name="Google Shape;2123;p28"/>
          <p:cNvGrpSpPr/>
          <p:nvPr/>
        </p:nvGrpSpPr>
        <p:grpSpPr>
          <a:xfrm>
            <a:off x="1733350" y="4695513"/>
            <a:ext cx="37200" cy="833425"/>
            <a:chOff x="367100" y="2392375"/>
            <a:chExt cx="37200" cy="833425"/>
          </a:xfrm>
        </p:grpSpPr>
        <p:sp>
          <p:nvSpPr>
            <p:cNvPr id="2124" name="Google Shape;2124;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6" name="Google Shape;2126;p28"/>
          <p:cNvGrpSpPr/>
          <p:nvPr/>
        </p:nvGrpSpPr>
        <p:grpSpPr>
          <a:xfrm>
            <a:off x="8607850" y="3252263"/>
            <a:ext cx="37200" cy="2435125"/>
            <a:chOff x="367100" y="2392375"/>
            <a:chExt cx="37200" cy="2435125"/>
          </a:xfrm>
        </p:grpSpPr>
        <p:sp>
          <p:nvSpPr>
            <p:cNvPr id="2127" name="Google Shape;2127;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9" name="Google Shape;2129;p28"/>
          <p:cNvGrpSpPr/>
          <p:nvPr/>
        </p:nvGrpSpPr>
        <p:grpSpPr>
          <a:xfrm>
            <a:off x="658425" y="4271275"/>
            <a:ext cx="37200" cy="1232425"/>
            <a:chOff x="367100" y="2392375"/>
            <a:chExt cx="37200" cy="1232425"/>
          </a:xfrm>
        </p:grpSpPr>
        <p:sp>
          <p:nvSpPr>
            <p:cNvPr id="2130" name="Google Shape;2130;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2" name="Google Shape;2132;p28"/>
          <p:cNvGrpSpPr/>
          <p:nvPr/>
        </p:nvGrpSpPr>
        <p:grpSpPr>
          <a:xfrm>
            <a:off x="3527900" y="4390725"/>
            <a:ext cx="37200" cy="833425"/>
            <a:chOff x="367100" y="2392375"/>
            <a:chExt cx="37200" cy="833425"/>
          </a:xfrm>
        </p:grpSpPr>
        <p:sp>
          <p:nvSpPr>
            <p:cNvPr id="2133" name="Google Shape;2133;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5" name="Google Shape;2135;p28"/>
          <p:cNvGrpSpPr/>
          <p:nvPr/>
        </p:nvGrpSpPr>
        <p:grpSpPr>
          <a:xfrm>
            <a:off x="2347800" y="4226713"/>
            <a:ext cx="37200" cy="833425"/>
            <a:chOff x="367100" y="2392375"/>
            <a:chExt cx="37200" cy="833425"/>
          </a:xfrm>
        </p:grpSpPr>
        <p:sp>
          <p:nvSpPr>
            <p:cNvPr id="2136" name="Google Shape;2136;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8" name="Google Shape;2138;p28"/>
          <p:cNvGrpSpPr/>
          <p:nvPr/>
        </p:nvGrpSpPr>
        <p:grpSpPr>
          <a:xfrm>
            <a:off x="7259438" y="4352288"/>
            <a:ext cx="37200" cy="833425"/>
            <a:chOff x="367100" y="2392375"/>
            <a:chExt cx="37200" cy="833425"/>
          </a:xfrm>
        </p:grpSpPr>
        <p:sp>
          <p:nvSpPr>
            <p:cNvPr id="2139" name="Google Shape;2139;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1" name="Google Shape;2141;p28"/>
          <p:cNvGrpSpPr/>
          <p:nvPr/>
        </p:nvGrpSpPr>
        <p:grpSpPr>
          <a:xfrm>
            <a:off x="5876450" y="4415988"/>
            <a:ext cx="37200" cy="833425"/>
            <a:chOff x="367100" y="2392375"/>
            <a:chExt cx="37200" cy="833425"/>
          </a:xfrm>
        </p:grpSpPr>
        <p:sp>
          <p:nvSpPr>
            <p:cNvPr id="2142" name="Google Shape;2142;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4" name="Google Shape;2144;p28"/>
          <p:cNvGrpSpPr/>
          <p:nvPr/>
        </p:nvGrpSpPr>
        <p:grpSpPr>
          <a:xfrm>
            <a:off x="5087700" y="4314513"/>
            <a:ext cx="37200" cy="833425"/>
            <a:chOff x="367100" y="2392375"/>
            <a:chExt cx="37200" cy="833425"/>
          </a:xfrm>
        </p:grpSpPr>
        <p:sp>
          <p:nvSpPr>
            <p:cNvPr id="2145" name="Google Shape;2145;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7" name="Google Shape;2147;p28"/>
          <p:cNvGrpSpPr/>
          <p:nvPr/>
        </p:nvGrpSpPr>
        <p:grpSpPr>
          <a:xfrm>
            <a:off x="6722900" y="4393700"/>
            <a:ext cx="37200" cy="1232425"/>
            <a:chOff x="367100" y="2392375"/>
            <a:chExt cx="37200" cy="1232425"/>
          </a:xfrm>
        </p:grpSpPr>
        <p:sp>
          <p:nvSpPr>
            <p:cNvPr id="2148" name="Google Shape;2148;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0" name="Google Shape;2150;p28"/>
          <p:cNvGrpSpPr/>
          <p:nvPr/>
        </p:nvGrpSpPr>
        <p:grpSpPr>
          <a:xfrm>
            <a:off x="7961675" y="4271275"/>
            <a:ext cx="37200" cy="833425"/>
            <a:chOff x="367100" y="2392375"/>
            <a:chExt cx="37200" cy="833425"/>
          </a:xfrm>
        </p:grpSpPr>
        <p:sp>
          <p:nvSpPr>
            <p:cNvPr id="2151" name="Google Shape;2151;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3" name="Google Shape;2153;p28"/>
          <p:cNvGrpSpPr/>
          <p:nvPr/>
        </p:nvGrpSpPr>
        <p:grpSpPr>
          <a:xfrm>
            <a:off x="8312775" y="4334738"/>
            <a:ext cx="37200" cy="833425"/>
            <a:chOff x="367100" y="2392375"/>
            <a:chExt cx="37200" cy="833425"/>
          </a:xfrm>
        </p:grpSpPr>
        <p:sp>
          <p:nvSpPr>
            <p:cNvPr id="2154" name="Google Shape;2154;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6" name="Google Shape;2156;p28"/>
          <p:cNvGrpSpPr/>
          <p:nvPr/>
        </p:nvGrpSpPr>
        <p:grpSpPr>
          <a:xfrm>
            <a:off x="8994688" y="4071775"/>
            <a:ext cx="37200" cy="1232425"/>
            <a:chOff x="367100" y="2392375"/>
            <a:chExt cx="37200" cy="1232425"/>
          </a:xfrm>
        </p:grpSpPr>
        <p:sp>
          <p:nvSpPr>
            <p:cNvPr id="2157" name="Google Shape;2157;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9" name="Google Shape;2159;p28"/>
          <p:cNvSpPr/>
          <p:nvPr/>
        </p:nvSpPr>
        <p:spPr>
          <a:xfrm>
            <a:off x="6807341" y="45165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60" name="Google Shape;2160;p28"/>
          <p:cNvGrpSpPr/>
          <p:nvPr/>
        </p:nvGrpSpPr>
        <p:grpSpPr>
          <a:xfrm>
            <a:off x="179163" y="3853625"/>
            <a:ext cx="37200" cy="1232425"/>
            <a:chOff x="367100" y="2392375"/>
            <a:chExt cx="37200" cy="1232425"/>
          </a:xfrm>
        </p:grpSpPr>
        <p:sp>
          <p:nvSpPr>
            <p:cNvPr id="2161" name="Google Shape;2161;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3" name="Google Shape;2163;p28"/>
          <p:cNvGrpSpPr/>
          <p:nvPr/>
        </p:nvGrpSpPr>
        <p:grpSpPr>
          <a:xfrm>
            <a:off x="4435463" y="4466900"/>
            <a:ext cx="37200" cy="833425"/>
            <a:chOff x="367100" y="2392375"/>
            <a:chExt cx="37200" cy="833425"/>
          </a:xfrm>
        </p:grpSpPr>
        <p:sp>
          <p:nvSpPr>
            <p:cNvPr id="2164" name="Google Shape;2164;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6" name="Google Shape;2166;p28"/>
          <p:cNvGrpSpPr/>
          <p:nvPr/>
        </p:nvGrpSpPr>
        <p:grpSpPr>
          <a:xfrm>
            <a:off x="3121763" y="4191225"/>
            <a:ext cx="37200" cy="1232425"/>
            <a:chOff x="367100" y="2392375"/>
            <a:chExt cx="37200" cy="1232425"/>
          </a:xfrm>
        </p:grpSpPr>
        <p:sp>
          <p:nvSpPr>
            <p:cNvPr id="2167" name="Google Shape;2167;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9" name="Google Shape;2169;p28"/>
          <p:cNvGrpSpPr/>
          <p:nvPr/>
        </p:nvGrpSpPr>
        <p:grpSpPr>
          <a:xfrm>
            <a:off x="924975" y="4289075"/>
            <a:ext cx="37200" cy="2435125"/>
            <a:chOff x="367100" y="2392375"/>
            <a:chExt cx="37200" cy="2435125"/>
          </a:xfrm>
        </p:grpSpPr>
        <p:sp>
          <p:nvSpPr>
            <p:cNvPr id="2170" name="Google Shape;2170;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2" name="Google Shape;2172;p28"/>
          <p:cNvGrpSpPr/>
          <p:nvPr/>
        </p:nvGrpSpPr>
        <p:grpSpPr>
          <a:xfrm>
            <a:off x="6400500" y="4313438"/>
            <a:ext cx="37200" cy="2435125"/>
            <a:chOff x="367100" y="2392375"/>
            <a:chExt cx="37200" cy="2435125"/>
          </a:xfrm>
        </p:grpSpPr>
        <p:sp>
          <p:nvSpPr>
            <p:cNvPr id="2173" name="Google Shape;2173;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5" name="Google Shape;2175;p28"/>
          <p:cNvSpPr/>
          <p:nvPr/>
        </p:nvSpPr>
        <p:spPr>
          <a:xfrm>
            <a:off x="2148550" y="43436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6" name="Google Shape;2176;p28"/>
          <p:cNvGrpSpPr/>
          <p:nvPr/>
        </p:nvGrpSpPr>
        <p:grpSpPr>
          <a:xfrm>
            <a:off x="7679063" y="4377125"/>
            <a:ext cx="37200" cy="2435125"/>
            <a:chOff x="367100" y="2392375"/>
            <a:chExt cx="37200" cy="2435125"/>
          </a:xfrm>
        </p:grpSpPr>
        <p:sp>
          <p:nvSpPr>
            <p:cNvPr id="2177" name="Google Shape;2177;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9" name="Google Shape;2179;p28"/>
          <p:cNvGrpSpPr/>
          <p:nvPr/>
        </p:nvGrpSpPr>
        <p:grpSpPr>
          <a:xfrm>
            <a:off x="8880050" y="2789013"/>
            <a:ext cx="37200" cy="2435125"/>
            <a:chOff x="367100" y="2392375"/>
            <a:chExt cx="37200" cy="2435125"/>
          </a:xfrm>
        </p:grpSpPr>
        <p:sp>
          <p:nvSpPr>
            <p:cNvPr id="2180" name="Google Shape;2180;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2" name="Google Shape;2182;p28"/>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183" name="Google Shape;2183;p28"/>
          <p:cNvSpPr txBox="1"/>
          <p:nvPr>
            <p:ph idx="2" type="title"/>
          </p:nvPr>
        </p:nvSpPr>
        <p:spPr>
          <a:xfrm>
            <a:off x="628650" y="2941350"/>
            <a:ext cx="1978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2184" name="Google Shape;2184;p28"/>
          <p:cNvSpPr txBox="1"/>
          <p:nvPr>
            <p:ph idx="1" type="subTitle"/>
          </p:nvPr>
        </p:nvSpPr>
        <p:spPr>
          <a:xfrm>
            <a:off x="628650" y="3261700"/>
            <a:ext cx="1978200" cy="77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185" name="Google Shape;2185;p28"/>
          <p:cNvSpPr txBox="1"/>
          <p:nvPr>
            <p:ph idx="3" type="title"/>
          </p:nvPr>
        </p:nvSpPr>
        <p:spPr>
          <a:xfrm>
            <a:off x="6537176" y="2941350"/>
            <a:ext cx="1978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2186" name="Google Shape;2186;p28"/>
          <p:cNvSpPr txBox="1"/>
          <p:nvPr>
            <p:ph idx="4" type="subTitle"/>
          </p:nvPr>
        </p:nvSpPr>
        <p:spPr>
          <a:xfrm>
            <a:off x="6537176" y="3268329"/>
            <a:ext cx="1978200" cy="77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187" name="Google Shape;2187;p28"/>
          <p:cNvSpPr txBox="1"/>
          <p:nvPr>
            <p:ph idx="5" type="title"/>
          </p:nvPr>
        </p:nvSpPr>
        <p:spPr>
          <a:xfrm>
            <a:off x="2598159" y="2941350"/>
            <a:ext cx="1978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2188" name="Google Shape;2188;p28"/>
          <p:cNvSpPr txBox="1"/>
          <p:nvPr>
            <p:ph idx="6" type="subTitle"/>
          </p:nvPr>
        </p:nvSpPr>
        <p:spPr>
          <a:xfrm>
            <a:off x="2598159" y="3261700"/>
            <a:ext cx="1978200" cy="77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189" name="Google Shape;2189;p28"/>
          <p:cNvSpPr txBox="1"/>
          <p:nvPr>
            <p:ph idx="7" type="title"/>
          </p:nvPr>
        </p:nvSpPr>
        <p:spPr>
          <a:xfrm>
            <a:off x="4567667" y="2941350"/>
            <a:ext cx="1978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2190" name="Google Shape;2190;p28"/>
          <p:cNvSpPr txBox="1"/>
          <p:nvPr>
            <p:ph idx="8" type="subTitle"/>
          </p:nvPr>
        </p:nvSpPr>
        <p:spPr>
          <a:xfrm>
            <a:off x="4567667" y="3261700"/>
            <a:ext cx="1978200" cy="77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191" name="Shape 2191"/>
        <p:cNvGrpSpPr/>
        <p:nvPr/>
      </p:nvGrpSpPr>
      <p:grpSpPr>
        <a:xfrm>
          <a:off x="0" y="0"/>
          <a:ext cx="0" cy="0"/>
          <a:chOff x="0" y="0"/>
          <a:chExt cx="0" cy="0"/>
        </a:xfrm>
      </p:grpSpPr>
      <p:grpSp>
        <p:nvGrpSpPr>
          <p:cNvPr id="2192" name="Google Shape;2192;p29"/>
          <p:cNvGrpSpPr/>
          <p:nvPr/>
        </p:nvGrpSpPr>
        <p:grpSpPr>
          <a:xfrm rot="1090926">
            <a:off x="-545556" y="2930193"/>
            <a:ext cx="10235113" cy="3220964"/>
            <a:chOff x="3025400" y="1754925"/>
            <a:chExt cx="7141649" cy="2247459"/>
          </a:xfrm>
        </p:grpSpPr>
        <p:sp>
          <p:nvSpPr>
            <p:cNvPr id="2193" name="Google Shape;2193;p29"/>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29"/>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29"/>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29"/>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29"/>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29"/>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29"/>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29"/>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29"/>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29"/>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29"/>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29"/>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29"/>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29"/>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29"/>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29"/>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29"/>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29"/>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29"/>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29"/>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29"/>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29"/>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29"/>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29"/>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29"/>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29"/>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29"/>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20" name="Google Shape;2220;p29"/>
          <p:cNvSpPr/>
          <p:nvPr/>
        </p:nvSpPr>
        <p:spPr>
          <a:xfrm>
            <a:off x="4700688" y="41755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29"/>
          <p:cNvSpPr/>
          <p:nvPr/>
        </p:nvSpPr>
        <p:spPr>
          <a:xfrm>
            <a:off x="7086813" y="40752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29"/>
          <p:cNvSpPr/>
          <p:nvPr/>
        </p:nvSpPr>
        <p:spPr>
          <a:xfrm>
            <a:off x="245325" y="20177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29"/>
          <p:cNvSpPr/>
          <p:nvPr/>
        </p:nvSpPr>
        <p:spPr>
          <a:xfrm>
            <a:off x="-391825" y="3150275"/>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29"/>
          <p:cNvSpPr/>
          <p:nvPr/>
        </p:nvSpPr>
        <p:spPr>
          <a:xfrm>
            <a:off x="1298025" y="32623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29"/>
          <p:cNvSpPr/>
          <p:nvPr/>
        </p:nvSpPr>
        <p:spPr>
          <a:xfrm flipH="1">
            <a:off x="362254" y="3447607"/>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29"/>
          <p:cNvSpPr/>
          <p:nvPr/>
        </p:nvSpPr>
        <p:spPr>
          <a:xfrm flipH="1">
            <a:off x="4523719" y="4586034"/>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27" name="Google Shape;2227;p29"/>
          <p:cNvGrpSpPr/>
          <p:nvPr/>
        </p:nvGrpSpPr>
        <p:grpSpPr>
          <a:xfrm flipH="1">
            <a:off x="8890019" y="2530164"/>
            <a:ext cx="37200" cy="2435125"/>
            <a:chOff x="367100" y="2392375"/>
            <a:chExt cx="37200" cy="2435125"/>
          </a:xfrm>
        </p:grpSpPr>
        <p:sp>
          <p:nvSpPr>
            <p:cNvPr id="2228" name="Google Shape;2228;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0" name="Google Shape;2230;p29"/>
          <p:cNvGrpSpPr/>
          <p:nvPr/>
        </p:nvGrpSpPr>
        <p:grpSpPr>
          <a:xfrm flipH="1">
            <a:off x="8528258" y="4224417"/>
            <a:ext cx="37200" cy="833425"/>
            <a:chOff x="367100" y="2392375"/>
            <a:chExt cx="37200" cy="833425"/>
          </a:xfrm>
        </p:grpSpPr>
        <p:sp>
          <p:nvSpPr>
            <p:cNvPr id="2231" name="Google Shape;2231;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3" name="Google Shape;2233;p29"/>
          <p:cNvGrpSpPr/>
          <p:nvPr/>
        </p:nvGrpSpPr>
        <p:grpSpPr>
          <a:xfrm flipH="1">
            <a:off x="3665318" y="3617891"/>
            <a:ext cx="37200" cy="1232425"/>
            <a:chOff x="367100" y="2392375"/>
            <a:chExt cx="37200" cy="1232425"/>
          </a:xfrm>
        </p:grpSpPr>
        <p:sp>
          <p:nvSpPr>
            <p:cNvPr id="2234" name="Google Shape;2234;p2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6" name="Google Shape;2236;p29"/>
          <p:cNvGrpSpPr/>
          <p:nvPr/>
        </p:nvGrpSpPr>
        <p:grpSpPr>
          <a:xfrm flipH="1">
            <a:off x="593542" y="2530165"/>
            <a:ext cx="37200" cy="2435125"/>
            <a:chOff x="367100" y="2392375"/>
            <a:chExt cx="37200" cy="2435125"/>
          </a:xfrm>
        </p:grpSpPr>
        <p:sp>
          <p:nvSpPr>
            <p:cNvPr id="2237" name="Google Shape;2237;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9" name="Google Shape;2239;p29"/>
          <p:cNvGrpSpPr/>
          <p:nvPr/>
        </p:nvGrpSpPr>
        <p:grpSpPr>
          <a:xfrm flipH="1">
            <a:off x="8751100" y="3814078"/>
            <a:ext cx="37200" cy="1232425"/>
            <a:chOff x="367100" y="2392375"/>
            <a:chExt cx="37200" cy="1232425"/>
          </a:xfrm>
        </p:grpSpPr>
        <p:sp>
          <p:nvSpPr>
            <p:cNvPr id="2240" name="Google Shape;2240;p2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2" name="Google Shape;2242;p29"/>
          <p:cNvGrpSpPr/>
          <p:nvPr/>
        </p:nvGrpSpPr>
        <p:grpSpPr>
          <a:xfrm flipH="1">
            <a:off x="6034130" y="3900729"/>
            <a:ext cx="37200" cy="833425"/>
            <a:chOff x="367100" y="2392375"/>
            <a:chExt cx="37200" cy="833425"/>
          </a:xfrm>
        </p:grpSpPr>
        <p:sp>
          <p:nvSpPr>
            <p:cNvPr id="2243" name="Google Shape;2243;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5" name="Google Shape;2245;p29"/>
          <p:cNvGrpSpPr/>
          <p:nvPr/>
        </p:nvGrpSpPr>
        <p:grpSpPr>
          <a:xfrm flipH="1">
            <a:off x="4838764" y="4256928"/>
            <a:ext cx="37200" cy="833425"/>
            <a:chOff x="367100" y="2392375"/>
            <a:chExt cx="37200" cy="833425"/>
          </a:xfrm>
        </p:grpSpPr>
        <p:sp>
          <p:nvSpPr>
            <p:cNvPr id="2246" name="Google Shape;2246;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8" name="Google Shape;2248;p29"/>
          <p:cNvGrpSpPr/>
          <p:nvPr/>
        </p:nvGrpSpPr>
        <p:grpSpPr>
          <a:xfrm flipH="1">
            <a:off x="7290381" y="4531516"/>
            <a:ext cx="37200" cy="833425"/>
            <a:chOff x="367100" y="2392375"/>
            <a:chExt cx="37200" cy="833425"/>
          </a:xfrm>
        </p:grpSpPr>
        <p:sp>
          <p:nvSpPr>
            <p:cNvPr id="2249" name="Google Shape;2249;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1" name="Google Shape;2251;p29"/>
          <p:cNvGrpSpPr/>
          <p:nvPr/>
        </p:nvGrpSpPr>
        <p:grpSpPr>
          <a:xfrm flipH="1">
            <a:off x="1467921" y="3952153"/>
            <a:ext cx="37200" cy="833425"/>
            <a:chOff x="367100" y="2392375"/>
            <a:chExt cx="37200" cy="833425"/>
          </a:xfrm>
        </p:grpSpPr>
        <p:sp>
          <p:nvSpPr>
            <p:cNvPr id="2252" name="Google Shape;2252;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4" name="Google Shape;2254;p29"/>
          <p:cNvGrpSpPr/>
          <p:nvPr/>
        </p:nvGrpSpPr>
        <p:grpSpPr>
          <a:xfrm flipH="1">
            <a:off x="3128018" y="4238304"/>
            <a:ext cx="37200" cy="833425"/>
            <a:chOff x="367100" y="2392375"/>
            <a:chExt cx="37200" cy="833425"/>
          </a:xfrm>
        </p:grpSpPr>
        <p:sp>
          <p:nvSpPr>
            <p:cNvPr id="2255" name="Google Shape;2255;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7" name="Google Shape;2257;p29"/>
          <p:cNvGrpSpPr/>
          <p:nvPr/>
        </p:nvGrpSpPr>
        <p:grpSpPr>
          <a:xfrm flipH="1">
            <a:off x="4018898" y="4256916"/>
            <a:ext cx="37200" cy="833425"/>
            <a:chOff x="367100" y="2392375"/>
            <a:chExt cx="37200" cy="833425"/>
          </a:xfrm>
        </p:grpSpPr>
        <p:sp>
          <p:nvSpPr>
            <p:cNvPr id="2258" name="Google Shape;2258;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0" name="Google Shape;2260;p29"/>
          <p:cNvGrpSpPr/>
          <p:nvPr/>
        </p:nvGrpSpPr>
        <p:grpSpPr>
          <a:xfrm flipH="1">
            <a:off x="2686861" y="3860303"/>
            <a:ext cx="37200" cy="1232425"/>
            <a:chOff x="367100" y="2392375"/>
            <a:chExt cx="37200" cy="1232425"/>
          </a:xfrm>
        </p:grpSpPr>
        <p:sp>
          <p:nvSpPr>
            <p:cNvPr id="2261" name="Google Shape;2261;p2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3" name="Google Shape;2263;p29"/>
          <p:cNvGrpSpPr/>
          <p:nvPr/>
        </p:nvGrpSpPr>
        <p:grpSpPr>
          <a:xfrm flipH="1">
            <a:off x="1100610" y="3933529"/>
            <a:ext cx="37200" cy="833425"/>
            <a:chOff x="367100" y="2392375"/>
            <a:chExt cx="37200" cy="833425"/>
          </a:xfrm>
        </p:grpSpPr>
        <p:sp>
          <p:nvSpPr>
            <p:cNvPr id="2264" name="Google Shape;2264;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6" name="Google Shape;2266;p29"/>
          <p:cNvGrpSpPr/>
          <p:nvPr/>
        </p:nvGrpSpPr>
        <p:grpSpPr>
          <a:xfrm flipH="1">
            <a:off x="897655" y="4006015"/>
            <a:ext cx="37200" cy="833425"/>
            <a:chOff x="367100" y="2392375"/>
            <a:chExt cx="37200" cy="833425"/>
          </a:xfrm>
        </p:grpSpPr>
        <p:sp>
          <p:nvSpPr>
            <p:cNvPr id="2267" name="Google Shape;2267;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9" name="Google Shape;2269;p29"/>
          <p:cNvGrpSpPr/>
          <p:nvPr/>
        </p:nvGrpSpPr>
        <p:grpSpPr>
          <a:xfrm flipH="1">
            <a:off x="338964" y="3846491"/>
            <a:ext cx="37200" cy="1232425"/>
            <a:chOff x="367100" y="2392375"/>
            <a:chExt cx="37200" cy="1232425"/>
          </a:xfrm>
        </p:grpSpPr>
        <p:sp>
          <p:nvSpPr>
            <p:cNvPr id="2270" name="Google Shape;2270;p2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72" name="Google Shape;2272;p29"/>
          <p:cNvSpPr/>
          <p:nvPr/>
        </p:nvSpPr>
        <p:spPr>
          <a:xfrm flipH="1">
            <a:off x="1262464" y="450983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29"/>
          <p:cNvSpPr/>
          <p:nvPr/>
        </p:nvSpPr>
        <p:spPr>
          <a:xfrm flipH="1">
            <a:off x="1982343" y="4592753"/>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74" name="Google Shape;2274;p29"/>
          <p:cNvGrpSpPr/>
          <p:nvPr/>
        </p:nvGrpSpPr>
        <p:grpSpPr>
          <a:xfrm flipH="1">
            <a:off x="9077949" y="3701228"/>
            <a:ext cx="37200" cy="1232425"/>
            <a:chOff x="367100" y="2392375"/>
            <a:chExt cx="37200" cy="1232425"/>
          </a:xfrm>
        </p:grpSpPr>
        <p:sp>
          <p:nvSpPr>
            <p:cNvPr id="2275" name="Google Shape;2275;p2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77" name="Google Shape;2277;p29"/>
          <p:cNvGrpSpPr/>
          <p:nvPr/>
        </p:nvGrpSpPr>
        <p:grpSpPr>
          <a:xfrm flipH="1">
            <a:off x="228356" y="2453965"/>
            <a:ext cx="37200" cy="2435125"/>
            <a:chOff x="367100" y="2392375"/>
            <a:chExt cx="37200" cy="2435125"/>
          </a:xfrm>
        </p:grpSpPr>
        <p:sp>
          <p:nvSpPr>
            <p:cNvPr id="2278" name="Google Shape;2278;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0" name="Google Shape;2280;p29"/>
          <p:cNvGrpSpPr/>
          <p:nvPr/>
        </p:nvGrpSpPr>
        <p:grpSpPr>
          <a:xfrm flipH="1">
            <a:off x="2953925" y="3596415"/>
            <a:ext cx="37200" cy="833425"/>
            <a:chOff x="367100" y="2392375"/>
            <a:chExt cx="37200" cy="833425"/>
          </a:xfrm>
        </p:grpSpPr>
        <p:sp>
          <p:nvSpPr>
            <p:cNvPr id="2281" name="Google Shape;2281;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3" name="Google Shape;2283;p29"/>
          <p:cNvGrpSpPr/>
          <p:nvPr/>
        </p:nvGrpSpPr>
        <p:grpSpPr>
          <a:xfrm flipH="1">
            <a:off x="3514053" y="3952141"/>
            <a:ext cx="37200" cy="833425"/>
            <a:chOff x="367100" y="2392375"/>
            <a:chExt cx="37200" cy="833425"/>
          </a:xfrm>
        </p:grpSpPr>
        <p:sp>
          <p:nvSpPr>
            <p:cNvPr id="2284" name="Google Shape;2284;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6" name="Google Shape;2286;p29"/>
          <p:cNvGrpSpPr/>
          <p:nvPr/>
        </p:nvGrpSpPr>
        <p:grpSpPr>
          <a:xfrm flipH="1">
            <a:off x="2393797" y="3023851"/>
            <a:ext cx="37200" cy="1232425"/>
            <a:chOff x="367100" y="2392375"/>
            <a:chExt cx="37200" cy="1232425"/>
          </a:xfrm>
        </p:grpSpPr>
        <p:sp>
          <p:nvSpPr>
            <p:cNvPr id="2287" name="Google Shape;2287;p2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9" name="Google Shape;2289;p29"/>
          <p:cNvSpPr/>
          <p:nvPr/>
        </p:nvSpPr>
        <p:spPr>
          <a:xfrm flipH="1">
            <a:off x="1201736" y="3267707"/>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29"/>
          <p:cNvSpPr/>
          <p:nvPr/>
        </p:nvSpPr>
        <p:spPr>
          <a:xfrm flipH="1">
            <a:off x="2039441" y="3837777"/>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91" name="Google Shape;2291;p29"/>
          <p:cNvGrpSpPr/>
          <p:nvPr/>
        </p:nvGrpSpPr>
        <p:grpSpPr>
          <a:xfrm flipH="1">
            <a:off x="7964362" y="4674414"/>
            <a:ext cx="37200" cy="341729"/>
            <a:chOff x="367100" y="2392375"/>
            <a:chExt cx="37200" cy="341729"/>
          </a:xfrm>
        </p:grpSpPr>
        <p:sp>
          <p:nvSpPr>
            <p:cNvPr id="2292" name="Google Shape;2292;p29"/>
            <p:cNvSpPr/>
            <p:nvPr/>
          </p:nvSpPr>
          <p:spPr>
            <a:xfrm>
              <a:off x="382112" y="2424804"/>
              <a:ext cx="7200" cy="3093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4" name="Google Shape;2294;p29"/>
          <p:cNvGrpSpPr/>
          <p:nvPr/>
        </p:nvGrpSpPr>
        <p:grpSpPr>
          <a:xfrm flipH="1">
            <a:off x="1124196" y="2201987"/>
            <a:ext cx="37200" cy="2435125"/>
            <a:chOff x="367100" y="2392375"/>
            <a:chExt cx="37200" cy="2435125"/>
          </a:xfrm>
        </p:grpSpPr>
        <p:sp>
          <p:nvSpPr>
            <p:cNvPr id="2295" name="Google Shape;2295;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7" name="Google Shape;2297;p29"/>
          <p:cNvGrpSpPr/>
          <p:nvPr/>
        </p:nvGrpSpPr>
        <p:grpSpPr>
          <a:xfrm flipH="1">
            <a:off x="2135982" y="1861336"/>
            <a:ext cx="37200" cy="2435125"/>
            <a:chOff x="367100" y="2392375"/>
            <a:chExt cx="37200" cy="2435125"/>
          </a:xfrm>
        </p:grpSpPr>
        <p:sp>
          <p:nvSpPr>
            <p:cNvPr id="2298" name="Google Shape;2298;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0" name="Google Shape;2300;p29"/>
          <p:cNvGrpSpPr/>
          <p:nvPr/>
        </p:nvGrpSpPr>
        <p:grpSpPr>
          <a:xfrm flipH="1">
            <a:off x="1758997" y="1161285"/>
            <a:ext cx="37200" cy="3553537"/>
            <a:chOff x="367100" y="2392375"/>
            <a:chExt cx="37200" cy="3553537"/>
          </a:xfrm>
        </p:grpSpPr>
        <p:sp>
          <p:nvSpPr>
            <p:cNvPr id="2301" name="Google Shape;2301;p2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3" name="Google Shape;2303;p29"/>
          <p:cNvGrpSpPr/>
          <p:nvPr/>
        </p:nvGrpSpPr>
        <p:grpSpPr>
          <a:xfrm flipH="1">
            <a:off x="1303564" y="2441538"/>
            <a:ext cx="37200" cy="2435125"/>
            <a:chOff x="367100" y="2392375"/>
            <a:chExt cx="37200" cy="2435125"/>
          </a:xfrm>
        </p:grpSpPr>
        <p:sp>
          <p:nvSpPr>
            <p:cNvPr id="2304" name="Google Shape;2304;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6" name="Google Shape;2306;p29"/>
          <p:cNvGrpSpPr/>
          <p:nvPr/>
        </p:nvGrpSpPr>
        <p:grpSpPr>
          <a:xfrm flipH="1">
            <a:off x="3220065" y="905984"/>
            <a:ext cx="37200" cy="3553537"/>
            <a:chOff x="367100" y="2392375"/>
            <a:chExt cx="37200" cy="3553537"/>
          </a:xfrm>
        </p:grpSpPr>
        <p:sp>
          <p:nvSpPr>
            <p:cNvPr id="2307" name="Google Shape;2307;p2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9" name="Google Shape;2309;p29"/>
          <p:cNvGrpSpPr/>
          <p:nvPr/>
        </p:nvGrpSpPr>
        <p:grpSpPr>
          <a:xfrm flipH="1">
            <a:off x="2806931" y="2157612"/>
            <a:ext cx="37200" cy="2435125"/>
            <a:chOff x="367100" y="2392375"/>
            <a:chExt cx="37200" cy="2435125"/>
          </a:xfrm>
        </p:grpSpPr>
        <p:sp>
          <p:nvSpPr>
            <p:cNvPr id="2310" name="Google Shape;2310;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2" name="Google Shape;2312;p29"/>
          <p:cNvGrpSpPr/>
          <p:nvPr/>
        </p:nvGrpSpPr>
        <p:grpSpPr>
          <a:xfrm flipH="1">
            <a:off x="2055260" y="4175529"/>
            <a:ext cx="37200" cy="833425"/>
            <a:chOff x="367100" y="2392375"/>
            <a:chExt cx="37200" cy="833425"/>
          </a:xfrm>
        </p:grpSpPr>
        <p:sp>
          <p:nvSpPr>
            <p:cNvPr id="2313" name="Google Shape;2313;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5" name="Google Shape;2315;p29"/>
          <p:cNvGrpSpPr/>
          <p:nvPr/>
        </p:nvGrpSpPr>
        <p:grpSpPr>
          <a:xfrm flipH="1">
            <a:off x="4338012" y="4618889"/>
            <a:ext cx="37200" cy="341729"/>
            <a:chOff x="367100" y="2392375"/>
            <a:chExt cx="37200" cy="341729"/>
          </a:xfrm>
        </p:grpSpPr>
        <p:sp>
          <p:nvSpPr>
            <p:cNvPr id="2316" name="Google Shape;2316;p29"/>
            <p:cNvSpPr/>
            <p:nvPr/>
          </p:nvSpPr>
          <p:spPr>
            <a:xfrm>
              <a:off x="382112" y="2424804"/>
              <a:ext cx="7200" cy="3093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18" name="Google Shape;2318;p29"/>
          <p:cNvSpPr/>
          <p:nvPr/>
        </p:nvSpPr>
        <p:spPr>
          <a:xfrm>
            <a:off x="551513" y="15509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29"/>
          <p:cNvSpPr/>
          <p:nvPr/>
        </p:nvSpPr>
        <p:spPr>
          <a:xfrm>
            <a:off x="2537538" y="34498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20" name="Google Shape;2320;p29"/>
          <p:cNvGrpSpPr/>
          <p:nvPr/>
        </p:nvGrpSpPr>
        <p:grpSpPr>
          <a:xfrm flipH="1">
            <a:off x="847065" y="452484"/>
            <a:ext cx="37200" cy="3553537"/>
            <a:chOff x="367100" y="2392375"/>
            <a:chExt cx="37200" cy="3553537"/>
          </a:xfrm>
        </p:grpSpPr>
        <p:sp>
          <p:nvSpPr>
            <p:cNvPr id="2321" name="Google Shape;2321;p2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3" name="Google Shape;2323;p29"/>
          <p:cNvGrpSpPr/>
          <p:nvPr/>
        </p:nvGrpSpPr>
        <p:grpSpPr>
          <a:xfrm flipH="1">
            <a:off x="4627090" y="3555984"/>
            <a:ext cx="37200" cy="3553537"/>
            <a:chOff x="367100" y="2392375"/>
            <a:chExt cx="37200" cy="3553537"/>
          </a:xfrm>
        </p:grpSpPr>
        <p:sp>
          <p:nvSpPr>
            <p:cNvPr id="2324" name="Google Shape;2324;p2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6" name="Google Shape;2326;p29"/>
          <p:cNvGrpSpPr/>
          <p:nvPr/>
        </p:nvGrpSpPr>
        <p:grpSpPr>
          <a:xfrm flipH="1">
            <a:off x="5466890" y="3774609"/>
            <a:ext cx="37200" cy="3553537"/>
            <a:chOff x="367100" y="2392375"/>
            <a:chExt cx="37200" cy="3553537"/>
          </a:xfrm>
        </p:grpSpPr>
        <p:sp>
          <p:nvSpPr>
            <p:cNvPr id="2327" name="Google Shape;2327;p2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29" name="Google Shape;2329;p29"/>
          <p:cNvSpPr/>
          <p:nvPr/>
        </p:nvSpPr>
        <p:spPr>
          <a:xfrm>
            <a:off x="4818913" y="37012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29"/>
          <p:cNvSpPr txBox="1"/>
          <p:nvPr>
            <p:ph type="title"/>
          </p:nvPr>
        </p:nvSpPr>
        <p:spPr>
          <a:xfrm>
            <a:off x="4070688" y="3024075"/>
            <a:ext cx="4360200" cy="531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331" name="Google Shape;2331;p29"/>
          <p:cNvSpPr txBox="1"/>
          <p:nvPr>
            <p:ph idx="1" type="subTitle"/>
          </p:nvPr>
        </p:nvSpPr>
        <p:spPr>
          <a:xfrm>
            <a:off x="3438588" y="1587513"/>
            <a:ext cx="4992300" cy="1478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0_1_1">
    <p:spTree>
      <p:nvGrpSpPr>
        <p:cNvPr id="2332" name="Shape 2332"/>
        <p:cNvGrpSpPr/>
        <p:nvPr/>
      </p:nvGrpSpPr>
      <p:grpSpPr>
        <a:xfrm>
          <a:off x="0" y="0"/>
          <a:ext cx="0" cy="0"/>
          <a:chOff x="0" y="0"/>
          <a:chExt cx="0" cy="0"/>
        </a:xfrm>
      </p:grpSpPr>
      <p:sp>
        <p:nvSpPr>
          <p:cNvPr id="2333" name="Google Shape;2333;p30"/>
          <p:cNvSpPr txBox="1"/>
          <p:nvPr>
            <p:ph type="title"/>
          </p:nvPr>
        </p:nvSpPr>
        <p:spPr>
          <a:xfrm>
            <a:off x="1466700" y="2180325"/>
            <a:ext cx="3696000" cy="1352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34" name="Google Shape;2334;p30"/>
          <p:cNvSpPr txBox="1"/>
          <p:nvPr>
            <p:ph idx="2" type="title"/>
          </p:nvPr>
        </p:nvSpPr>
        <p:spPr>
          <a:xfrm>
            <a:off x="2753525" y="1070175"/>
            <a:ext cx="1208700" cy="930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335" name="Google Shape;2335;p30"/>
          <p:cNvSpPr txBox="1"/>
          <p:nvPr>
            <p:ph idx="1" type="subTitle"/>
          </p:nvPr>
        </p:nvSpPr>
        <p:spPr>
          <a:xfrm>
            <a:off x="1911000" y="3531600"/>
            <a:ext cx="2807400" cy="69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
        <p:nvSpPr>
          <p:cNvPr id="2336" name="Google Shape;2336;p30"/>
          <p:cNvSpPr/>
          <p:nvPr/>
        </p:nvSpPr>
        <p:spPr>
          <a:xfrm>
            <a:off x="-393537" y="35324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37" name="Google Shape;2337;p30"/>
          <p:cNvGrpSpPr/>
          <p:nvPr/>
        </p:nvGrpSpPr>
        <p:grpSpPr>
          <a:xfrm rot="-1696109">
            <a:off x="4252477" y="327641"/>
            <a:ext cx="12796356" cy="4026980"/>
            <a:chOff x="3025400" y="1754925"/>
            <a:chExt cx="7141649" cy="2247459"/>
          </a:xfrm>
        </p:grpSpPr>
        <p:sp>
          <p:nvSpPr>
            <p:cNvPr id="2338" name="Google Shape;2338;p30"/>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30"/>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30"/>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30"/>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30"/>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30"/>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30"/>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30"/>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30"/>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30"/>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30"/>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30"/>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30"/>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30"/>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30"/>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30"/>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30"/>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30"/>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30"/>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30"/>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30"/>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30"/>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30"/>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30"/>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30"/>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30"/>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30"/>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65" name="Google Shape;2365;p30"/>
          <p:cNvSpPr/>
          <p:nvPr/>
        </p:nvSpPr>
        <p:spPr>
          <a:xfrm>
            <a:off x="5111350" y="22456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30"/>
          <p:cNvSpPr/>
          <p:nvPr/>
        </p:nvSpPr>
        <p:spPr>
          <a:xfrm>
            <a:off x="862338" y="42558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30"/>
          <p:cNvSpPr/>
          <p:nvPr/>
        </p:nvSpPr>
        <p:spPr>
          <a:xfrm>
            <a:off x="4746238" y="36161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30"/>
          <p:cNvSpPr/>
          <p:nvPr/>
        </p:nvSpPr>
        <p:spPr>
          <a:xfrm>
            <a:off x="8605400" y="3447600"/>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30"/>
          <p:cNvSpPr/>
          <p:nvPr/>
        </p:nvSpPr>
        <p:spPr>
          <a:xfrm>
            <a:off x="4175563" y="4586025"/>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70" name="Google Shape;2370;p30"/>
          <p:cNvGrpSpPr/>
          <p:nvPr/>
        </p:nvGrpSpPr>
        <p:grpSpPr>
          <a:xfrm>
            <a:off x="4418513" y="4180725"/>
            <a:ext cx="37200" cy="833425"/>
            <a:chOff x="367100" y="2392375"/>
            <a:chExt cx="37200" cy="833425"/>
          </a:xfrm>
        </p:grpSpPr>
        <p:sp>
          <p:nvSpPr>
            <p:cNvPr id="2371" name="Google Shape;2371;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3" name="Google Shape;2373;p30"/>
          <p:cNvGrpSpPr/>
          <p:nvPr/>
        </p:nvGrpSpPr>
        <p:grpSpPr>
          <a:xfrm>
            <a:off x="8040131" y="3723550"/>
            <a:ext cx="37200" cy="833425"/>
            <a:chOff x="367100" y="2392375"/>
            <a:chExt cx="37200" cy="833425"/>
          </a:xfrm>
        </p:grpSpPr>
        <p:sp>
          <p:nvSpPr>
            <p:cNvPr id="2374" name="Google Shape;2374;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6" name="Google Shape;2376;p30"/>
          <p:cNvGrpSpPr/>
          <p:nvPr/>
        </p:nvGrpSpPr>
        <p:grpSpPr>
          <a:xfrm>
            <a:off x="8308875" y="3902100"/>
            <a:ext cx="37200" cy="833425"/>
            <a:chOff x="367100" y="2392375"/>
            <a:chExt cx="37200" cy="833425"/>
          </a:xfrm>
        </p:grpSpPr>
        <p:sp>
          <p:nvSpPr>
            <p:cNvPr id="2377" name="Google Shape;2377;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79" name="Google Shape;2379;p30"/>
          <p:cNvSpPr/>
          <p:nvPr/>
        </p:nvSpPr>
        <p:spPr>
          <a:xfrm>
            <a:off x="6620088" y="46132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30"/>
          <p:cNvSpPr/>
          <p:nvPr/>
        </p:nvSpPr>
        <p:spPr>
          <a:xfrm>
            <a:off x="6807341" y="48213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81" name="Google Shape;2381;p30"/>
          <p:cNvGrpSpPr/>
          <p:nvPr/>
        </p:nvGrpSpPr>
        <p:grpSpPr>
          <a:xfrm>
            <a:off x="4664063" y="4162100"/>
            <a:ext cx="37200" cy="833425"/>
            <a:chOff x="367100" y="2392375"/>
            <a:chExt cx="37200" cy="833425"/>
          </a:xfrm>
        </p:grpSpPr>
        <p:sp>
          <p:nvSpPr>
            <p:cNvPr id="2382" name="Google Shape;2382;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4" name="Google Shape;2384;p30"/>
          <p:cNvGrpSpPr/>
          <p:nvPr/>
        </p:nvGrpSpPr>
        <p:grpSpPr>
          <a:xfrm>
            <a:off x="6398263" y="3825000"/>
            <a:ext cx="37200" cy="833425"/>
            <a:chOff x="367100" y="2392375"/>
            <a:chExt cx="37200" cy="833425"/>
          </a:xfrm>
        </p:grpSpPr>
        <p:sp>
          <p:nvSpPr>
            <p:cNvPr id="2385" name="Google Shape;2385;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7" name="Google Shape;2387;p30"/>
          <p:cNvGrpSpPr/>
          <p:nvPr/>
        </p:nvGrpSpPr>
        <p:grpSpPr>
          <a:xfrm>
            <a:off x="5580650" y="4180738"/>
            <a:ext cx="37200" cy="833425"/>
            <a:chOff x="367100" y="2392375"/>
            <a:chExt cx="37200" cy="833425"/>
          </a:xfrm>
        </p:grpSpPr>
        <p:sp>
          <p:nvSpPr>
            <p:cNvPr id="2388" name="Google Shape;2388;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0" name="Google Shape;2390;p30"/>
          <p:cNvGrpSpPr/>
          <p:nvPr/>
        </p:nvGrpSpPr>
        <p:grpSpPr>
          <a:xfrm>
            <a:off x="6919225" y="3384000"/>
            <a:ext cx="37200" cy="1232425"/>
            <a:chOff x="367100" y="2392375"/>
            <a:chExt cx="37200" cy="1232425"/>
          </a:xfrm>
        </p:grpSpPr>
        <p:sp>
          <p:nvSpPr>
            <p:cNvPr id="2391" name="Google Shape;2391;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93" name="Google Shape;2393;p30"/>
          <p:cNvSpPr/>
          <p:nvPr/>
        </p:nvSpPr>
        <p:spPr>
          <a:xfrm>
            <a:off x="7056450" y="332673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30"/>
          <p:cNvSpPr/>
          <p:nvPr/>
        </p:nvSpPr>
        <p:spPr>
          <a:xfrm>
            <a:off x="6427979" y="40895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95" name="Google Shape;2395;p30"/>
          <p:cNvGrpSpPr/>
          <p:nvPr/>
        </p:nvGrpSpPr>
        <p:grpSpPr>
          <a:xfrm>
            <a:off x="5744188" y="3172588"/>
            <a:ext cx="37200" cy="833425"/>
            <a:chOff x="367100" y="2392375"/>
            <a:chExt cx="37200" cy="833425"/>
          </a:xfrm>
        </p:grpSpPr>
        <p:sp>
          <p:nvSpPr>
            <p:cNvPr id="2396" name="Google Shape;2396;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8" name="Google Shape;2398;p30"/>
          <p:cNvGrpSpPr/>
          <p:nvPr/>
        </p:nvGrpSpPr>
        <p:grpSpPr>
          <a:xfrm>
            <a:off x="8133225" y="2430588"/>
            <a:ext cx="37200" cy="2435125"/>
            <a:chOff x="367100" y="2392375"/>
            <a:chExt cx="37200" cy="2435125"/>
          </a:xfrm>
        </p:grpSpPr>
        <p:sp>
          <p:nvSpPr>
            <p:cNvPr id="2399" name="Google Shape;2399;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1" name="Google Shape;2401;p30"/>
          <p:cNvGrpSpPr/>
          <p:nvPr/>
        </p:nvGrpSpPr>
        <p:grpSpPr>
          <a:xfrm>
            <a:off x="7121400" y="2089938"/>
            <a:ext cx="37200" cy="2435125"/>
            <a:chOff x="367100" y="2392375"/>
            <a:chExt cx="37200" cy="2435125"/>
          </a:xfrm>
        </p:grpSpPr>
        <p:sp>
          <p:nvSpPr>
            <p:cNvPr id="2402" name="Google Shape;2402;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4" name="Google Shape;2404;p30"/>
          <p:cNvGrpSpPr/>
          <p:nvPr/>
        </p:nvGrpSpPr>
        <p:grpSpPr>
          <a:xfrm>
            <a:off x="7498400" y="971538"/>
            <a:ext cx="37200" cy="3553537"/>
            <a:chOff x="367100" y="2392375"/>
            <a:chExt cx="37200" cy="3553537"/>
          </a:xfrm>
        </p:grpSpPr>
        <p:sp>
          <p:nvSpPr>
            <p:cNvPr id="2405" name="Google Shape;2405;p30"/>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7" name="Google Shape;2407;p30"/>
          <p:cNvGrpSpPr/>
          <p:nvPr/>
        </p:nvGrpSpPr>
        <p:grpSpPr>
          <a:xfrm>
            <a:off x="5997413" y="1873363"/>
            <a:ext cx="37200" cy="2435125"/>
            <a:chOff x="367100" y="2392375"/>
            <a:chExt cx="37200" cy="2435125"/>
          </a:xfrm>
        </p:grpSpPr>
        <p:sp>
          <p:nvSpPr>
            <p:cNvPr id="2408" name="Google Shape;2408;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0" name="Google Shape;2410;p30"/>
          <p:cNvGrpSpPr/>
          <p:nvPr/>
        </p:nvGrpSpPr>
        <p:grpSpPr>
          <a:xfrm>
            <a:off x="7452769" y="3946925"/>
            <a:ext cx="37200" cy="833425"/>
            <a:chOff x="367100" y="2392375"/>
            <a:chExt cx="37200" cy="833425"/>
          </a:xfrm>
        </p:grpSpPr>
        <p:sp>
          <p:nvSpPr>
            <p:cNvPr id="2411" name="Google Shape;2411;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3" name="Google Shape;2413;p30"/>
          <p:cNvSpPr/>
          <p:nvPr/>
        </p:nvSpPr>
        <p:spPr>
          <a:xfrm>
            <a:off x="446300" y="34466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30"/>
          <p:cNvSpPr/>
          <p:nvPr/>
        </p:nvSpPr>
        <p:spPr>
          <a:xfrm>
            <a:off x="4175563" y="46622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30"/>
          <p:cNvSpPr/>
          <p:nvPr/>
        </p:nvSpPr>
        <p:spPr>
          <a:xfrm>
            <a:off x="522138" y="41403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16" name="Google Shape;2416;p30"/>
          <p:cNvGrpSpPr/>
          <p:nvPr/>
        </p:nvGrpSpPr>
        <p:grpSpPr>
          <a:xfrm>
            <a:off x="367100" y="3091113"/>
            <a:ext cx="37200" cy="2435125"/>
            <a:chOff x="367100" y="2392375"/>
            <a:chExt cx="37200" cy="2435125"/>
          </a:xfrm>
        </p:grpSpPr>
        <p:sp>
          <p:nvSpPr>
            <p:cNvPr id="2417" name="Google Shape;2417;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9" name="Google Shape;2419;p30"/>
          <p:cNvGrpSpPr/>
          <p:nvPr/>
        </p:nvGrpSpPr>
        <p:grpSpPr>
          <a:xfrm>
            <a:off x="760388" y="2393525"/>
            <a:ext cx="37200" cy="2435125"/>
            <a:chOff x="367100" y="2392375"/>
            <a:chExt cx="37200" cy="2435125"/>
          </a:xfrm>
        </p:grpSpPr>
        <p:sp>
          <p:nvSpPr>
            <p:cNvPr id="2420" name="Google Shape;2420;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2" name="Google Shape;2422;p30"/>
          <p:cNvGrpSpPr/>
          <p:nvPr/>
        </p:nvGrpSpPr>
        <p:grpSpPr>
          <a:xfrm>
            <a:off x="179163" y="3853625"/>
            <a:ext cx="37200" cy="1232425"/>
            <a:chOff x="367100" y="2392375"/>
            <a:chExt cx="37200" cy="1232425"/>
          </a:xfrm>
        </p:grpSpPr>
        <p:sp>
          <p:nvSpPr>
            <p:cNvPr id="2423" name="Google Shape;2423;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5" name="Google Shape;2425;p30"/>
          <p:cNvGrpSpPr/>
          <p:nvPr/>
        </p:nvGrpSpPr>
        <p:grpSpPr>
          <a:xfrm>
            <a:off x="8768050" y="1530738"/>
            <a:ext cx="37200" cy="2435125"/>
            <a:chOff x="367100" y="2392375"/>
            <a:chExt cx="37200" cy="2435125"/>
          </a:xfrm>
        </p:grpSpPr>
        <p:sp>
          <p:nvSpPr>
            <p:cNvPr id="2426" name="Google Shape;2426;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8" name="Google Shape;2428;p30"/>
          <p:cNvGrpSpPr/>
          <p:nvPr/>
        </p:nvGrpSpPr>
        <p:grpSpPr>
          <a:xfrm>
            <a:off x="6717038" y="703388"/>
            <a:ext cx="37200" cy="3553537"/>
            <a:chOff x="367100" y="2392375"/>
            <a:chExt cx="37200" cy="3553537"/>
          </a:xfrm>
        </p:grpSpPr>
        <p:sp>
          <p:nvSpPr>
            <p:cNvPr id="2429" name="Google Shape;2429;p30"/>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1" name="Google Shape;2431;p30"/>
          <p:cNvGrpSpPr/>
          <p:nvPr/>
        </p:nvGrpSpPr>
        <p:grpSpPr>
          <a:xfrm>
            <a:off x="8577688" y="3176063"/>
            <a:ext cx="37200" cy="2435125"/>
            <a:chOff x="367100" y="2392375"/>
            <a:chExt cx="37200" cy="2435125"/>
          </a:xfrm>
        </p:grpSpPr>
        <p:sp>
          <p:nvSpPr>
            <p:cNvPr id="2432" name="Google Shape;2432;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34" name="Google Shape;2434;p30"/>
          <p:cNvSpPr/>
          <p:nvPr/>
        </p:nvSpPr>
        <p:spPr>
          <a:xfrm>
            <a:off x="7673975" y="2703462"/>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35" name="Google Shape;2435;p30"/>
          <p:cNvGrpSpPr/>
          <p:nvPr/>
        </p:nvGrpSpPr>
        <p:grpSpPr>
          <a:xfrm>
            <a:off x="5976925" y="4466900"/>
            <a:ext cx="37200" cy="833425"/>
            <a:chOff x="367100" y="2392375"/>
            <a:chExt cx="37200" cy="833425"/>
          </a:xfrm>
        </p:grpSpPr>
        <p:sp>
          <p:nvSpPr>
            <p:cNvPr id="2436" name="Google Shape;2436;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8" name="Google Shape;2438;p30"/>
          <p:cNvGrpSpPr/>
          <p:nvPr/>
        </p:nvGrpSpPr>
        <p:grpSpPr>
          <a:xfrm>
            <a:off x="5197725" y="4379113"/>
            <a:ext cx="37200" cy="833425"/>
            <a:chOff x="367100" y="2392375"/>
            <a:chExt cx="37200" cy="833425"/>
          </a:xfrm>
        </p:grpSpPr>
        <p:sp>
          <p:nvSpPr>
            <p:cNvPr id="2439" name="Google Shape;2439;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1" name="Google Shape;2441;p30"/>
          <p:cNvGrpSpPr/>
          <p:nvPr/>
        </p:nvGrpSpPr>
        <p:grpSpPr>
          <a:xfrm>
            <a:off x="6658750" y="4191225"/>
            <a:ext cx="37200" cy="1232425"/>
            <a:chOff x="367100" y="2392375"/>
            <a:chExt cx="37200" cy="1232425"/>
          </a:xfrm>
        </p:grpSpPr>
        <p:sp>
          <p:nvSpPr>
            <p:cNvPr id="2442" name="Google Shape;2442;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4" name="Google Shape;2444;p30"/>
          <p:cNvGrpSpPr/>
          <p:nvPr/>
        </p:nvGrpSpPr>
        <p:grpSpPr>
          <a:xfrm>
            <a:off x="7834550" y="4413900"/>
            <a:ext cx="37200" cy="833425"/>
            <a:chOff x="367100" y="2392375"/>
            <a:chExt cx="37200" cy="833425"/>
          </a:xfrm>
        </p:grpSpPr>
        <p:sp>
          <p:nvSpPr>
            <p:cNvPr id="2445" name="Google Shape;2445;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7" name="Google Shape;2447;p30"/>
          <p:cNvGrpSpPr/>
          <p:nvPr/>
        </p:nvGrpSpPr>
        <p:grpSpPr>
          <a:xfrm>
            <a:off x="8846488" y="4204613"/>
            <a:ext cx="37200" cy="1232425"/>
            <a:chOff x="367100" y="2392375"/>
            <a:chExt cx="37200" cy="1232425"/>
          </a:xfrm>
        </p:grpSpPr>
        <p:sp>
          <p:nvSpPr>
            <p:cNvPr id="2448" name="Google Shape;2448;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0" name="Google Shape;2450;p30"/>
          <p:cNvGrpSpPr/>
          <p:nvPr/>
        </p:nvGrpSpPr>
        <p:grpSpPr>
          <a:xfrm>
            <a:off x="9029100" y="3450863"/>
            <a:ext cx="37200" cy="2435125"/>
            <a:chOff x="367100" y="2392375"/>
            <a:chExt cx="37200" cy="2435125"/>
          </a:xfrm>
        </p:grpSpPr>
        <p:sp>
          <p:nvSpPr>
            <p:cNvPr id="2451" name="Google Shape;2451;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3" name="Google Shape;2453;p30"/>
          <p:cNvGrpSpPr/>
          <p:nvPr/>
        </p:nvGrpSpPr>
        <p:grpSpPr>
          <a:xfrm>
            <a:off x="7953850" y="2898738"/>
            <a:ext cx="37200" cy="2435125"/>
            <a:chOff x="367100" y="2392375"/>
            <a:chExt cx="37200" cy="2435125"/>
          </a:xfrm>
        </p:grpSpPr>
        <p:sp>
          <p:nvSpPr>
            <p:cNvPr id="2454" name="Google Shape;2454;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6" name="Google Shape;2456;p30"/>
          <p:cNvGrpSpPr/>
          <p:nvPr/>
        </p:nvGrpSpPr>
        <p:grpSpPr>
          <a:xfrm>
            <a:off x="7309900" y="3708675"/>
            <a:ext cx="37200" cy="833425"/>
            <a:chOff x="367100" y="2392375"/>
            <a:chExt cx="37200" cy="833425"/>
          </a:xfrm>
        </p:grpSpPr>
        <p:sp>
          <p:nvSpPr>
            <p:cNvPr id="2457" name="Google Shape;2457;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9" name="Google Shape;2459;p30"/>
          <p:cNvGrpSpPr/>
          <p:nvPr/>
        </p:nvGrpSpPr>
        <p:grpSpPr>
          <a:xfrm>
            <a:off x="2903038" y="4255825"/>
            <a:ext cx="37200" cy="1232425"/>
            <a:chOff x="367100" y="2392375"/>
            <a:chExt cx="37200" cy="1232425"/>
          </a:xfrm>
        </p:grpSpPr>
        <p:sp>
          <p:nvSpPr>
            <p:cNvPr id="2460" name="Google Shape;2460;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2" name="Google Shape;2462;p30"/>
          <p:cNvGrpSpPr/>
          <p:nvPr/>
        </p:nvGrpSpPr>
        <p:grpSpPr>
          <a:xfrm>
            <a:off x="1235175" y="4390713"/>
            <a:ext cx="37200" cy="833425"/>
            <a:chOff x="367100" y="2392375"/>
            <a:chExt cx="37200" cy="833425"/>
          </a:xfrm>
        </p:grpSpPr>
        <p:sp>
          <p:nvSpPr>
            <p:cNvPr id="2463" name="Google Shape;2463;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5" name="Google Shape;2465;p30"/>
          <p:cNvGrpSpPr/>
          <p:nvPr/>
        </p:nvGrpSpPr>
        <p:grpSpPr>
          <a:xfrm>
            <a:off x="658425" y="4271275"/>
            <a:ext cx="37200" cy="1232425"/>
            <a:chOff x="367100" y="2392375"/>
            <a:chExt cx="37200" cy="1232425"/>
          </a:xfrm>
        </p:grpSpPr>
        <p:sp>
          <p:nvSpPr>
            <p:cNvPr id="2466" name="Google Shape;2466;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8" name="Google Shape;2468;p30"/>
          <p:cNvGrpSpPr/>
          <p:nvPr/>
        </p:nvGrpSpPr>
        <p:grpSpPr>
          <a:xfrm>
            <a:off x="3482500" y="4556525"/>
            <a:ext cx="37200" cy="833425"/>
            <a:chOff x="367100" y="2392375"/>
            <a:chExt cx="37200" cy="833425"/>
          </a:xfrm>
        </p:grpSpPr>
        <p:sp>
          <p:nvSpPr>
            <p:cNvPr id="2469" name="Google Shape;2469;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1" name="Google Shape;2471;p30"/>
          <p:cNvGrpSpPr/>
          <p:nvPr/>
        </p:nvGrpSpPr>
        <p:grpSpPr>
          <a:xfrm>
            <a:off x="4189913" y="4409325"/>
            <a:ext cx="37200" cy="833425"/>
            <a:chOff x="367100" y="2392375"/>
            <a:chExt cx="37200" cy="833425"/>
          </a:xfrm>
        </p:grpSpPr>
        <p:sp>
          <p:nvSpPr>
            <p:cNvPr id="2472" name="Google Shape;2472;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4" name="Google Shape;2474;p30"/>
          <p:cNvGrpSpPr/>
          <p:nvPr/>
        </p:nvGrpSpPr>
        <p:grpSpPr>
          <a:xfrm>
            <a:off x="2119200" y="4531513"/>
            <a:ext cx="37200" cy="833425"/>
            <a:chOff x="367100" y="2392375"/>
            <a:chExt cx="37200" cy="833425"/>
          </a:xfrm>
        </p:grpSpPr>
        <p:sp>
          <p:nvSpPr>
            <p:cNvPr id="2475" name="Google Shape;2475;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7" name="Google Shape;2477;p30"/>
          <p:cNvGrpSpPr/>
          <p:nvPr/>
        </p:nvGrpSpPr>
        <p:grpSpPr>
          <a:xfrm>
            <a:off x="8404075" y="1079600"/>
            <a:ext cx="37200" cy="3553537"/>
            <a:chOff x="367100" y="2392375"/>
            <a:chExt cx="37200" cy="3553537"/>
          </a:xfrm>
        </p:grpSpPr>
        <p:sp>
          <p:nvSpPr>
            <p:cNvPr id="2478" name="Google Shape;2478;p30"/>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0" name="Google Shape;2480;p30"/>
          <p:cNvGrpSpPr/>
          <p:nvPr/>
        </p:nvGrpSpPr>
        <p:grpSpPr>
          <a:xfrm>
            <a:off x="5624313" y="1267813"/>
            <a:ext cx="37200" cy="3553537"/>
            <a:chOff x="367100" y="2392375"/>
            <a:chExt cx="37200" cy="3553537"/>
          </a:xfrm>
        </p:grpSpPr>
        <p:sp>
          <p:nvSpPr>
            <p:cNvPr id="2481" name="Google Shape;2481;p30"/>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3" name="Google Shape;2483;p30"/>
          <p:cNvGrpSpPr/>
          <p:nvPr/>
        </p:nvGrpSpPr>
        <p:grpSpPr>
          <a:xfrm>
            <a:off x="1573075" y="3891975"/>
            <a:ext cx="37200" cy="833425"/>
            <a:chOff x="367100" y="2392375"/>
            <a:chExt cx="37200" cy="833425"/>
          </a:xfrm>
        </p:grpSpPr>
        <p:sp>
          <p:nvSpPr>
            <p:cNvPr id="2484" name="Google Shape;2484;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6" name="Google Shape;2486;p30"/>
          <p:cNvGrpSpPr/>
          <p:nvPr/>
        </p:nvGrpSpPr>
        <p:grpSpPr>
          <a:xfrm rot="2700000">
            <a:off x="-7781063" y="1294004"/>
            <a:ext cx="12796469" cy="4027016"/>
            <a:chOff x="3025400" y="1754925"/>
            <a:chExt cx="7141649" cy="2247459"/>
          </a:xfrm>
        </p:grpSpPr>
        <p:sp>
          <p:nvSpPr>
            <p:cNvPr id="2487" name="Google Shape;2487;p30"/>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30"/>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30"/>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30"/>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30"/>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30"/>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30"/>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30"/>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30"/>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30"/>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30"/>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30"/>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30"/>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30"/>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30"/>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30"/>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30"/>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30"/>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30"/>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30"/>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30"/>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30"/>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30"/>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30"/>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30"/>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30"/>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30"/>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4" name="Google Shape;2514;p30"/>
          <p:cNvGrpSpPr/>
          <p:nvPr/>
        </p:nvGrpSpPr>
        <p:grpSpPr>
          <a:xfrm>
            <a:off x="946800" y="2150888"/>
            <a:ext cx="37200" cy="2435125"/>
            <a:chOff x="367100" y="2392375"/>
            <a:chExt cx="37200" cy="2435125"/>
          </a:xfrm>
        </p:grpSpPr>
        <p:sp>
          <p:nvSpPr>
            <p:cNvPr id="2515" name="Google Shape;2515;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2">
    <p:spTree>
      <p:nvGrpSpPr>
        <p:cNvPr id="2517" name="Shape 2517"/>
        <p:cNvGrpSpPr/>
        <p:nvPr/>
      </p:nvGrpSpPr>
      <p:grpSpPr>
        <a:xfrm>
          <a:off x="0" y="0"/>
          <a:ext cx="0" cy="0"/>
          <a:chOff x="0" y="0"/>
          <a:chExt cx="0" cy="0"/>
        </a:xfrm>
      </p:grpSpPr>
      <p:sp>
        <p:nvSpPr>
          <p:cNvPr id="2518" name="Google Shape;2518;p31"/>
          <p:cNvSpPr txBox="1"/>
          <p:nvPr>
            <p:ph type="title"/>
          </p:nvPr>
        </p:nvSpPr>
        <p:spPr>
          <a:xfrm>
            <a:off x="720075"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519" name="Google Shape;2519;p31"/>
          <p:cNvSpPr txBox="1"/>
          <p:nvPr>
            <p:ph idx="2" type="title"/>
          </p:nvPr>
        </p:nvSpPr>
        <p:spPr>
          <a:xfrm>
            <a:off x="937700" y="1378650"/>
            <a:ext cx="2175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2520" name="Google Shape;2520;p31"/>
          <p:cNvSpPr txBox="1"/>
          <p:nvPr>
            <p:ph idx="1" type="subTitle"/>
          </p:nvPr>
        </p:nvSpPr>
        <p:spPr>
          <a:xfrm>
            <a:off x="937700" y="3643850"/>
            <a:ext cx="2175300" cy="66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521" name="Google Shape;2521;p31"/>
          <p:cNvSpPr txBox="1"/>
          <p:nvPr>
            <p:ph idx="3" type="title"/>
          </p:nvPr>
        </p:nvSpPr>
        <p:spPr>
          <a:xfrm>
            <a:off x="3484419" y="1378650"/>
            <a:ext cx="2175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2522" name="Google Shape;2522;p31"/>
          <p:cNvSpPr txBox="1"/>
          <p:nvPr>
            <p:ph idx="4" type="subTitle"/>
          </p:nvPr>
        </p:nvSpPr>
        <p:spPr>
          <a:xfrm>
            <a:off x="3484422" y="3643850"/>
            <a:ext cx="2175300" cy="66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523" name="Google Shape;2523;p31"/>
          <p:cNvSpPr txBox="1"/>
          <p:nvPr>
            <p:ph idx="5" type="title"/>
          </p:nvPr>
        </p:nvSpPr>
        <p:spPr>
          <a:xfrm>
            <a:off x="6031146" y="1378650"/>
            <a:ext cx="2175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2524" name="Google Shape;2524;p31"/>
          <p:cNvSpPr txBox="1"/>
          <p:nvPr>
            <p:ph idx="6" type="subTitle"/>
          </p:nvPr>
        </p:nvSpPr>
        <p:spPr>
          <a:xfrm>
            <a:off x="6031150" y="3643850"/>
            <a:ext cx="2175300" cy="66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2525" name="Google Shape;2525;p31"/>
          <p:cNvGrpSpPr/>
          <p:nvPr/>
        </p:nvGrpSpPr>
        <p:grpSpPr>
          <a:xfrm>
            <a:off x="-3186765" y="3859853"/>
            <a:ext cx="17284220" cy="2870904"/>
            <a:chOff x="3025400" y="1754925"/>
            <a:chExt cx="7141649" cy="2247459"/>
          </a:xfrm>
        </p:grpSpPr>
        <p:sp>
          <p:nvSpPr>
            <p:cNvPr id="2526" name="Google Shape;2526;p31"/>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31"/>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31"/>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31"/>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31"/>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31"/>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31"/>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31"/>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31"/>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31"/>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31"/>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31"/>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31"/>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31"/>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31"/>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31"/>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31"/>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31"/>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31"/>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31"/>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31"/>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31"/>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31"/>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31"/>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31"/>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31"/>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31"/>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53" name="Google Shape;2553;p31"/>
          <p:cNvSpPr/>
          <p:nvPr/>
        </p:nvSpPr>
        <p:spPr>
          <a:xfrm>
            <a:off x="-895000" y="43263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31"/>
          <p:cNvSpPr/>
          <p:nvPr/>
        </p:nvSpPr>
        <p:spPr>
          <a:xfrm>
            <a:off x="3214375" y="46193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31"/>
          <p:cNvSpPr/>
          <p:nvPr/>
        </p:nvSpPr>
        <p:spPr>
          <a:xfrm>
            <a:off x="834050" y="41996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31"/>
          <p:cNvSpPr/>
          <p:nvPr/>
        </p:nvSpPr>
        <p:spPr>
          <a:xfrm>
            <a:off x="5990238" y="46193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31"/>
          <p:cNvSpPr/>
          <p:nvPr/>
        </p:nvSpPr>
        <p:spPr>
          <a:xfrm>
            <a:off x="7733625" y="40224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31"/>
          <p:cNvSpPr/>
          <p:nvPr/>
        </p:nvSpPr>
        <p:spPr>
          <a:xfrm>
            <a:off x="1448925" y="46240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31"/>
          <p:cNvSpPr/>
          <p:nvPr/>
        </p:nvSpPr>
        <p:spPr>
          <a:xfrm>
            <a:off x="4385063" y="47156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31"/>
          <p:cNvSpPr/>
          <p:nvPr/>
        </p:nvSpPr>
        <p:spPr>
          <a:xfrm>
            <a:off x="131463" y="37084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61" name="Google Shape;2561;p31"/>
          <p:cNvGrpSpPr/>
          <p:nvPr/>
        </p:nvGrpSpPr>
        <p:grpSpPr>
          <a:xfrm>
            <a:off x="367100" y="3167313"/>
            <a:ext cx="37200" cy="2435125"/>
            <a:chOff x="367100" y="2392375"/>
            <a:chExt cx="37200" cy="2435125"/>
          </a:xfrm>
        </p:grpSpPr>
        <p:sp>
          <p:nvSpPr>
            <p:cNvPr id="2562" name="Google Shape;2562;p3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4" name="Google Shape;2564;p31"/>
          <p:cNvGrpSpPr/>
          <p:nvPr/>
        </p:nvGrpSpPr>
        <p:grpSpPr>
          <a:xfrm>
            <a:off x="1496950" y="4504950"/>
            <a:ext cx="37200" cy="833425"/>
            <a:chOff x="367100" y="2392375"/>
            <a:chExt cx="37200" cy="833425"/>
          </a:xfrm>
        </p:grpSpPr>
        <p:sp>
          <p:nvSpPr>
            <p:cNvPr id="2565" name="Google Shape;2565;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7" name="Google Shape;2567;p31"/>
          <p:cNvGrpSpPr/>
          <p:nvPr/>
        </p:nvGrpSpPr>
        <p:grpSpPr>
          <a:xfrm>
            <a:off x="2528413" y="4406000"/>
            <a:ext cx="37200" cy="1232425"/>
            <a:chOff x="367100" y="2392375"/>
            <a:chExt cx="37200" cy="1232425"/>
          </a:xfrm>
        </p:grpSpPr>
        <p:sp>
          <p:nvSpPr>
            <p:cNvPr id="2568" name="Google Shape;2568;p3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0" name="Google Shape;2570;p31"/>
          <p:cNvGrpSpPr/>
          <p:nvPr/>
        </p:nvGrpSpPr>
        <p:grpSpPr>
          <a:xfrm>
            <a:off x="1733350" y="4466913"/>
            <a:ext cx="37200" cy="833425"/>
            <a:chOff x="367100" y="2392375"/>
            <a:chExt cx="37200" cy="833425"/>
          </a:xfrm>
        </p:grpSpPr>
        <p:sp>
          <p:nvSpPr>
            <p:cNvPr id="2571" name="Google Shape;2571;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3" name="Google Shape;2573;p31"/>
          <p:cNvGrpSpPr/>
          <p:nvPr/>
        </p:nvGrpSpPr>
        <p:grpSpPr>
          <a:xfrm>
            <a:off x="8607850" y="3328463"/>
            <a:ext cx="37200" cy="2435125"/>
            <a:chOff x="367100" y="2392375"/>
            <a:chExt cx="37200" cy="2435125"/>
          </a:xfrm>
        </p:grpSpPr>
        <p:sp>
          <p:nvSpPr>
            <p:cNvPr id="2574" name="Google Shape;2574;p3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6" name="Google Shape;2576;p31"/>
          <p:cNvGrpSpPr/>
          <p:nvPr/>
        </p:nvGrpSpPr>
        <p:grpSpPr>
          <a:xfrm>
            <a:off x="658425" y="4347475"/>
            <a:ext cx="37200" cy="1232425"/>
            <a:chOff x="367100" y="2392375"/>
            <a:chExt cx="37200" cy="1232425"/>
          </a:xfrm>
        </p:grpSpPr>
        <p:sp>
          <p:nvSpPr>
            <p:cNvPr id="2577" name="Google Shape;2577;p3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9" name="Google Shape;2579;p31"/>
          <p:cNvGrpSpPr/>
          <p:nvPr/>
        </p:nvGrpSpPr>
        <p:grpSpPr>
          <a:xfrm>
            <a:off x="3527900" y="4771725"/>
            <a:ext cx="37200" cy="833425"/>
            <a:chOff x="367100" y="2392375"/>
            <a:chExt cx="37200" cy="833425"/>
          </a:xfrm>
        </p:grpSpPr>
        <p:sp>
          <p:nvSpPr>
            <p:cNvPr id="2580" name="Google Shape;2580;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2" name="Google Shape;2582;p31"/>
          <p:cNvGrpSpPr/>
          <p:nvPr/>
        </p:nvGrpSpPr>
        <p:grpSpPr>
          <a:xfrm>
            <a:off x="2347800" y="4607713"/>
            <a:ext cx="37200" cy="833425"/>
            <a:chOff x="367100" y="2392375"/>
            <a:chExt cx="37200" cy="833425"/>
          </a:xfrm>
        </p:grpSpPr>
        <p:sp>
          <p:nvSpPr>
            <p:cNvPr id="2583" name="Google Shape;2583;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5" name="Google Shape;2585;p31"/>
          <p:cNvGrpSpPr/>
          <p:nvPr/>
        </p:nvGrpSpPr>
        <p:grpSpPr>
          <a:xfrm>
            <a:off x="7259438" y="4733288"/>
            <a:ext cx="37200" cy="833425"/>
            <a:chOff x="367100" y="2392375"/>
            <a:chExt cx="37200" cy="833425"/>
          </a:xfrm>
        </p:grpSpPr>
        <p:sp>
          <p:nvSpPr>
            <p:cNvPr id="2586" name="Google Shape;2586;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8" name="Google Shape;2588;p31"/>
          <p:cNvGrpSpPr/>
          <p:nvPr/>
        </p:nvGrpSpPr>
        <p:grpSpPr>
          <a:xfrm>
            <a:off x="5876450" y="4796988"/>
            <a:ext cx="37200" cy="833425"/>
            <a:chOff x="367100" y="2392375"/>
            <a:chExt cx="37200" cy="833425"/>
          </a:xfrm>
        </p:grpSpPr>
        <p:sp>
          <p:nvSpPr>
            <p:cNvPr id="2589" name="Google Shape;2589;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1" name="Google Shape;2591;p31"/>
          <p:cNvGrpSpPr/>
          <p:nvPr/>
        </p:nvGrpSpPr>
        <p:grpSpPr>
          <a:xfrm>
            <a:off x="5087700" y="4695513"/>
            <a:ext cx="37200" cy="833425"/>
            <a:chOff x="367100" y="2392375"/>
            <a:chExt cx="37200" cy="833425"/>
          </a:xfrm>
        </p:grpSpPr>
        <p:sp>
          <p:nvSpPr>
            <p:cNvPr id="2592" name="Google Shape;2592;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4" name="Google Shape;2594;p31"/>
          <p:cNvGrpSpPr/>
          <p:nvPr/>
        </p:nvGrpSpPr>
        <p:grpSpPr>
          <a:xfrm>
            <a:off x="6722900" y="4774700"/>
            <a:ext cx="37200" cy="1232425"/>
            <a:chOff x="367100" y="2392375"/>
            <a:chExt cx="37200" cy="1232425"/>
          </a:xfrm>
        </p:grpSpPr>
        <p:sp>
          <p:nvSpPr>
            <p:cNvPr id="2595" name="Google Shape;2595;p3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7" name="Google Shape;2597;p31"/>
          <p:cNvGrpSpPr/>
          <p:nvPr/>
        </p:nvGrpSpPr>
        <p:grpSpPr>
          <a:xfrm>
            <a:off x="7961675" y="4347475"/>
            <a:ext cx="37200" cy="833425"/>
            <a:chOff x="367100" y="2392375"/>
            <a:chExt cx="37200" cy="833425"/>
          </a:xfrm>
        </p:grpSpPr>
        <p:sp>
          <p:nvSpPr>
            <p:cNvPr id="2598" name="Google Shape;2598;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0" name="Google Shape;2600;p31"/>
          <p:cNvGrpSpPr/>
          <p:nvPr/>
        </p:nvGrpSpPr>
        <p:grpSpPr>
          <a:xfrm>
            <a:off x="8312775" y="4410938"/>
            <a:ext cx="37200" cy="833425"/>
            <a:chOff x="367100" y="2392375"/>
            <a:chExt cx="37200" cy="833425"/>
          </a:xfrm>
        </p:grpSpPr>
        <p:sp>
          <p:nvSpPr>
            <p:cNvPr id="2601" name="Google Shape;2601;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3" name="Google Shape;2603;p31"/>
          <p:cNvGrpSpPr/>
          <p:nvPr/>
        </p:nvGrpSpPr>
        <p:grpSpPr>
          <a:xfrm>
            <a:off x="8994688" y="4147975"/>
            <a:ext cx="37200" cy="1232425"/>
            <a:chOff x="367100" y="2392375"/>
            <a:chExt cx="37200" cy="1232425"/>
          </a:xfrm>
        </p:grpSpPr>
        <p:sp>
          <p:nvSpPr>
            <p:cNvPr id="2604" name="Google Shape;2604;p3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06" name="Google Shape;2606;p31"/>
          <p:cNvSpPr/>
          <p:nvPr/>
        </p:nvSpPr>
        <p:spPr>
          <a:xfrm>
            <a:off x="7713300" y="40872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31"/>
          <p:cNvSpPr/>
          <p:nvPr/>
        </p:nvSpPr>
        <p:spPr>
          <a:xfrm>
            <a:off x="6807341" y="48975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08" name="Google Shape;2608;p31"/>
          <p:cNvGrpSpPr/>
          <p:nvPr/>
        </p:nvGrpSpPr>
        <p:grpSpPr>
          <a:xfrm>
            <a:off x="179163" y="3929825"/>
            <a:ext cx="37200" cy="1232425"/>
            <a:chOff x="367100" y="2392375"/>
            <a:chExt cx="37200" cy="1232425"/>
          </a:xfrm>
        </p:grpSpPr>
        <p:sp>
          <p:nvSpPr>
            <p:cNvPr id="2609" name="Google Shape;2609;p3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1" name="Google Shape;2611;p31"/>
          <p:cNvGrpSpPr/>
          <p:nvPr/>
        </p:nvGrpSpPr>
        <p:grpSpPr>
          <a:xfrm>
            <a:off x="4435463" y="4847900"/>
            <a:ext cx="37200" cy="833425"/>
            <a:chOff x="367100" y="2392375"/>
            <a:chExt cx="37200" cy="833425"/>
          </a:xfrm>
        </p:grpSpPr>
        <p:sp>
          <p:nvSpPr>
            <p:cNvPr id="2612" name="Google Shape;2612;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4" name="Google Shape;2614;p31"/>
          <p:cNvGrpSpPr/>
          <p:nvPr/>
        </p:nvGrpSpPr>
        <p:grpSpPr>
          <a:xfrm>
            <a:off x="3121763" y="4572225"/>
            <a:ext cx="37200" cy="1232425"/>
            <a:chOff x="367100" y="2392375"/>
            <a:chExt cx="37200" cy="1232425"/>
          </a:xfrm>
        </p:grpSpPr>
        <p:sp>
          <p:nvSpPr>
            <p:cNvPr id="2615" name="Google Shape;2615;p3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7" name="Google Shape;2617;p31"/>
          <p:cNvGrpSpPr/>
          <p:nvPr/>
        </p:nvGrpSpPr>
        <p:grpSpPr>
          <a:xfrm>
            <a:off x="924975" y="4365275"/>
            <a:ext cx="37200" cy="2435125"/>
            <a:chOff x="367100" y="2392375"/>
            <a:chExt cx="37200" cy="2435125"/>
          </a:xfrm>
        </p:grpSpPr>
        <p:sp>
          <p:nvSpPr>
            <p:cNvPr id="2618" name="Google Shape;2618;p3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0" name="Google Shape;2620;p31"/>
          <p:cNvGrpSpPr/>
          <p:nvPr/>
        </p:nvGrpSpPr>
        <p:grpSpPr>
          <a:xfrm>
            <a:off x="6400500" y="4694438"/>
            <a:ext cx="37200" cy="2435125"/>
            <a:chOff x="367100" y="2392375"/>
            <a:chExt cx="37200" cy="2435125"/>
          </a:xfrm>
        </p:grpSpPr>
        <p:sp>
          <p:nvSpPr>
            <p:cNvPr id="2621" name="Google Shape;2621;p3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3" name="Google Shape;2623;p31"/>
          <p:cNvSpPr/>
          <p:nvPr/>
        </p:nvSpPr>
        <p:spPr>
          <a:xfrm>
            <a:off x="2148550" y="47246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31"/>
          <p:cNvSpPr/>
          <p:nvPr/>
        </p:nvSpPr>
        <p:spPr>
          <a:xfrm>
            <a:off x="3677475" y="45300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25" name="Google Shape;2625;p31"/>
          <p:cNvGrpSpPr/>
          <p:nvPr/>
        </p:nvGrpSpPr>
        <p:grpSpPr>
          <a:xfrm>
            <a:off x="7679063" y="4758125"/>
            <a:ext cx="37200" cy="2435125"/>
            <a:chOff x="367100" y="2392375"/>
            <a:chExt cx="37200" cy="2435125"/>
          </a:xfrm>
        </p:grpSpPr>
        <p:sp>
          <p:nvSpPr>
            <p:cNvPr id="2626" name="Google Shape;2626;p3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8" name="Google Shape;2628;p31"/>
          <p:cNvGrpSpPr/>
          <p:nvPr/>
        </p:nvGrpSpPr>
        <p:grpSpPr>
          <a:xfrm>
            <a:off x="8880050" y="2865213"/>
            <a:ext cx="37200" cy="2435125"/>
            <a:chOff x="367100" y="2392375"/>
            <a:chExt cx="37200" cy="2435125"/>
          </a:xfrm>
        </p:grpSpPr>
        <p:sp>
          <p:nvSpPr>
            <p:cNvPr id="2629" name="Google Shape;2629;p3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_1">
    <p:spTree>
      <p:nvGrpSpPr>
        <p:cNvPr id="2631" name="Shape 2631"/>
        <p:cNvGrpSpPr/>
        <p:nvPr/>
      </p:nvGrpSpPr>
      <p:grpSpPr>
        <a:xfrm>
          <a:off x="0" y="0"/>
          <a:ext cx="0" cy="0"/>
          <a:chOff x="0" y="0"/>
          <a:chExt cx="0" cy="0"/>
        </a:xfrm>
      </p:grpSpPr>
      <p:grpSp>
        <p:nvGrpSpPr>
          <p:cNvPr id="2632" name="Google Shape;2632;p32"/>
          <p:cNvGrpSpPr/>
          <p:nvPr/>
        </p:nvGrpSpPr>
        <p:grpSpPr>
          <a:xfrm>
            <a:off x="-205225" y="4335250"/>
            <a:ext cx="7141649" cy="2247459"/>
            <a:chOff x="3025400" y="1754925"/>
            <a:chExt cx="7141649" cy="2247459"/>
          </a:xfrm>
        </p:grpSpPr>
        <p:sp>
          <p:nvSpPr>
            <p:cNvPr id="2633" name="Google Shape;2633;p32"/>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2"/>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2"/>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2"/>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2"/>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2"/>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2"/>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2"/>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2"/>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32"/>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32"/>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32"/>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32"/>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32"/>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32"/>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32"/>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32"/>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32"/>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32"/>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32"/>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32"/>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32"/>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32"/>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32"/>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32"/>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32"/>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32"/>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0" name="Google Shape;2660;p32"/>
          <p:cNvGrpSpPr/>
          <p:nvPr/>
        </p:nvGrpSpPr>
        <p:grpSpPr>
          <a:xfrm>
            <a:off x="7795775" y="3935200"/>
            <a:ext cx="7141649" cy="2247459"/>
            <a:chOff x="3025400" y="1754925"/>
            <a:chExt cx="7141649" cy="2247459"/>
          </a:xfrm>
        </p:grpSpPr>
        <p:sp>
          <p:nvSpPr>
            <p:cNvPr id="2661" name="Google Shape;2661;p32"/>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32"/>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32"/>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32"/>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32"/>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32"/>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32"/>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32"/>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32"/>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32"/>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32"/>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32"/>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32"/>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32"/>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32"/>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32"/>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32"/>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32"/>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32"/>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32"/>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32"/>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32"/>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32"/>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32"/>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32"/>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32"/>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32"/>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88" name="Google Shape;2688;p32"/>
          <p:cNvSpPr/>
          <p:nvPr/>
        </p:nvSpPr>
        <p:spPr>
          <a:xfrm>
            <a:off x="-895000" y="43263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32"/>
          <p:cNvSpPr/>
          <p:nvPr/>
        </p:nvSpPr>
        <p:spPr>
          <a:xfrm>
            <a:off x="3214375" y="46193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32"/>
          <p:cNvSpPr/>
          <p:nvPr/>
        </p:nvSpPr>
        <p:spPr>
          <a:xfrm>
            <a:off x="834050" y="41996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32"/>
          <p:cNvSpPr/>
          <p:nvPr/>
        </p:nvSpPr>
        <p:spPr>
          <a:xfrm>
            <a:off x="5990238" y="46193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32"/>
          <p:cNvSpPr/>
          <p:nvPr/>
        </p:nvSpPr>
        <p:spPr>
          <a:xfrm>
            <a:off x="7733625" y="40224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32"/>
          <p:cNvSpPr/>
          <p:nvPr/>
        </p:nvSpPr>
        <p:spPr>
          <a:xfrm>
            <a:off x="1448925" y="46240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32"/>
          <p:cNvSpPr/>
          <p:nvPr/>
        </p:nvSpPr>
        <p:spPr>
          <a:xfrm>
            <a:off x="4385063" y="47156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95" name="Google Shape;2695;p32"/>
          <p:cNvGrpSpPr/>
          <p:nvPr/>
        </p:nvGrpSpPr>
        <p:grpSpPr>
          <a:xfrm>
            <a:off x="367100" y="3167313"/>
            <a:ext cx="37200" cy="2435125"/>
            <a:chOff x="367100" y="2392375"/>
            <a:chExt cx="37200" cy="2435125"/>
          </a:xfrm>
        </p:grpSpPr>
        <p:sp>
          <p:nvSpPr>
            <p:cNvPr id="2696" name="Google Shape;2696;p3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8" name="Google Shape;2698;p32"/>
          <p:cNvGrpSpPr/>
          <p:nvPr/>
        </p:nvGrpSpPr>
        <p:grpSpPr>
          <a:xfrm>
            <a:off x="1496950" y="4504950"/>
            <a:ext cx="37200" cy="833425"/>
            <a:chOff x="367100" y="2392375"/>
            <a:chExt cx="37200" cy="833425"/>
          </a:xfrm>
        </p:grpSpPr>
        <p:sp>
          <p:nvSpPr>
            <p:cNvPr id="2699" name="Google Shape;2699;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1" name="Google Shape;2701;p32"/>
          <p:cNvGrpSpPr/>
          <p:nvPr/>
        </p:nvGrpSpPr>
        <p:grpSpPr>
          <a:xfrm>
            <a:off x="2528413" y="4406000"/>
            <a:ext cx="37200" cy="1232425"/>
            <a:chOff x="367100" y="2392375"/>
            <a:chExt cx="37200" cy="1232425"/>
          </a:xfrm>
        </p:grpSpPr>
        <p:sp>
          <p:nvSpPr>
            <p:cNvPr id="2702" name="Google Shape;2702;p3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4" name="Google Shape;2704;p32"/>
          <p:cNvGrpSpPr/>
          <p:nvPr/>
        </p:nvGrpSpPr>
        <p:grpSpPr>
          <a:xfrm>
            <a:off x="1733350" y="4466913"/>
            <a:ext cx="37200" cy="833425"/>
            <a:chOff x="367100" y="2392375"/>
            <a:chExt cx="37200" cy="833425"/>
          </a:xfrm>
        </p:grpSpPr>
        <p:sp>
          <p:nvSpPr>
            <p:cNvPr id="2705" name="Google Shape;2705;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7" name="Google Shape;2707;p32"/>
          <p:cNvGrpSpPr/>
          <p:nvPr/>
        </p:nvGrpSpPr>
        <p:grpSpPr>
          <a:xfrm>
            <a:off x="8607850" y="3328463"/>
            <a:ext cx="37200" cy="2435125"/>
            <a:chOff x="367100" y="2392375"/>
            <a:chExt cx="37200" cy="2435125"/>
          </a:xfrm>
        </p:grpSpPr>
        <p:sp>
          <p:nvSpPr>
            <p:cNvPr id="2708" name="Google Shape;2708;p3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0" name="Google Shape;2710;p32"/>
          <p:cNvGrpSpPr/>
          <p:nvPr/>
        </p:nvGrpSpPr>
        <p:grpSpPr>
          <a:xfrm>
            <a:off x="658425" y="4347475"/>
            <a:ext cx="37200" cy="1232425"/>
            <a:chOff x="367100" y="2392375"/>
            <a:chExt cx="37200" cy="1232425"/>
          </a:xfrm>
        </p:grpSpPr>
        <p:sp>
          <p:nvSpPr>
            <p:cNvPr id="2711" name="Google Shape;2711;p3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3" name="Google Shape;2713;p32"/>
          <p:cNvGrpSpPr/>
          <p:nvPr/>
        </p:nvGrpSpPr>
        <p:grpSpPr>
          <a:xfrm>
            <a:off x="3527900" y="4771725"/>
            <a:ext cx="37200" cy="833425"/>
            <a:chOff x="367100" y="2392375"/>
            <a:chExt cx="37200" cy="833425"/>
          </a:xfrm>
        </p:grpSpPr>
        <p:sp>
          <p:nvSpPr>
            <p:cNvPr id="2714" name="Google Shape;2714;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6" name="Google Shape;2716;p32"/>
          <p:cNvGrpSpPr/>
          <p:nvPr/>
        </p:nvGrpSpPr>
        <p:grpSpPr>
          <a:xfrm>
            <a:off x="2347800" y="4607713"/>
            <a:ext cx="37200" cy="833425"/>
            <a:chOff x="367100" y="2392375"/>
            <a:chExt cx="37200" cy="833425"/>
          </a:xfrm>
        </p:grpSpPr>
        <p:sp>
          <p:nvSpPr>
            <p:cNvPr id="2717" name="Google Shape;2717;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9" name="Google Shape;2719;p32"/>
          <p:cNvGrpSpPr/>
          <p:nvPr/>
        </p:nvGrpSpPr>
        <p:grpSpPr>
          <a:xfrm>
            <a:off x="7259438" y="4733288"/>
            <a:ext cx="37200" cy="833425"/>
            <a:chOff x="367100" y="2392375"/>
            <a:chExt cx="37200" cy="833425"/>
          </a:xfrm>
        </p:grpSpPr>
        <p:sp>
          <p:nvSpPr>
            <p:cNvPr id="2720" name="Google Shape;2720;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22" name="Google Shape;2722;p32"/>
          <p:cNvGrpSpPr/>
          <p:nvPr/>
        </p:nvGrpSpPr>
        <p:grpSpPr>
          <a:xfrm>
            <a:off x="5876450" y="4796988"/>
            <a:ext cx="37200" cy="833425"/>
            <a:chOff x="367100" y="2392375"/>
            <a:chExt cx="37200" cy="833425"/>
          </a:xfrm>
        </p:grpSpPr>
        <p:sp>
          <p:nvSpPr>
            <p:cNvPr id="2723" name="Google Shape;2723;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25" name="Google Shape;2725;p32"/>
          <p:cNvGrpSpPr/>
          <p:nvPr/>
        </p:nvGrpSpPr>
        <p:grpSpPr>
          <a:xfrm>
            <a:off x="5087700" y="4695513"/>
            <a:ext cx="37200" cy="833425"/>
            <a:chOff x="367100" y="2392375"/>
            <a:chExt cx="37200" cy="833425"/>
          </a:xfrm>
        </p:grpSpPr>
        <p:sp>
          <p:nvSpPr>
            <p:cNvPr id="2726" name="Google Shape;2726;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28" name="Google Shape;2728;p32"/>
          <p:cNvGrpSpPr/>
          <p:nvPr/>
        </p:nvGrpSpPr>
        <p:grpSpPr>
          <a:xfrm>
            <a:off x="6722900" y="4774700"/>
            <a:ext cx="37200" cy="1232425"/>
            <a:chOff x="367100" y="2392375"/>
            <a:chExt cx="37200" cy="1232425"/>
          </a:xfrm>
        </p:grpSpPr>
        <p:sp>
          <p:nvSpPr>
            <p:cNvPr id="2729" name="Google Shape;2729;p3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1" name="Google Shape;2731;p32"/>
          <p:cNvGrpSpPr/>
          <p:nvPr/>
        </p:nvGrpSpPr>
        <p:grpSpPr>
          <a:xfrm>
            <a:off x="7961675" y="4347475"/>
            <a:ext cx="37200" cy="833425"/>
            <a:chOff x="367100" y="2392375"/>
            <a:chExt cx="37200" cy="833425"/>
          </a:xfrm>
        </p:grpSpPr>
        <p:sp>
          <p:nvSpPr>
            <p:cNvPr id="2732" name="Google Shape;2732;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4" name="Google Shape;2734;p32"/>
          <p:cNvGrpSpPr/>
          <p:nvPr/>
        </p:nvGrpSpPr>
        <p:grpSpPr>
          <a:xfrm>
            <a:off x="8312775" y="4410938"/>
            <a:ext cx="37200" cy="833425"/>
            <a:chOff x="367100" y="2392375"/>
            <a:chExt cx="37200" cy="833425"/>
          </a:xfrm>
        </p:grpSpPr>
        <p:sp>
          <p:nvSpPr>
            <p:cNvPr id="2735" name="Google Shape;2735;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7" name="Google Shape;2737;p32"/>
          <p:cNvGrpSpPr/>
          <p:nvPr/>
        </p:nvGrpSpPr>
        <p:grpSpPr>
          <a:xfrm>
            <a:off x="8994688" y="4147975"/>
            <a:ext cx="37200" cy="1232425"/>
            <a:chOff x="367100" y="2392375"/>
            <a:chExt cx="37200" cy="1232425"/>
          </a:xfrm>
        </p:grpSpPr>
        <p:sp>
          <p:nvSpPr>
            <p:cNvPr id="2738" name="Google Shape;2738;p3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40" name="Google Shape;2740;p32"/>
          <p:cNvSpPr/>
          <p:nvPr/>
        </p:nvSpPr>
        <p:spPr>
          <a:xfrm>
            <a:off x="7713300" y="40872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32"/>
          <p:cNvSpPr/>
          <p:nvPr/>
        </p:nvSpPr>
        <p:spPr>
          <a:xfrm>
            <a:off x="6807341" y="48975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42" name="Google Shape;2742;p32"/>
          <p:cNvGrpSpPr/>
          <p:nvPr/>
        </p:nvGrpSpPr>
        <p:grpSpPr>
          <a:xfrm>
            <a:off x="179163" y="3929825"/>
            <a:ext cx="37200" cy="1232425"/>
            <a:chOff x="367100" y="2392375"/>
            <a:chExt cx="37200" cy="1232425"/>
          </a:xfrm>
        </p:grpSpPr>
        <p:sp>
          <p:nvSpPr>
            <p:cNvPr id="2743" name="Google Shape;2743;p3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5" name="Google Shape;2745;p32"/>
          <p:cNvGrpSpPr/>
          <p:nvPr/>
        </p:nvGrpSpPr>
        <p:grpSpPr>
          <a:xfrm>
            <a:off x="4435463" y="4847900"/>
            <a:ext cx="37200" cy="833425"/>
            <a:chOff x="367100" y="2392375"/>
            <a:chExt cx="37200" cy="833425"/>
          </a:xfrm>
        </p:grpSpPr>
        <p:sp>
          <p:nvSpPr>
            <p:cNvPr id="2746" name="Google Shape;2746;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8" name="Google Shape;2748;p32"/>
          <p:cNvGrpSpPr/>
          <p:nvPr/>
        </p:nvGrpSpPr>
        <p:grpSpPr>
          <a:xfrm>
            <a:off x="3121763" y="4572225"/>
            <a:ext cx="37200" cy="1232425"/>
            <a:chOff x="367100" y="2392375"/>
            <a:chExt cx="37200" cy="1232425"/>
          </a:xfrm>
        </p:grpSpPr>
        <p:sp>
          <p:nvSpPr>
            <p:cNvPr id="2749" name="Google Shape;2749;p3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1" name="Google Shape;2751;p32"/>
          <p:cNvGrpSpPr/>
          <p:nvPr/>
        </p:nvGrpSpPr>
        <p:grpSpPr>
          <a:xfrm>
            <a:off x="924975" y="4365275"/>
            <a:ext cx="37200" cy="2435125"/>
            <a:chOff x="367100" y="2392375"/>
            <a:chExt cx="37200" cy="2435125"/>
          </a:xfrm>
        </p:grpSpPr>
        <p:sp>
          <p:nvSpPr>
            <p:cNvPr id="2752" name="Google Shape;2752;p3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4" name="Google Shape;2754;p32"/>
          <p:cNvGrpSpPr/>
          <p:nvPr/>
        </p:nvGrpSpPr>
        <p:grpSpPr>
          <a:xfrm>
            <a:off x="6400500" y="4694438"/>
            <a:ext cx="37200" cy="2435125"/>
            <a:chOff x="367100" y="2392375"/>
            <a:chExt cx="37200" cy="2435125"/>
          </a:xfrm>
        </p:grpSpPr>
        <p:sp>
          <p:nvSpPr>
            <p:cNvPr id="2755" name="Google Shape;2755;p3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7" name="Google Shape;2757;p32"/>
          <p:cNvSpPr/>
          <p:nvPr/>
        </p:nvSpPr>
        <p:spPr>
          <a:xfrm>
            <a:off x="2148550" y="47246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58" name="Google Shape;2758;p32"/>
          <p:cNvGrpSpPr/>
          <p:nvPr/>
        </p:nvGrpSpPr>
        <p:grpSpPr>
          <a:xfrm>
            <a:off x="7679063" y="4758125"/>
            <a:ext cx="37200" cy="2435125"/>
            <a:chOff x="367100" y="2392375"/>
            <a:chExt cx="37200" cy="2435125"/>
          </a:xfrm>
        </p:grpSpPr>
        <p:sp>
          <p:nvSpPr>
            <p:cNvPr id="2759" name="Google Shape;2759;p3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1" name="Google Shape;2761;p32"/>
          <p:cNvGrpSpPr/>
          <p:nvPr/>
        </p:nvGrpSpPr>
        <p:grpSpPr>
          <a:xfrm>
            <a:off x="8880050" y="2865213"/>
            <a:ext cx="37200" cy="2435125"/>
            <a:chOff x="367100" y="2392375"/>
            <a:chExt cx="37200" cy="2435125"/>
          </a:xfrm>
        </p:grpSpPr>
        <p:sp>
          <p:nvSpPr>
            <p:cNvPr id="2762" name="Google Shape;2762;p3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4" name="Google Shape;2764;p32"/>
          <p:cNvSpPr txBox="1"/>
          <p:nvPr>
            <p:ph idx="1" type="subTitle"/>
          </p:nvPr>
        </p:nvSpPr>
        <p:spPr>
          <a:xfrm>
            <a:off x="909650" y="1711750"/>
            <a:ext cx="3132000" cy="2623500"/>
          </a:xfrm>
          <a:prstGeom prst="rect">
            <a:avLst/>
          </a:prstGeom>
          <a:noFill/>
          <a:ln>
            <a:noFill/>
          </a:ln>
        </p:spPr>
        <p:txBody>
          <a:bodyPr anchorCtr="0" anchor="t" bIns="91425" lIns="91425" spcFirstLastPara="1" rIns="91425" wrap="square" tIns="91425">
            <a:noAutofit/>
          </a:bodyPr>
          <a:lstStyle>
            <a:lvl1pPr lvl="0" algn="l">
              <a:lnSpc>
                <a:spcPct val="15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2765" name="Google Shape;2765;p32"/>
          <p:cNvSpPr txBox="1"/>
          <p:nvPr>
            <p:ph type="title"/>
          </p:nvPr>
        </p:nvSpPr>
        <p:spPr>
          <a:xfrm>
            <a:off x="720075"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766" name="Google Shape;2766;p32"/>
          <p:cNvSpPr txBox="1"/>
          <p:nvPr>
            <p:ph idx="2" type="subTitle"/>
          </p:nvPr>
        </p:nvSpPr>
        <p:spPr>
          <a:xfrm>
            <a:off x="5102475" y="1711750"/>
            <a:ext cx="3132000" cy="2623500"/>
          </a:xfrm>
          <a:prstGeom prst="rect">
            <a:avLst/>
          </a:prstGeom>
          <a:noFill/>
          <a:ln>
            <a:noFill/>
          </a:ln>
        </p:spPr>
        <p:txBody>
          <a:bodyPr anchorCtr="0" anchor="t" bIns="91425" lIns="91425" spcFirstLastPara="1" rIns="91425" wrap="square" tIns="91425">
            <a:noAutofit/>
          </a:bodyPr>
          <a:lstStyle>
            <a:lvl1pPr lvl="0" algn="l">
              <a:lnSpc>
                <a:spcPct val="15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0_2">
    <p:spTree>
      <p:nvGrpSpPr>
        <p:cNvPr id="2767" name="Shape 2767"/>
        <p:cNvGrpSpPr/>
        <p:nvPr/>
      </p:nvGrpSpPr>
      <p:grpSpPr>
        <a:xfrm>
          <a:off x="0" y="0"/>
          <a:ext cx="0" cy="0"/>
          <a:chOff x="0" y="0"/>
          <a:chExt cx="0" cy="0"/>
        </a:xfrm>
      </p:grpSpPr>
      <p:grpSp>
        <p:nvGrpSpPr>
          <p:cNvPr id="2768" name="Google Shape;2768;p33"/>
          <p:cNvGrpSpPr/>
          <p:nvPr/>
        </p:nvGrpSpPr>
        <p:grpSpPr>
          <a:xfrm rot="-2555816">
            <a:off x="4319062" y="3173833"/>
            <a:ext cx="8730975" cy="3837809"/>
            <a:chOff x="5270825" y="560825"/>
            <a:chExt cx="1890175" cy="830850"/>
          </a:xfrm>
        </p:grpSpPr>
        <p:sp>
          <p:nvSpPr>
            <p:cNvPr id="2769" name="Google Shape;2769;p33"/>
            <p:cNvSpPr/>
            <p:nvPr/>
          </p:nvSpPr>
          <p:spPr>
            <a:xfrm>
              <a:off x="5270825" y="689775"/>
              <a:ext cx="1890175" cy="701900"/>
            </a:xfrm>
            <a:custGeom>
              <a:rect b="b" l="l" r="r" t="t"/>
              <a:pathLst>
                <a:path extrusionOk="0" h="28076" w="75607">
                  <a:moveTo>
                    <a:pt x="18" y="1"/>
                  </a:moveTo>
                  <a:lnTo>
                    <a:pt x="0" y="117"/>
                  </a:lnTo>
                  <a:cubicBezTo>
                    <a:pt x="2471" y="518"/>
                    <a:pt x="7092" y="5353"/>
                    <a:pt x="11160" y="9627"/>
                  </a:cubicBezTo>
                  <a:cubicBezTo>
                    <a:pt x="14658" y="13302"/>
                    <a:pt x="17691" y="16487"/>
                    <a:pt x="18957" y="16487"/>
                  </a:cubicBezTo>
                  <a:lnTo>
                    <a:pt x="19038" y="16487"/>
                  </a:lnTo>
                  <a:cubicBezTo>
                    <a:pt x="20313" y="16335"/>
                    <a:pt x="19983" y="13177"/>
                    <a:pt x="19609" y="9520"/>
                  </a:cubicBezTo>
                  <a:cubicBezTo>
                    <a:pt x="19252" y="6085"/>
                    <a:pt x="18859" y="2204"/>
                    <a:pt x="20028" y="1277"/>
                  </a:cubicBezTo>
                  <a:cubicBezTo>
                    <a:pt x="20980" y="526"/>
                    <a:pt x="22208" y="258"/>
                    <a:pt x="23468" y="258"/>
                  </a:cubicBezTo>
                  <a:cubicBezTo>
                    <a:pt x="24724" y="258"/>
                    <a:pt x="26012" y="523"/>
                    <a:pt x="27093" y="839"/>
                  </a:cubicBezTo>
                  <a:cubicBezTo>
                    <a:pt x="32714" y="2463"/>
                    <a:pt x="38941" y="7075"/>
                    <a:pt x="40154" y="10519"/>
                  </a:cubicBezTo>
                  <a:cubicBezTo>
                    <a:pt x="41242" y="13596"/>
                    <a:pt x="41010" y="16130"/>
                    <a:pt x="40823" y="18173"/>
                  </a:cubicBezTo>
                  <a:cubicBezTo>
                    <a:pt x="40662" y="19957"/>
                    <a:pt x="40520" y="21500"/>
                    <a:pt x="41314" y="22812"/>
                  </a:cubicBezTo>
                  <a:cubicBezTo>
                    <a:pt x="43455" y="26336"/>
                    <a:pt x="46470" y="28075"/>
                    <a:pt x="50476" y="28075"/>
                  </a:cubicBezTo>
                  <a:cubicBezTo>
                    <a:pt x="51635" y="28075"/>
                    <a:pt x="52875" y="27932"/>
                    <a:pt x="54205" y="27638"/>
                  </a:cubicBezTo>
                  <a:cubicBezTo>
                    <a:pt x="61279" y="26077"/>
                    <a:pt x="75463" y="11955"/>
                    <a:pt x="75606" y="11812"/>
                  </a:cubicBezTo>
                  <a:lnTo>
                    <a:pt x="75526" y="11723"/>
                  </a:lnTo>
                  <a:cubicBezTo>
                    <a:pt x="75383" y="11866"/>
                    <a:pt x="61216" y="25970"/>
                    <a:pt x="54178" y="27522"/>
                  </a:cubicBezTo>
                  <a:cubicBezTo>
                    <a:pt x="52862" y="27811"/>
                    <a:pt x="51630" y="27956"/>
                    <a:pt x="50481" y="27956"/>
                  </a:cubicBezTo>
                  <a:cubicBezTo>
                    <a:pt x="46521" y="27956"/>
                    <a:pt x="43537" y="26234"/>
                    <a:pt x="41421" y="22749"/>
                  </a:cubicBezTo>
                  <a:cubicBezTo>
                    <a:pt x="40645" y="21465"/>
                    <a:pt x="40778" y="20020"/>
                    <a:pt x="40948" y="18182"/>
                  </a:cubicBezTo>
                  <a:cubicBezTo>
                    <a:pt x="41135" y="16130"/>
                    <a:pt x="41367" y="13579"/>
                    <a:pt x="40270" y="10474"/>
                  </a:cubicBezTo>
                  <a:cubicBezTo>
                    <a:pt x="39039" y="7004"/>
                    <a:pt x="32785" y="2356"/>
                    <a:pt x="27129" y="723"/>
                  </a:cubicBezTo>
                  <a:cubicBezTo>
                    <a:pt x="26032" y="404"/>
                    <a:pt x="24729" y="135"/>
                    <a:pt x="23458" y="135"/>
                  </a:cubicBezTo>
                  <a:cubicBezTo>
                    <a:pt x="22177" y="135"/>
                    <a:pt x="20929" y="408"/>
                    <a:pt x="19957" y="1178"/>
                  </a:cubicBezTo>
                  <a:cubicBezTo>
                    <a:pt x="18726" y="2151"/>
                    <a:pt x="19109" y="5898"/>
                    <a:pt x="19484" y="9528"/>
                  </a:cubicBezTo>
                  <a:cubicBezTo>
                    <a:pt x="19841" y="12972"/>
                    <a:pt x="20171" y="16228"/>
                    <a:pt x="19020" y="16362"/>
                  </a:cubicBezTo>
                  <a:cubicBezTo>
                    <a:pt x="18998" y="16365"/>
                    <a:pt x="18975" y="16366"/>
                    <a:pt x="18951" y="16366"/>
                  </a:cubicBezTo>
                  <a:cubicBezTo>
                    <a:pt x="17745" y="16366"/>
                    <a:pt x="14583" y="13055"/>
                    <a:pt x="11250" y="9546"/>
                  </a:cubicBezTo>
                  <a:cubicBezTo>
                    <a:pt x="7164" y="5255"/>
                    <a:pt x="2534" y="402"/>
                    <a:pt x="1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3"/>
            <p:cNvSpPr/>
            <p:nvPr/>
          </p:nvSpPr>
          <p:spPr>
            <a:xfrm>
              <a:off x="5271500" y="691075"/>
              <a:ext cx="1882350" cy="687000"/>
            </a:xfrm>
            <a:custGeom>
              <a:rect b="b" l="l" r="r" t="t"/>
              <a:pathLst>
                <a:path extrusionOk="0" h="27480" w="75294">
                  <a:moveTo>
                    <a:pt x="24087" y="0"/>
                  </a:moveTo>
                  <a:cubicBezTo>
                    <a:pt x="22729" y="0"/>
                    <a:pt x="21392" y="297"/>
                    <a:pt x="20349" y="1153"/>
                  </a:cubicBezTo>
                  <a:cubicBezTo>
                    <a:pt x="19136" y="2152"/>
                    <a:pt x="19439" y="5810"/>
                    <a:pt x="19733" y="9352"/>
                  </a:cubicBezTo>
                  <a:cubicBezTo>
                    <a:pt x="20019" y="12777"/>
                    <a:pt x="20295" y="16016"/>
                    <a:pt x="19118" y="16230"/>
                  </a:cubicBezTo>
                  <a:cubicBezTo>
                    <a:pt x="19076" y="16237"/>
                    <a:pt x="19033" y="16241"/>
                    <a:pt x="18987" y="16241"/>
                  </a:cubicBezTo>
                  <a:cubicBezTo>
                    <a:pt x="17775" y="16241"/>
                    <a:pt x="15102" y="13658"/>
                    <a:pt x="11767" y="10297"/>
                  </a:cubicBezTo>
                  <a:cubicBezTo>
                    <a:pt x="11428" y="9958"/>
                    <a:pt x="11098" y="9619"/>
                    <a:pt x="10759" y="9280"/>
                  </a:cubicBezTo>
                  <a:cubicBezTo>
                    <a:pt x="6646" y="5132"/>
                    <a:pt x="2400" y="841"/>
                    <a:pt x="18" y="413"/>
                  </a:cubicBezTo>
                  <a:lnTo>
                    <a:pt x="0" y="538"/>
                  </a:lnTo>
                  <a:cubicBezTo>
                    <a:pt x="2346" y="957"/>
                    <a:pt x="6575" y="5230"/>
                    <a:pt x="10670" y="9361"/>
                  </a:cubicBezTo>
                  <a:cubicBezTo>
                    <a:pt x="11009" y="9708"/>
                    <a:pt x="11348" y="10047"/>
                    <a:pt x="11678" y="10377"/>
                  </a:cubicBezTo>
                  <a:cubicBezTo>
                    <a:pt x="15038" y="13755"/>
                    <a:pt x="17723" y="16359"/>
                    <a:pt x="18989" y="16359"/>
                  </a:cubicBezTo>
                  <a:cubicBezTo>
                    <a:pt x="19040" y="16359"/>
                    <a:pt x="19089" y="16354"/>
                    <a:pt x="19136" y="16346"/>
                  </a:cubicBezTo>
                  <a:cubicBezTo>
                    <a:pt x="20420" y="16114"/>
                    <a:pt x="20144" y="12822"/>
                    <a:pt x="19858" y="9343"/>
                  </a:cubicBezTo>
                  <a:cubicBezTo>
                    <a:pt x="19564" y="5837"/>
                    <a:pt x="19261" y="2206"/>
                    <a:pt x="20429" y="1242"/>
                  </a:cubicBezTo>
                  <a:cubicBezTo>
                    <a:pt x="21444" y="409"/>
                    <a:pt x="22752" y="120"/>
                    <a:pt x="24083" y="120"/>
                  </a:cubicBezTo>
                  <a:cubicBezTo>
                    <a:pt x="25303" y="120"/>
                    <a:pt x="26543" y="363"/>
                    <a:pt x="27593" y="654"/>
                  </a:cubicBezTo>
                  <a:cubicBezTo>
                    <a:pt x="33142" y="2197"/>
                    <a:pt x="39217" y="6747"/>
                    <a:pt x="40341" y="10190"/>
                  </a:cubicBezTo>
                  <a:cubicBezTo>
                    <a:pt x="41322" y="13197"/>
                    <a:pt x="41099" y="15685"/>
                    <a:pt x="40912" y="17693"/>
                  </a:cubicBezTo>
                  <a:cubicBezTo>
                    <a:pt x="40751" y="19495"/>
                    <a:pt x="40618" y="21056"/>
                    <a:pt x="41403" y="22376"/>
                  </a:cubicBezTo>
                  <a:cubicBezTo>
                    <a:pt x="43437" y="25793"/>
                    <a:pt x="46345" y="27479"/>
                    <a:pt x="50234" y="27479"/>
                  </a:cubicBezTo>
                  <a:cubicBezTo>
                    <a:pt x="51448" y="27479"/>
                    <a:pt x="52759" y="27318"/>
                    <a:pt x="54169" y="26988"/>
                  </a:cubicBezTo>
                  <a:cubicBezTo>
                    <a:pt x="61145" y="25356"/>
                    <a:pt x="75151" y="11359"/>
                    <a:pt x="75294" y="11216"/>
                  </a:cubicBezTo>
                  <a:lnTo>
                    <a:pt x="75204" y="11136"/>
                  </a:lnTo>
                  <a:cubicBezTo>
                    <a:pt x="75062" y="11279"/>
                    <a:pt x="61082" y="25240"/>
                    <a:pt x="54142" y="26864"/>
                  </a:cubicBezTo>
                  <a:cubicBezTo>
                    <a:pt x="52741" y="27192"/>
                    <a:pt x="51438" y="27357"/>
                    <a:pt x="50231" y="27357"/>
                  </a:cubicBezTo>
                  <a:cubicBezTo>
                    <a:pt x="46390" y="27357"/>
                    <a:pt x="43517" y="25688"/>
                    <a:pt x="41501" y="22314"/>
                  </a:cubicBezTo>
                  <a:cubicBezTo>
                    <a:pt x="40742" y="21020"/>
                    <a:pt x="40867" y="19557"/>
                    <a:pt x="41037" y="17702"/>
                  </a:cubicBezTo>
                  <a:cubicBezTo>
                    <a:pt x="41215" y="15685"/>
                    <a:pt x="41447" y="13179"/>
                    <a:pt x="40457" y="10154"/>
                  </a:cubicBezTo>
                  <a:cubicBezTo>
                    <a:pt x="39324" y="6675"/>
                    <a:pt x="33204" y="2090"/>
                    <a:pt x="27629" y="538"/>
                  </a:cubicBezTo>
                  <a:cubicBezTo>
                    <a:pt x="26568" y="245"/>
                    <a:pt x="25319" y="0"/>
                    <a:pt x="2408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3"/>
            <p:cNvSpPr/>
            <p:nvPr/>
          </p:nvSpPr>
          <p:spPr>
            <a:xfrm>
              <a:off x="5271925" y="688675"/>
              <a:ext cx="1874575" cy="676000"/>
            </a:xfrm>
            <a:custGeom>
              <a:rect b="b" l="l" r="r" t="t"/>
              <a:pathLst>
                <a:path extrusionOk="0" h="27040" w="74983">
                  <a:moveTo>
                    <a:pt x="24729" y="0"/>
                  </a:moveTo>
                  <a:cubicBezTo>
                    <a:pt x="23091" y="0"/>
                    <a:pt x="21748" y="425"/>
                    <a:pt x="20760" y="1267"/>
                  </a:cubicBezTo>
                  <a:cubicBezTo>
                    <a:pt x="19547" y="2311"/>
                    <a:pt x="19770" y="5879"/>
                    <a:pt x="19993" y="9332"/>
                  </a:cubicBezTo>
                  <a:cubicBezTo>
                    <a:pt x="20207" y="12739"/>
                    <a:pt x="20412" y="15951"/>
                    <a:pt x="19217" y="16245"/>
                  </a:cubicBezTo>
                  <a:cubicBezTo>
                    <a:pt x="19154" y="16261"/>
                    <a:pt x="19087" y="16268"/>
                    <a:pt x="19015" y="16268"/>
                  </a:cubicBezTo>
                  <a:cubicBezTo>
                    <a:pt x="17701" y="16268"/>
                    <a:pt x="14987" y="13752"/>
                    <a:pt x="11839" y="10714"/>
                  </a:cubicBezTo>
                  <a:cubicBezTo>
                    <a:pt x="11331" y="10224"/>
                    <a:pt x="10804" y="9715"/>
                    <a:pt x="10287" y="9207"/>
                  </a:cubicBezTo>
                  <a:cubicBezTo>
                    <a:pt x="6353" y="5380"/>
                    <a:pt x="2285" y="1428"/>
                    <a:pt x="28" y="982"/>
                  </a:cubicBezTo>
                  <a:lnTo>
                    <a:pt x="1" y="1098"/>
                  </a:lnTo>
                  <a:cubicBezTo>
                    <a:pt x="2231" y="1535"/>
                    <a:pt x="6281" y="5478"/>
                    <a:pt x="10198" y="9296"/>
                  </a:cubicBezTo>
                  <a:cubicBezTo>
                    <a:pt x="10724" y="9804"/>
                    <a:pt x="11241" y="10313"/>
                    <a:pt x="11759" y="10804"/>
                  </a:cubicBezTo>
                  <a:cubicBezTo>
                    <a:pt x="15024" y="13962"/>
                    <a:pt x="17656" y="16388"/>
                    <a:pt x="19012" y="16388"/>
                  </a:cubicBezTo>
                  <a:cubicBezTo>
                    <a:pt x="19101" y="16388"/>
                    <a:pt x="19172" y="16379"/>
                    <a:pt x="19244" y="16361"/>
                  </a:cubicBezTo>
                  <a:cubicBezTo>
                    <a:pt x="20546" y="16040"/>
                    <a:pt x="20332" y="12784"/>
                    <a:pt x="20118" y="9332"/>
                  </a:cubicBezTo>
                  <a:cubicBezTo>
                    <a:pt x="19895" y="5906"/>
                    <a:pt x="19672" y="2364"/>
                    <a:pt x="20840" y="1365"/>
                  </a:cubicBezTo>
                  <a:cubicBezTo>
                    <a:pt x="21923" y="437"/>
                    <a:pt x="23329" y="123"/>
                    <a:pt x="24734" y="123"/>
                  </a:cubicBezTo>
                  <a:cubicBezTo>
                    <a:pt x="25842" y="123"/>
                    <a:pt x="26949" y="318"/>
                    <a:pt x="27897" y="562"/>
                  </a:cubicBezTo>
                  <a:cubicBezTo>
                    <a:pt x="33446" y="1981"/>
                    <a:pt x="39476" y="6486"/>
                    <a:pt x="40538" y="10010"/>
                  </a:cubicBezTo>
                  <a:cubicBezTo>
                    <a:pt x="41412" y="12927"/>
                    <a:pt x="41207" y="15273"/>
                    <a:pt x="41020" y="17343"/>
                  </a:cubicBezTo>
                  <a:cubicBezTo>
                    <a:pt x="40859" y="19180"/>
                    <a:pt x="40717" y="20759"/>
                    <a:pt x="41493" y="22089"/>
                  </a:cubicBezTo>
                  <a:cubicBezTo>
                    <a:pt x="43420" y="25398"/>
                    <a:pt x="46221" y="27040"/>
                    <a:pt x="49994" y="27040"/>
                  </a:cubicBezTo>
                  <a:cubicBezTo>
                    <a:pt x="51261" y="27040"/>
                    <a:pt x="52644" y="26852"/>
                    <a:pt x="54134" y="26478"/>
                  </a:cubicBezTo>
                  <a:cubicBezTo>
                    <a:pt x="61012" y="24774"/>
                    <a:pt x="74840" y="10920"/>
                    <a:pt x="74982" y="10777"/>
                  </a:cubicBezTo>
                  <a:lnTo>
                    <a:pt x="74893" y="10688"/>
                  </a:lnTo>
                  <a:cubicBezTo>
                    <a:pt x="74759" y="10830"/>
                    <a:pt x="60949" y="24667"/>
                    <a:pt x="54107" y="26362"/>
                  </a:cubicBezTo>
                  <a:cubicBezTo>
                    <a:pt x="52626" y="26729"/>
                    <a:pt x="51259" y="26913"/>
                    <a:pt x="50001" y="26913"/>
                  </a:cubicBezTo>
                  <a:cubicBezTo>
                    <a:pt x="46270" y="26913"/>
                    <a:pt x="43501" y="25295"/>
                    <a:pt x="41600" y="22026"/>
                  </a:cubicBezTo>
                  <a:cubicBezTo>
                    <a:pt x="40841" y="20724"/>
                    <a:pt x="40975" y="19243"/>
                    <a:pt x="41145" y="17361"/>
                  </a:cubicBezTo>
                  <a:cubicBezTo>
                    <a:pt x="41314" y="15380"/>
                    <a:pt x="41537" y="12918"/>
                    <a:pt x="40654" y="9974"/>
                  </a:cubicBezTo>
                  <a:cubicBezTo>
                    <a:pt x="39584" y="6414"/>
                    <a:pt x="33517" y="1865"/>
                    <a:pt x="27924" y="446"/>
                  </a:cubicBezTo>
                  <a:cubicBezTo>
                    <a:pt x="26765" y="148"/>
                    <a:pt x="25696" y="0"/>
                    <a:pt x="2472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3"/>
            <p:cNvSpPr/>
            <p:nvPr/>
          </p:nvSpPr>
          <p:spPr>
            <a:xfrm>
              <a:off x="5272600" y="686175"/>
              <a:ext cx="1866525" cy="664900"/>
            </a:xfrm>
            <a:custGeom>
              <a:rect b="b" l="l" r="r" t="t"/>
              <a:pathLst>
                <a:path extrusionOk="0" h="26596" w="74661">
                  <a:moveTo>
                    <a:pt x="25388" y="0"/>
                  </a:moveTo>
                  <a:cubicBezTo>
                    <a:pt x="23642" y="0"/>
                    <a:pt x="22204" y="470"/>
                    <a:pt x="21161" y="1394"/>
                  </a:cubicBezTo>
                  <a:cubicBezTo>
                    <a:pt x="19948" y="2464"/>
                    <a:pt x="20100" y="5952"/>
                    <a:pt x="20242" y="9333"/>
                  </a:cubicBezTo>
                  <a:cubicBezTo>
                    <a:pt x="20394" y="12706"/>
                    <a:pt x="20528" y="15890"/>
                    <a:pt x="19306" y="16256"/>
                  </a:cubicBezTo>
                  <a:cubicBezTo>
                    <a:pt x="19212" y="16285"/>
                    <a:pt x="19111" y="16299"/>
                    <a:pt x="19002" y="16299"/>
                  </a:cubicBezTo>
                  <a:cubicBezTo>
                    <a:pt x="17596" y="16299"/>
                    <a:pt x="14949" y="13960"/>
                    <a:pt x="11910" y="11144"/>
                  </a:cubicBezTo>
                  <a:cubicBezTo>
                    <a:pt x="11214" y="10502"/>
                    <a:pt x="10492" y="9824"/>
                    <a:pt x="9805" y="9182"/>
                  </a:cubicBezTo>
                  <a:cubicBezTo>
                    <a:pt x="5880" y="5497"/>
                    <a:pt x="2168" y="2009"/>
                    <a:pt x="27" y="1545"/>
                  </a:cubicBezTo>
                  <a:lnTo>
                    <a:pt x="1" y="1661"/>
                  </a:lnTo>
                  <a:cubicBezTo>
                    <a:pt x="2106" y="2125"/>
                    <a:pt x="5808" y="5596"/>
                    <a:pt x="9716" y="9271"/>
                  </a:cubicBezTo>
                  <a:cubicBezTo>
                    <a:pt x="10411" y="9913"/>
                    <a:pt x="11125" y="10591"/>
                    <a:pt x="11830" y="11234"/>
                  </a:cubicBezTo>
                  <a:cubicBezTo>
                    <a:pt x="14891" y="14071"/>
                    <a:pt x="17560" y="16425"/>
                    <a:pt x="19021" y="16425"/>
                  </a:cubicBezTo>
                  <a:cubicBezTo>
                    <a:pt x="19135" y="16425"/>
                    <a:pt x="19242" y="16411"/>
                    <a:pt x="19341" y="16381"/>
                  </a:cubicBezTo>
                  <a:cubicBezTo>
                    <a:pt x="20653" y="15980"/>
                    <a:pt x="20519" y="12750"/>
                    <a:pt x="20367" y="9325"/>
                  </a:cubicBezTo>
                  <a:cubicBezTo>
                    <a:pt x="20225" y="5979"/>
                    <a:pt x="20073" y="2518"/>
                    <a:pt x="21242" y="1483"/>
                  </a:cubicBezTo>
                  <a:cubicBezTo>
                    <a:pt x="22265" y="579"/>
                    <a:pt x="23672" y="123"/>
                    <a:pt x="25388" y="123"/>
                  </a:cubicBezTo>
                  <a:cubicBezTo>
                    <a:pt x="26245" y="123"/>
                    <a:pt x="27180" y="237"/>
                    <a:pt x="28182" y="466"/>
                  </a:cubicBezTo>
                  <a:cubicBezTo>
                    <a:pt x="33651" y="1733"/>
                    <a:pt x="39744" y="6283"/>
                    <a:pt x="40725" y="9833"/>
                  </a:cubicBezTo>
                  <a:cubicBezTo>
                    <a:pt x="41501" y="12670"/>
                    <a:pt x="41296" y="14972"/>
                    <a:pt x="41118" y="17006"/>
                  </a:cubicBezTo>
                  <a:cubicBezTo>
                    <a:pt x="40948" y="18861"/>
                    <a:pt x="40805" y="20458"/>
                    <a:pt x="41573" y="21805"/>
                  </a:cubicBezTo>
                  <a:cubicBezTo>
                    <a:pt x="43402" y="25008"/>
                    <a:pt x="46096" y="26596"/>
                    <a:pt x="49753" y="26596"/>
                  </a:cubicBezTo>
                  <a:cubicBezTo>
                    <a:pt x="51074" y="26596"/>
                    <a:pt x="52519" y="26390"/>
                    <a:pt x="54098" y="25980"/>
                  </a:cubicBezTo>
                  <a:cubicBezTo>
                    <a:pt x="60878" y="24205"/>
                    <a:pt x="74527" y="10475"/>
                    <a:pt x="74661" y="10342"/>
                  </a:cubicBezTo>
                  <a:lnTo>
                    <a:pt x="74572" y="10252"/>
                  </a:lnTo>
                  <a:cubicBezTo>
                    <a:pt x="74438" y="10386"/>
                    <a:pt x="60815" y="24089"/>
                    <a:pt x="54062" y="25864"/>
                  </a:cubicBezTo>
                  <a:cubicBezTo>
                    <a:pt x="52503" y="26271"/>
                    <a:pt x="51072" y="26475"/>
                    <a:pt x="49765" y="26475"/>
                  </a:cubicBezTo>
                  <a:cubicBezTo>
                    <a:pt x="46147" y="26475"/>
                    <a:pt x="43482" y="24908"/>
                    <a:pt x="41680" y="21743"/>
                  </a:cubicBezTo>
                  <a:cubicBezTo>
                    <a:pt x="40930" y="20431"/>
                    <a:pt x="41064" y="18924"/>
                    <a:pt x="41234" y="17014"/>
                  </a:cubicBezTo>
                  <a:cubicBezTo>
                    <a:pt x="41421" y="14972"/>
                    <a:pt x="41626" y="12661"/>
                    <a:pt x="40841" y="9806"/>
                  </a:cubicBezTo>
                  <a:cubicBezTo>
                    <a:pt x="39851" y="6220"/>
                    <a:pt x="33713" y="1626"/>
                    <a:pt x="28209" y="350"/>
                  </a:cubicBezTo>
                  <a:cubicBezTo>
                    <a:pt x="27199" y="116"/>
                    <a:pt x="26255" y="0"/>
                    <a:pt x="253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3"/>
            <p:cNvSpPr/>
            <p:nvPr/>
          </p:nvSpPr>
          <p:spPr>
            <a:xfrm>
              <a:off x="5273275" y="683450"/>
              <a:ext cx="1858500" cy="654700"/>
            </a:xfrm>
            <a:custGeom>
              <a:rect b="b" l="l" r="r" t="t"/>
              <a:pathLst>
                <a:path extrusionOk="0" h="26188" w="74340">
                  <a:moveTo>
                    <a:pt x="26021" y="0"/>
                  </a:moveTo>
                  <a:cubicBezTo>
                    <a:pt x="24181" y="0"/>
                    <a:pt x="22663" y="514"/>
                    <a:pt x="21563" y="1521"/>
                  </a:cubicBezTo>
                  <a:cubicBezTo>
                    <a:pt x="20358" y="2627"/>
                    <a:pt x="20430" y="6044"/>
                    <a:pt x="20501" y="9344"/>
                  </a:cubicBezTo>
                  <a:cubicBezTo>
                    <a:pt x="20572" y="12690"/>
                    <a:pt x="20644" y="15848"/>
                    <a:pt x="19404" y="16285"/>
                  </a:cubicBezTo>
                  <a:cubicBezTo>
                    <a:pt x="19280" y="16329"/>
                    <a:pt x="19144" y="16350"/>
                    <a:pt x="18997" y="16350"/>
                  </a:cubicBezTo>
                  <a:cubicBezTo>
                    <a:pt x="17486" y="16350"/>
                    <a:pt x="14819" y="14104"/>
                    <a:pt x="11981" y="11584"/>
                  </a:cubicBezTo>
                  <a:cubicBezTo>
                    <a:pt x="11089" y="10798"/>
                    <a:pt x="10188" y="9978"/>
                    <a:pt x="9323" y="9193"/>
                  </a:cubicBezTo>
                  <a:cubicBezTo>
                    <a:pt x="5585" y="5803"/>
                    <a:pt x="2052" y="2609"/>
                    <a:pt x="27" y="2118"/>
                  </a:cubicBezTo>
                  <a:lnTo>
                    <a:pt x="0" y="2243"/>
                  </a:lnTo>
                  <a:cubicBezTo>
                    <a:pt x="1990" y="2716"/>
                    <a:pt x="5514" y="5910"/>
                    <a:pt x="9234" y="9282"/>
                  </a:cubicBezTo>
                  <a:cubicBezTo>
                    <a:pt x="10108" y="10067"/>
                    <a:pt x="11009" y="10888"/>
                    <a:pt x="11892" y="11673"/>
                  </a:cubicBezTo>
                  <a:cubicBezTo>
                    <a:pt x="14756" y="14206"/>
                    <a:pt x="17441" y="16472"/>
                    <a:pt x="19011" y="16472"/>
                  </a:cubicBezTo>
                  <a:cubicBezTo>
                    <a:pt x="19163" y="16472"/>
                    <a:pt x="19314" y="16445"/>
                    <a:pt x="19448" y="16401"/>
                  </a:cubicBezTo>
                  <a:cubicBezTo>
                    <a:pt x="20769" y="15928"/>
                    <a:pt x="20697" y="12725"/>
                    <a:pt x="20626" y="9335"/>
                  </a:cubicBezTo>
                  <a:cubicBezTo>
                    <a:pt x="20554" y="6061"/>
                    <a:pt x="20474" y="2680"/>
                    <a:pt x="21643" y="1610"/>
                  </a:cubicBezTo>
                  <a:cubicBezTo>
                    <a:pt x="22723" y="623"/>
                    <a:pt x="24216" y="119"/>
                    <a:pt x="26029" y="119"/>
                  </a:cubicBezTo>
                  <a:cubicBezTo>
                    <a:pt x="26790" y="119"/>
                    <a:pt x="27608" y="208"/>
                    <a:pt x="28476" y="388"/>
                  </a:cubicBezTo>
                  <a:cubicBezTo>
                    <a:pt x="33954" y="1521"/>
                    <a:pt x="39993" y="6026"/>
                    <a:pt x="40912" y="9674"/>
                  </a:cubicBezTo>
                  <a:cubicBezTo>
                    <a:pt x="41599" y="12413"/>
                    <a:pt x="41394" y="14679"/>
                    <a:pt x="41216" y="16668"/>
                  </a:cubicBezTo>
                  <a:cubicBezTo>
                    <a:pt x="41046" y="18551"/>
                    <a:pt x="40903" y="20174"/>
                    <a:pt x="41653" y="21530"/>
                  </a:cubicBezTo>
                  <a:cubicBezTo>
                    <a:pt x="42830" y="23645"/>
                    <a:pt x="44347" y="25001"/>
                    <a:pt x="46301" y="25679"/>
                  </a:cubicBezTo>
                  <a:cubicBezTo>
                    <a:pt x="47264" y="26018"/>
                    <a:pt x="48317" y="26187"/>
                    <a:pt x="49485" y="26187"/>
                  </a:cubicBezTo>
                  <a:cubicBezTo>
                    <a:pt x="50850" y="26187"/>
                    <a:pt x="52367" y="25955"/>
                    <a:pt x="54053" y="25491"/>
                  </a:cubicBezTo>
                  <a:cubicBezTo>
                    <a:pt x="60744" y="23645"/>
                    <a:pt x="74206" y="10049"/>
                    <a:pt x="74339" y="9906"/>
                  </a:cubicBezTo>
                  <a:lnTo>
                    <a:pt x="74259" y="9826"/>
                  </a:lnTo>
                  <a:cubicBezTo>
                    <a:pt x="74116" y="9960"/>
                    <a:pt x="60681" y="23529"/>
                    <a:pt x="54026" y="25366"/>
                  </a:cubicBezTo>
                  <a:cubicBezTo>
                    <a:pt x="52336" y="25834"/>
                    <a:pt x="50812" y="26069"/>
                    <a:pt x="49442" y="26069"/>
                  </a:cubicBezTo>
                  <a:cubicBezTo>
                    <a:pt x="45971" y="26069"/>
                    <a:pt x="43480" y="24559"/>
                    <a:pt x="41760" y="21477"/>
                  </a:cubicBezTo>
                  <a:cubicBezTo>
                    <a:pt x="41028" y="20148"/>
                    <a:pt x="41162" y="18622"/>
                    <a:pt x="41341" y="16686"/>
                  </a:cubicBezTo>
                  <a:cubicBezTo>
                    <a:pt x="41519" y="14679"/>
                    <a:pt x="41724" y="12404"/>
                    <a:pt x="41028" y="9639"/>
                  </a:cubicBezTo>
                  <a:cubicBezTo>
                    <a:pt x="40109" y="5963"/>
                    <a:pt x="34016" y="1405"/>
                    <a:pt x="28494" y="272"/>
                  </a:cubicBezTo>
                  <a:cubicBezTo>
                    <a:pt x="27618" y="90"/>
                    <a:pt x="26791" y="0"/>
                    <a:pt x="260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3"/>
            <p:cNvSpPr/>
            <p:nvPr/>
          </p:nvSpPr>
          <p:spPr>
            <a:xfrm>
              <a:off x="5273950" y="680400"/>
              <a:ext cx="1850475" cy="644575"/>
            </a:xfrm>
            <a:custGeom>
              <a:rect b="b" l="l" r="r" t="t"/>
              <a:pathLst>
                <a:path extrusionOk="0" h="25783" w="74019">
                  <a:moveTo>
                    <a:pt x="26688" y="1"/>
                  </a:moveTo>
                  <a:cubicBezTo>
                    <a:pt x="24741" y="1"/>
                    <a:pt x="23129" y="564"/>
                    <a:pt x="21964" y="1669"/>
                  </a:cubicBezTo>
                  <a:cubicBezTo>
                    <a:pt x="20759" y="2802"/>
                    <a:pt x="20759" y="6139"/>
                    <a:pt x="20759" y="9368"/>
                  </a:cubicBezTo>
                  <a:cubicBezTo>
                    <a:pt x="20751" y="12687"/>
                    <a:pt x="20751" y="15818"/>
                    <a:pt x="19502" y="16327"/>
                  </a:cubicBezTo>
                  <a:cubicBezTo>
                    <a:pt x="19340" y="16393"/>
                    <a:pt x="19161" y="16424"/>
                    <a:pt x="18967" y="16424"/>
                  </a:cubicBezTo>
                  <a:cubicBezTo>
                    <a:pt x="17356" y="16424"/>
                    <a:pt x="14679" y="14273"/>
                    <a:pt x="12044" y="12036"/>
                  </a:cubicBezTo>
                  <a:cubicBezTo>
                    <a:pt x="10964" y="11117"/>
                    <a:pt x="9876" y="10162"/>
                    <a:pt x="8832" y="9243"/>
                  </a:cubicBezTo>
                  <a:cubicBezTo>
                    <a:pt x="5130" y="6005"/>
                    <a:pt x="1945" y="3204"/>
                    <a:pt x="36" y="2713"/>
                  </a:cubicBezTo>
                  <a:lnTo>
                    <a:pt x="0" y="2829"/>
                  </a:lnTo>
                  <a:cubicBezTo>
                    <a:pt x="1882" y="3320"/>
                    <a:pt x="5219" y="6246"/>
                    <a:pt x="8752" y="9341"/>
                  </a:cubicBezTo>
                  <a:cubicBezTo>
                    <a:pt x="9795" y="10260"/>
                    <a:pt x="10884" y="11206"/>
                    <a:pt x="11963" y="12125"/>
                  </a:cubicBezTo>
                  <a:cubicBezTo>
                    <a:pt x="15217" y="14888"/>
                    <a:pt x="17486" y="16551"/>
                    <a:pt x="18953" y="16551"/>
                  </a:cubicBezTo>
                  <a:cubicBezTo>
                    <a:pt x="19168" y="16551"/>
                    <a:pt x="19365" y="16515"/>
                    <a:pt x="19546" y="16443"/>
                  </a:cubicBezTo>
                  <a:cubicBezTo>
                    <a:pt x="20875" y="15898"/>
                    <a:pt x="20875" y="12723"/>
                    <a:pt x="20875" y="9368"/>
                  </a:cubicBezTo>
                  <a:cubicBezTo>
                    <a:pt x="20875" y="6166"/>
                    <a:pt x="20884" y="2856"/>
                    <a:pt x="22044" y="1759"/>
                  </a:cubicBezTo>
                  <a:cubicBezTo>
                    <a:pt x="23185" y="677"/>
                    <a:pt x="24765" y="124"/>
                    <a:pt x="26674" y="124"/>
                  </a:cubicBezTo>
                  <a:cubicBezTo>
                    <a:pt x="27332" y="124"/>
                    <a:pt x="28030" y="190"/>
                    <a:pt x="28762" y="322"/>
                  </a:cubicBezTo>
                  <a:cubicBezTo>
                    <a:pt x="31295" y="777"/>
                    <a:pt x="34141" y="2053"/>
                    <a:pt x="36559" y="3828"/>
                  </a:cubicBezTo>
                  <a:cubicBezTo>
                    <a:pt x="39030" y="5639"/>
                    <a:pt x="40689" y="7718"/>
                    <a:pt x="41099" y="9520"/>
                  </a:cubicBezTo>
                  <a:cubicBezTo>
                    <a:pt x="41697" y="12169"/>
                    <a:pt x="41501" y="14391"/>
                    <a:pt x="41322" y="16344"/>
                  </a:cubicBezTo>
                  <a:cubicBezTo>
                    <a:pt x="41144" y="18254"/>
                    <a:pt x="40992" y="19904"/>
                    <a:pt x="41742" y="21278"/>
                  </a:cubicBezTo>
                  <a:cubicBezTo>
                    <a:pt x="42866" y="23356"/>
                    <a:pt x="44356" y="24677"/>
                    <a:pt x="46283" y="25328"/>
                  </a:cubicBezTo>
                  <a:cubicBezTo>
                    <a:pt x="47175" y="25631"/>
                    <a:pt x="48165" y="25783"/>
                    <a:pt x="49253" y="25783"/>
                  </a:cubicBezTo>
                  <a:cubicBezTo>
                    <a:pt x="50663" y="25783"/>
                    <a:pt x="52242" y="25524"/>
                    <a:pt x="54017" y="25007"/>
                  </a:cubicBezTo>
                  <a:cubicBezTo>
                    <a:pt x="60601" y="23098"/>
                    <a:pt x="73893" y="9627"/>
                    <a:pt x="74018" y="9493"/>
                  </a:cubicBezTo>
                  <a:lnTo>
                    <a:pt x="73938" y="9404"/>
                  </a:lnTo>
                  <a:cubicBezTo>
                    <a:pt x="73804" y="9538"/>
                    <a:pt x="60538" y="22991"/>
                    <a:pt x="53981" y="24891"/>
                  </a:cubicBezTo>
                  <a:cubicBezTo>
                    <a:pt x="52213" y="25403"/>
                    <a:pt x="50630" y="25661"/>
                    <a:pt x="49218" y="25661"/>
                  </a:cubicBezTo>
                  <a:cubicBezTo>
                    <a:pt x="45859" y="25661"/>
                    <a:pt x="43469" y="24199"/>
                    <a:pt x="41849" y="21215"/>
                  </a:cubicBezTo>
                  <a:cubicBezTo>
                    <a:pt x="41117" y="19877"/>
                    <a:pt x="41260" y="18325"/>
                    <a:pt x="41438" y="16353"/>
                  </a:cubicBezTo>
                  <a:cubicBezTo>
                    <a:pt x="41617" y="14391"/>
                    <a:pt x="41822" y="12160"/>
                    <a:pt x="41215" y="9493"/>
                  </a:cubicBezTo>
                  <a:cubicBezTo>
                    <a:pt x="40359" y="5711"/>
                    <a:pt x="34319" y="1197"/>
                    <a:pt x="28788" y="197"/>
                  </a:cubicBezTo>
                  <a:cubicBezTo>
                    <a:pt x="28052" y="66"/>
                    <a:pt x="27351" y="1"/>
                    <a:pt x="2668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3"/>
            <p:cNvSpPr/>
            <p:nvPr/>
          </p:nvSpPr>
          <p:spPr>
            <a:xfrm>
              <a:off x="5274600" y="677100"/>
              <a:ext cx="1842675" cy="634725"/>
            </a:xfrm>
            <a:custGeom>
              <a:rect b="b" l="l" r="r" t="t"/>
              <a:pathLst>
                <a:path extrusionOk="0" h="25389" w="73707">
                  <a:moveTo>
                    <a:pt x="27317" y="1"/>
                  </a:moveTo>
                  <a:cubicBezTo>
                    <a:pt x="25284" y="1"/>
                    <a:pt x="23589" y="617"/>
                    <a:pt x="22366" y="1819"/>
                  </a:cubicBezTo>
                  <a:cubicBezTo>
                    <a:pt x="21162" y="2997"/>
                    <a:pt x="21090" y="6253"/>
                    <a:pt x="21019" y="9411"/>
                  </a:cubicBezTo>
                  <a:cubicBezTo>
                    <a:pt x="20939" y="12694"/>
                    <a:pt x="20867" y="15798"/>
                    <a:pt x="19592" y="16378"/>
                  </a:cubicBezTo>
                  <a:cubicBezTo>
                    <a:pt x="19386" y="16473"/>
                    <a:pt x="19156" y="16518"/>
                    <a:pt x="18904" y="16518"/>
                  </a:cubicBezTo>
                  <a:cubicBezTo>
                    <a:pt x="17394" y="16518"/>
                    <a:pt x="15066" y="14898"/>
                    <a:pt x="12116" y="12498"/>
                  </a:cubicBezTo>
                  <a:cubicBezTo>
                    <a:pt x="10831" y="11445"/>
                    <a:pt x="9555" y="10374"/>
                    <a:pt x="8333" y="9331"/>
                  </a:cubicBezTo>
                  <a:cubicBezTo>
                    <a:pt x="4845" y="6369"/>
                    <a:pt x="1839" y="3818"/>
                    <a:pt x="37" y="3309"/>
                  </a:cubicBezTo>
                  <a:lnTo>
                    <a:pt x="1" y="3425"/>
                  </a:lnTo>
                  <a:cubicBezTo>
                    <a:pt x="1776" y="3925"/>
                    <a:pt x="4774" y="6476"/>
                    <a:pt x="8253" y="9420"/>
                  </a:cubicBezTo>
                  <a:cubicBezTo>
                    <a:pt x="9484" y="10464"/>
                    <a:pt x="10751" y="11543"/>
                    <a:pt x="12035" y="12587"/>
                  </a:cubicBezTo>
                  <a:cubicBezTo>
                    <a:pt x="15079" y="15063"/>
                    <a:pt x="17352" y="16639"/>
                    <a:pt x="18892" y="16639"/>
                  </a:cubicBezTo>
                  <a:cubicBezTo>
                    <a:pt x="19166" y="16639"/>
                    <a:pt x="19417" y="16589"/>
                    <a:pt x="19645" y="16485"/>
                  </a:cubicBezTo>
                  <a:cubicBezTo>
                    <a:pt x="20992" y="15870"/>
                    <a:pt x="21064" y="12730"/>
                    <a:pt x="21135" y="9411"/>
                  </a:cubicBezTo>
                  <a:cubicBezTo>
                    <a:pt x="21206" y="6280"/>
                    <a:pt x="21287" y="3050"/>
                    <a:pt x="22446" y="1908"/>
                  </a:cubicBezTo>
                  <a:cubicBezTo>
                    <a:pt x="23657" y="726"/>
                    <a:pt x="25322" y="120"/>
                    <a:pt x="27327" y="120"/>
                  </a:cubicBezTo>
                  <a:cubicBezTo>
                    <a:pt x="27879" y="120"/>
                    <a:pt x="28456" y="166"/>
                    <a:pt x="29057" y="258"/>
                  </a:cubicBezTo>
                  <a:cubicBezTo>
                    <a:pt x="34463" y="1097"/>
                    <a:pt x="40520" y="5611"/>
                    <a:pt x="41288" y="9375"/>
                  </a:cubicBezTo>
                  <a:cubicBezTo>
                    <a:pt x="41805" y="11936"/>
                    <a:pt x="41609" y="14103"/>
                    <a:pt x="41421" y="16021"/>
                  </a:cubicBezTo>
                  <a:cubicBezTo>
                    <a:pt x="41243" y="17966"/>
                    <a:pt x="41091" y="19643"/>
                    <a:pt x="41823" y="21026"/>
                  </a:cubicBezTo>
                  <a:cubicBezTo>
                    <a:pt x="43375" y="23952"/>
                    <a:pt x="45703" y="25389"/>
                    <a:pt x="48986" y="25389"/>
                  </a:cubicBezTo>
                  <a:cubicBezTo>
                    <a:pt x="50458" y="25389"/>
                    <a:pt x="52109" y="25103"/>
                    <a:pt x="53973" y="24541"/>
                  </a:cubicBezTo>
                  <a:cubicBezTo>
                    <a:pt x="60468" y="22561"/>
                    <a:pt x="73573" y="9215"/>
                    <a:pt x="73707" y="9081"/>
                  </a:cubicBezTo>
                  <a:lnTo>
                    <a:pt x="73617" y="9001"/>
                  </a:lnTo>
                  <a:cubicBezTo>
                    <a:pt x="73484" y="9134"/>
                    <a:pt x="60405" y="22454"/>
                    <a:pt x="53938" y="24425"/>
                  </a:cubicBezTo>
                  <a:cubicBezTo>
                    <a:pt x="52090" y="24988"/>
                    <a:pt x="50449" y="25271"/>
                    <a:pt x="48999" y="25271"/>
                  </a:cubicBezTo>
                  <a:cubicBezTo>
                    <a:pt x="45757" y="25271"/>
                    <a:pt x="43464" y="23854"/>
                    <a:pt x="41930" y="20964"/>
                  </a:cubicBezTo>
                  <a:cubicBezTo>
                    <a:pt x="41216" y="19617"/>
                    <a:pt x="41368" y="17957"/>
                    <a:pt x="41546" y="16030"/>
                  </a:cubicBezTo>
                  <a:cubicBezTo>
                    <a:pt x="41725" y="14112"/>
                    <a:pt x="41930" y="11927"/>
                    <a:pt x="41403" y="9349"/>
                  </a:cubicBezTo>
                  <a:cubicBezTo>
                    <a:pt x="41029" y="7475"/>
                    <a:pt x="39378" y="5361"/>
                    <a:pt x="36881" y="3541"/>
                  </a:cubicBezTo>
                  <a:cubicBezTo>
                    <a:pt x="34454" y="1766"/>
                    <a:pt x="31608" y="535"/>
                    <a:pt x="29075" y="142"/>
                  </a:cubicBezTo>
                  <a:cubicBezTo>
                    <a:pt x="28465" y="48"/>
                    <a:pt x="27878" y="1"/>
                    <a:pt x="2731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3"/>
            <p:cNvSpPr/>
            <p:nvPr/>
          </p:nvSpPr>
          <p:spPr>
            <a:xfrm>
              <a:off x="5275275" y="673475"/>
              <a:ext cx="1834650" cy="625425"/>
            </a:xfrm>
            <a:custGeom>
              <a:rect b="b" l="l" r="r" t="t"/>
              <a:pathLst>
                <a:path extrusionOk="0" h="25017" w="73386">
                  <a:moveTo>
                    <a:pt x="27975" y="0"/>
                  </a:moveTo>
                  <a:cubicBezTo>
                    <a:pt x="25849" y="0"/>
                    <a:pt x="24064" y="679"/>
                    <a:pt x="22767" y="1991"/>
                  </a:cubicBezTo>
                  <a:cubicBezTo>
                    <a:pt x="21563" y="3195"/>
                    <a:pt x="21420" y="6380"/>
                    <a:pt x="21277" y="9458"/>
                  </a:cubicBezTo>
                  <a:cubicBezTo>
                    <a:pt x="21126" y="12714"/>
                    <a:pt x="20983" y="15792"/>
                    <a:pt x="19689" y="16443"/>
                  </a:cubicBezTo>
                  <a:cubicBezTo>
                    <a:pt x="19427" y="16574"/>
                    <a:pt x="19134" y="16636"/>
                    <a:pt x="18813" y="16636"/>
                  </a:cubicBezTo>
                  <a:cubicBezTo>
                    <a:pt x="17247" y="16636"/>
                    <a:pt x="14998" y="15162"/>
                    <a:pt x="12178" y="12964"/>
                  </a:cubicBezTo>
                  <a:cubicBezTo>
                    <a:pt x="10679" y="11795"/>
                    <a:pt x="9225" y="10609"/>
                    <a:pt x="7824" y="9449"/>
                  </a:cubicBezTo>
                  <a:cubicBezTo>
                    <a:pt x="4550" y="6764"/>
                    <a:pt x="1731" y="4435"/>
                    <a:pt x="36" y="3918"/>
                  </a:cubicBezTo>
                  <a:lnTo>
                    <a:pt x="1" y="4034"/>
                  </a:lnTo>
                  <a:cubicBezTo>
                    <a:pt x="1669" y="4542"/>
                    <a:pt x="4488" y="6862"/>
                    <a:pt x="7744" y="9547"/>
                  </a:cubicBezTo>
                  <a:cubicBezTo>
                    <a:pt x="9154" y="10698"/>
                    <a:pt x="10608" y="11893"/>
                    <a:pt x="12107" y="13062"/>
                  </a:cubicBezTo>
                  <a:cubicBezTo>
                    <a:pt x="14934" y="15271"/>
                    <a:pt x="17209" y="16757"/>
                    <a:pt x="18815" y="16757"/>
                  </a:cubicBezTo>
                  <a:cubicBezTo>
                    <a:pt x="19154" y="16757"/>
                    <a:pt x="19464" y="16690"/>
                    <a:pt x="19743" y="16550"/>
                  </a:cubicBezTo>
                  <a:cubicBezTo>
                    <a:pt x="21099" y="15863"/>
                    <a:pt x="21242" y="12759"/>
                    <a:pt x="21402" y="9467"/>
                  </a:cubicBezTo>
                  <a:cubicBezTo>
                    <a:pt x="21536" y="6407"/>
                    <a:pt x="21688" y="3249"/>
                    <a:pt x="22847" y="2080"/>
                  </a:cubicBezTo>
                  <a:cubicBezTo>
                    <a:pt x="24130" y="790"/>
                    <a:pt x="25882" y="128"/>
                    <a:pt x="27977" y="128"/>
                  </a:cubicBezTo>
                  <a:cubicBezTo>
                    <a:pt x="28417" y="128"/>
                    <a:pt x="28873" y="157"/>
                    <a:pt x="29342" y="216"/>
                  </a:cubicBezTo>
                  <a:cubicBezTo>
                    <a:pt x="34213" y="831"/>
                    <a:pt x="40707" y="4997"/>
                    <a:pt x="41475" y="9244"/>
                  </a:cubicBezTo>
                  <a:cubicBezTo>
                    <a:pt x="41921" y="11715"/>
                    <a:pt x="41715" y="13838"/>
                    <a:pt x="41537" y="15711"/>
                  </a:cubicBezTo>
                  <a:cubicBezTo>
                    <a:pt x="41350" y="17683"/>
                    <a:pt x="41180" y="19387"/>
                    <a:pt x="41903" y="20788"/>
                  </a:cubicBezTo>
                  <a:cubicBezTo>
                    <a:pt x="43375" y="23624"/>
                    <a:pt x="45605" y="25016"/>
                    <a:pt x="48772" y="25016"/>
                  </a:cubicBezTo>
                  <a:cubicBezTo>
                    <a:pt x="50280" y="25016"/>
                    <a:pt x="51993" y="24704"/>
                    <a:pt x="53928" y="24079"/>
                  </a:cubicBezTo>
                  <a:cubicBezTo>
                    <a:pt x="60334" y="22045"/>
                    <a:pt x="73251" y="8824"/>
                    <a:pt x="73385" y="8691"/>
                  </a:cubicBezTo>
                  <a:lnTo>
                    <a:pt x="73296" y="8601"/>
                  </a:lnTo>
                  <a:cubicBezTo>
                    <a:pt x="73171" y="8735"/>
                    <a:pt x="60262" y="21938"/>
                    <a:pt x="53893" y="23963"/>
                  </a:cubicBezTo>
                  <a:cubicBezTo>
                    <a:pt x="51965" y="24579"/>
                    <a:pt x="50266" y="24890"/>
                    <a:pt x="48778" y="24890"/>
                  </a:cubicBezTo>
                  <a:cubicBezTo>
                    <a:pt x="45652" y="24890"/>
                    <a:pt x="43454" y="23520"/>
                    <a:pt x="42010" y="20734"/>
                  </a:cubicBezTo>
                  <a:cubicBezTo>
                    <a:pt x="41305" y="19360"/>
                    <a:pt x="41466" y="17674"/>
                    <a:pt x="41653" y="15720"/>
                  </a:cubicBezTo>
                  <a:cubicBezTo>
                    <a:pt x="41840" y="13838"/>
                    <a:pt x="42046" y="11706"/>
                    <a:pt x="41591" y="9226"/>
                  </a:cubicBezTo>
                  <a:cubicBezTo>
                    <a:pt x="40823" y="4926"/>
                    <a:pt x="34266" y="715"/>
                    <a:pt x="29360" y="91"/>
                  </a:cubicBezTo>
                  <a:cubicBezTo>
                    <a:pt x="28884" y="30"/>
                    <a:pt x="28422" y="0"/>
                    <a:pt x="27975"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3"/>
            <p:cNvSpPr/>
            <p:nvPr/>
          </p:nvSpPr>
          <p:spPr>
            <a:xfrm>
              <a:off x="5275950" y="669775"/>
              <a:ext cx="1826600" cy="616175"/>
            </a:xfrm>
            <a:custGeom>
              <a:rect b="b" l="l" r="r" t="t"/>
              <a:pathLst>
                <a:path extrusionOk="0" h="24647" w="73064">
                  <a:moveTo>
                    <a:pt x="28612" y="0"/>
                  </a:moveTo>
                  <a:cubicBezTo>
                    <a:pt x="26403" y="0"/>
                    <a:pt x="24529" y="733"/>
                    <a:pt x="23159" y="2157"/>
                  </a:cubicBezTo>
                  <a:cubicBezTo>
                    <a:pt x="21973" y="3397"/>
                    <a:pt x="21750" y="6510"/>
                    <a:pt x="21536" y="9517"/>
                  </a:cubicBezTo>
                  <a:cubicBezTo>
                    <a:pt x="21313" y="12746"/>
                    <a:pt x="21099" y="15788"/>
                    <a:pt x="19778" y="16502"/>
                  </a:cubicBezTo>
                  <a:cubicBezTo>
                    <a:pt x="19460" y="16676"/>
                    <a:pt x="19102" y="16755"/>
                    <a:pt x="18711" y="16755"/>
                  </a:cubicBezTo>
                  <a:cubicBezTo>
                    <a:pt x="16979" y="16755"/>
                    <a:pt x="14608" y="15196"/>
                    <a:pt x="12249" y="13442"/>
                  </a:cubicBezTo>
                  <a:cubicBezTo>
                    <a:pt x="10518" y="12157"/>
                    <a:pt x="8886" y="10855"/>
                    <a:pt x="7307" y="9588"/>
                  </a:cubicBezTo>
                  <a:cubicBezTo>
                    <a:pt x="4256" y="7162"/>
                    <a:pt x="1624" y="5056"/>
                    <a:pt x="36" y="4539"/>
                  </a:cubicBezTo>
                  <a:lnTo>
                    <a:pt x="0" y="4655"/>
                  </a:lnTo>
                  <a:cubicBezTo>
                    <a:pt x="1562" y="5163"/>
                    <a:pt x="4193" y="7260"/>
                    <a:pt x="7226" y="9686"/>
                  </a:cubicBezTo>
                  <a:cubicBezTo>
                    <a:pt x="8814" y="10953"/>
                    <a:pt x="10447" y="12255"/>
                    <a:pt x="12178" y="13540"/>
                  </a:cubicBezTo>
                  <a:cubicBezTo>
                    <a:pt x="14548" y="15308"/>
                    <a:pt x="16941" y="16877"/>
                    <a:pt x="18717" y="16877"/>
                  </a:cubicBezTo>
                  <a:cubicBezTo>
                    <a:pt x="19127" y="16877"/>
                    <a:pt x="19504" y="16793"/>
                    <a:pt x="19841" y="16609"/>
                  </a:cubicBezTo>
                  <a:cubicBezTo>
                    <a:pt x="21215" y="15859"/>
                    <a:pt x="21429" y="12782"/>
                    <a:pt x="21661" y="9526"/>
                  </a:cubicBezTo>
                  <a:cubicBezTo>
                    <a:pt x="21875" y="6537"/>
                    <a:pt x="22089" y="3450"/>
                    <a:pt x="23249" y="2246"/>
                  </a:cubicBezTo>
                  <a:cubicBezTo>
                    <a:pt x="24593" y="847"/>
                    <a:pt x="26434" y="125"/>
                    <a:pt x="28607" y="125"/>
                  </a:cubicBezTo>
                  <a:cubicBezTo>
                    <a:pt x="28942" y="125"/>
                    <a:pt x="29286" y="142"/>
                    <a:pt x="29636" y="176"/>
                  </a:cubicBezTo>
                  <a:cubicBezTo>
                    <a:pt x="34489" y="649"/>
                    <a:pt x="40993" y="4878"/>
                    <a:pt x="41662" y="9124"/>
                  </a:cubicBezTo>
                  <a:cubicBezTo>
                    <a:pt x="42036" y="11488"/>
                    <a:pt x="41831" y="13567"/>
                    <a:pt x="41644" y="15396"/>
                  </a:cubicBezTo>
                  <a:cubicBezTo>
                    <a:pt x="41448" y="17403"/>
                    <a:pt x="41278" y="19142"/>
                    <a:pt x="41983" y="20552"/>
                  </a:cubicBezTo>
                  <a:cubicBezTo>
                    <a:pt x="43366" y="23291"/>
                    <a:pt x="45507" y="24647"/>
                    <a:pt x="48567" y="24647"/>
                  </a:cubicBezTo>
                  <a:cubicBezTo>
                    <a:pt x="50101" y="24647"/>
                    <a:pt x="51867" y="24308"/>
                    <a:pt x="53892" y="23630"/>
                  </a:cubicBezTo>
                  <a:cubicBezTo>
                    <a:pt x="60200" y="21524"/>
                    <a:pt x="72939" y="8428"/>
                    <a:pt x="73064" y="8294"/>
                  </a:cubicBezTo>
                  <a:lnTo>
                    <a:pt x="72975" y="8214"/>
                  </a:lnTo>
                  <a:cubicBezTo>
                    <a:pt x="72850" y="8348"/>
                    <a:pt x="60128" y="21426"/>
                    <a:pt x="53857" y="23514"/>
                  </a:cubicBezTo>
                  <a:cubicBezTo>
                    <a:pt x="51852" y="24183"/>
                    <a:pt x="50099" y="24520"/>
                    <a:pt x="48577" y="24520"/>
                  </a:cubicBezTo>
                  <a:cubicBezTo>
                    <a:pt x="45558" y="24520"/>
                    <a:pt x="43452" y="23192"/>
                    <a:pt x="42099" y="20498"/>
                  </a:cubicBezTo>
                  <a:cubicBezTo>
                    <a:pt x="41403" y="19116"/>
                    <a:pt x="41573" y="17394"/>
                    <a:pt x="41769" y="15405"/>
                  </a:cubicBezTo>
                  <a:cubicBezTo>
                    <a:pt x="41947" y="13576"/>
                    <a:pt x="42161" y="11488"/>
                    <a:pt x="41778" y="9106"/>
                  </a:cubicBezTo>
                  <a:cubicBezTo>
                    <a:pt x="41474" y="7144"/>
                    <a:pt x="39869" y="4985"/>
                    <a:pt x="37380" y="3183"/>
                  </a:cubicBezTo>
                  <a:cubicBezTo>
                    <a:pt x="35007" y="1470"/>
                    <a:pt x="32116" y="292"/>
                    <a:pt x="29645" y="51"/>
                  </a:cubicBezTo>
                  <a:cubicBezTo>
                    <a:pt x="29293" y="17"/>
                    <a:pt x="28948" y="0"/>
                    <a:pt x="2861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3"/>
            <p:cNvSpPr/>
            <p:nvPr/>
          </p:nvSpPr>
          <p:spPr>
            <a:xfrm>
              <a:off x="5276625" y="665750"/>
              <a:ext cx="1818575" cy="607275"/>
            </a:xfrm>
            <a:custGeom>
              <a:rect b="b" l="l" r="r" t="t"/>
              <a:pathLst>
                <a:path extrusionOk="0" h="24291" w="72743">
                  <a:moveTo>
                    <a:pt x="29234" y="1"/>
                  </a:moveTo>
                  <a:cubicBezTo>
                    <a:pt x="26955" y="1"/>
                    <a:pt x="25004" y="804"/>
                    <a:pt x="23561" y="2345"/>
                  </a:cubicBezTo>
                  <a:cubicBezTo>
                    <a:pt x="22374" y="3611"/>
                    <a:pt x="22089" y="6653"/>
                    <a:pt x="21803" y="9588"/>
                  </a:cubicBezTo>
                  <a:cubicBezTo>
                    <a:pt x="21518" y="12639"/>
                    <a:pt x="21214" y="15797"/>
                    <a:pt x="19876" y="16583"/>
                  </a:cubicBezTo>
                  <a:cubicBezTo>
                    <a:pt x="19492" y="16809"/>
                    <a:pt x="19057" y="16909"/>
                    <a:pt x="18586" y="16909"/>
                  </a:cubicBezTo>
                  <a:cubicBezTo>
                    <a:pt x="16789" y="16909"/>
                    <a:pt x="14454" y="15452"/>
                    <a:pt x="12320" y="13933"/>
                  </a:cubicBezTo>
                  <a:cubicBezTo>
                    <a:pt x="10349" y="12532"/>
                    <a:pt x="8448" y="11060"/>
                    <a:pt x="6780" y="9767"/>
                  </a:cubicBezTo>
                  <a:cubicBezTo>
                    <a:pt x="3836" y="7483"/>
                    <a:pt x="1517" y="5681"/>
                    <a:pt x="36" y="5164"/>
                  </a:cubicBezTo>
                  <a:lnTo>
                    <a:pt x="0" y="5280"/>
                  </a:lnTo>
                  <a:cubicBezTo>
                    <a:pt x="1463" y="5788"/>
                    <a:pt x="3890" y="7679"/>
                    <a:pt x="6700" y="9856"/>
                  </a:cubicBezTo>
                  <a:cubicBezTo>
                    <a:pt x="8377" y="11159"/>
                    <a:pt x="10277" y="12631"/>
                    <a:pt x="12249" y="14031"/>
                  </a:cubicBezTo>
                  <a:cubicBezTo>
                    <a:pt x="14402" y="15565"/>
                    <a:pt x="16755" y="17032"/>
                    <a:pt x="18590" y="17032"/>
                  </a:cubicBezTo>
                  <a:cubicBezTo>
                    <a:pt x="19081" y="17032"/>
                    <a:pt x="19535" y="16927"/>
                    <a:pt x="19939" y="16690"/>
                  </a:cubicBezTo>
                  <a:cubicBezTo>
                    <a:pt x="21330" y="15869"/>
                    <a:pt x="21625" y="12827"/>
                    <a:pt x="21928" y="9597"/>
                  </a:cubicBezTo>
                  <a:cubicBezTo>
                    <a:pt x="22205" y="6680"/>
                    <a:pt x="22490" y="3665"/>
                    <a:pt x="23650" y="2425"/>
                  </a:cubicBezTo>
                  <a:cubicBezTo>
                    <a:pt x="25067" y="910"/>
                    <a:pt x="26984" y="116"/>
                    <a:pt x="29228" y="116"/>
                  </a:cubicBezTo>
                  <a:cubicBezTo>
                    <a:pt x="29456" y="116"/>
                    <a:pt x="29687" y="125"/>
                    <a:pt x="29921" y="141"/>
                  </a:cubicBezTo>
                  <a:cubicBezTo>
                    <a:pt x="34801" y="480"/>
                    <a:pt x="41260" y="4637"/>
                    <a:pt x="41849" y="9009"/>
                  </a:cubicBezTo>
                  <a:cubicBezTo>
                    <a:pt x="42152" y="11283"/>
                    <a:pt x="41947" y="13309"/>
                    <a:pt x="41760" y="15093"/>
                  </a:cubicBezTo>
                  <a:cubicBezTo>
                    <a:pt x="41554" y="17136"/>
                    <a:pt x="41376" y="18902"/>
                    <a:pt x="42072" y="20329"/>
                  </a:cubicBezTo>
                  <a:cubicBezTo>
                    <a:pt x="43365" y="22979"/>
                    <a:pt x="45408" y="24290"/>
                    <a:pt x="48361" y="24290"/>
                  </a:cubicBezTo>
                  <a:cubicBezTo>
                    <a:pt x="49931" y="24290"/>
                    <a:pt x="51751" y="23925"/>
                    <a:pt x="53848" y="23193"/>
                  </a:cubicBezTo>
                  <a:cubicBezTo>
                    <a:pt x="60057" y="21025"/>
                    <a:pt x="72618" y="8054"/>
                    <a:pt x="72742" y="7920"/>
                  </a:cubicBezTo>
                  <a:lnTo>
                    <a:pt x="72662" y="7840"/>
                  </a:lnTo>
                  <a:cubicBezTo>
                    <a:pt x="72528" y="7965"/>
                    <a:pt x="59994" y="20927"/>
                    <a:pt x="53812" y="23077"/>
                  </a:cubicBezTo>
                  <a:cubicBezTo>
                    <a:pt x="51730" y="23800"/>
                    <a:pt x="49925" y="24165"/>
                    <a:pt x="48375" y="24165"/>
                  </a:cubicBezTo>
                  <a:cubicBezTo>
                    <a:pt x="45467" y="24165"/>
                    <a:pt x="43453" y="22882"/>
                    <a:pt x="42179" y="20276"/>
                  </a:cubicBezTo>
                  <a:cubicBezTo>
                    <a:pt x="41501" y="18875"/>
                    <a:pt x="41679" y="17127"/>
                    <a:pt x="41885" y="15102"/>
                  </a:cubicBezTo>
                  <a:cubicBezTo>
                    <a:pt x="42072" y="13309"/>
                    <a:pt x="42277" y="11283"/>
                    <a:pt x="41965" y="8991"/>
                  </a:cubicBezTo>
                  <a:cubicBezTo>
                    <a:pt x="41376" y="4566"/>
                    <a:pt x="34855" y="364"/>
                    <a:pt x="29930" y="25"/>
                  </a:cubicBezTo>
                  <a:cubicBezTo>
                    <a:pt x="29695" y="9"/>
                    <a:pt x="29463" y="1"/>
                    <a:pt x="29234"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3"/>
            <p:cNvSpPr/>
            <p:nvPr/>
          </p:nvSpPr>
          <p:spPr>
            <a:xfrm>
              <a:off x="5277275" y="661300"/>
              <a:ext cx="1810775" cy="599000"/>
            </a:xfrm>
            <a:custGeom>
              <a:rect b="b" l="l" r="r" t="t"/>
              <a:pathLst>
                <a:path extrusionOk="0" h="23960" w="72431">
                  <a:moveTo>
                    <a:pt x="29882" y="1"/>
                  </a:moveTo>
                  <a:cubicBezTo>
                    <a:pt x="28161" y="1"/>
                    <a:pt x="25851" y="469"/>
                    <a:pt x="23963" y="2540"/>
                  </a:cubicBezTo>
                  <a:cubicBezTo>
                    <a:pt x="22785" y="3843"/>
                    <a:pt x="22420" y="6805"/>
                    <a:pt x="22081" y="9677"/>
                  </a:cubicBezTo>
                  <a:cubicBezTo>
                    <a:pt x="21715" y="12701"/>
                    <a:pt x="21331" y="15824"/>
                    <a:pt x="19975" y="16680"/>
                  </a:cubicBezTo>
                  <a:cubicBezTo>
                    <a:pt x="19532" y="16957"/>
                    <a:pt x="19022" y="17098"/>
                    <a:pt x="18434" y="17098"/>
                  </a:cubicBezTo>
                  <a:cubicBezTo>
                    <a:pt x="16975" y="17098"/>
                    <a:pt x="15028" y="16234"/>
                    <a:pt x="12383" y="14441"/>
                  </a:cubicBezTo>
                  <a:cubicBezTo>
                    <a:pt x="10153" y="12924"/>
                    <a:pt x="8075" y="11354"/>
                    <a:pt x="6237" y="9963"/>
                  </a:cubicBezTo>
                  <a:cubicBezTo>
                    <a:pt x="3543" y="7929"/>
                    <a:pt x="1410" y="6323"/>
                    <a:pt x="46" y="5806"/>
                  </a:cubicBezTo>
                  <a:lnTo>
                    <a:pt x="1" y="5922"/>
                  </a:lnTo>
                  <a:cubicBezTo>
                    <a:pt x="1357" y="6430"/>
                    <a:pt x="3480" y="8036"/>
                    <a:pt x="6165" y="10061"/>
                  </a:cubicBezTo>
                  <a:cubicBezTo>
                    <a:pt x="8003" y="11453"/>
                    <a:pt x="10082" y="13032"/>
                    <a:pt x="12321" y="14539"/>
                  </a:cubicBezTo>
                  <a:cubicBezTo>
                    <a:pt x="15006" y="16361"/>
                    <a:pt x="16947" y="17234"/>
                    <a:pt x="18422" y="17234"/>
                  </a:cubicBezTo>
                  <a:cubicBezTo>
                    <a:pt x="19034" y="17234"/>
                    <a:pt x="19566" y="17083"/>
                    <a:pt x="20038" y="16787"/>
                  </a:cubicBezTo>
                  <a:cubicBezTo>
                    <a:pt x="21447" y="15895"/>
                    <a:pt x="21813" y="12880"/>
                    <a:pt x="22197" y="9686"/>
                  </a:cubicBezTo>
                  <a:cubicBezTo>
                    <a:pt x="22544" y="6840"/>
                    <a:pt x="22901" y="3896"/>
                    <a:pt x="24052" y="2630"/>
                  </a:cubicBezTo>
                  <a:cubicBezTo>
                    <a:pt x="25900" y="599"/>
                    <a:pt x="28157" y="124"/>
                    <a:pt x="29841" y="124"/>
                  </a:cubicBezTo>
                  <a:cubicBezTo>
                    <a:pt x="29970" y="124"/>
                    <a:pt x="30095" y="127"/>
                    <a:pt x="30217" y="132"/>
                  </a:cubicBezTo>
                  <a:cubicBezTo>
                    <a:pt x="32634" y="221"/>
                    <a:pt x="35471" y="1283"/>
                    <a:pt x="37817" y="2969"/>
                  </a:cubicBezTo>
                  <a:cubicBezTo>
                    <a:pt x="40271" y="4735"/>
                    <a:pt x="41805" y="6894"/>
                    <a:pt x="42037" y="8910"/>
                  </a:cubicBezTo>
                  <a:cubicBezTo>
                    <a:pt x="42278" y="11087"/>
                    <a:pt x="42073" y="13058"/>
                    <a:pt x="41885" y="14798"/>
                  </a:cubicBezTo>
                  <a:cubicBezTo>
                    <a:pt x="41662" y="16885"/>
                    <a:pt x="41466" y="18679"/>
                    <a:pt x="42153" y="20124"/>
                  </a:cubicBezTo>
                  <a:cubicBezTo>
                    <a:pt x="43366" y="22693"/>
                    <a:pt x="45329" y="23960"/>
                    <a:pt x="48166" y="23960"/>
                  </a:cubicBezTo>
                  <a:cubicBezTo>
                    <a:pt x="49763" y="23960"/>
                    <a:pt x="51636" y="23558"/>
                    <a:pt x="53813" y="22764"/>
                  </a:cubicBezTo>
                  <a:cubicBezTo>
                    <a:pt x="59924" y="20552"/>
                    <a:pt x="72306" y="7688"/>
                    <a:pt x="72431" y="7563"/>
                  </a:cubicBezTo>
                  <a:lnTo>
                    <a:pt x="72342" y="7474"/>
                  </a:lnTo>
                  <a:cubicBezTo>
                    <a:pt x="72217" y="7608"/>
                    <a:pt x="59861" y="20445"/>
                    <a:pt x="53768" y="22657"/>
                  </a:cubicBezTo>
                  <a:cubicBezTo>
                    <a:pt x="51613" y="23438"/>
                    <a:pt x="49760" y="23831"/>
                    <a:pt x="48184" y="23831"/>
                  </a:cubicBezTo>
                  <a:cubicBezTo>
                    <a:pt x="45381" y="23831"/>
                    <a:pt x="43453" y="22588"/>
                    <a:pt x="42260" y="20070"/>
                  </a:cubicBezTo>
                  <a:cubicBezTo>
                    <a:pt x="41591" y="18661"/>
                    <a:pt x="41787" y="16876"/>
                    <a:pt x="42010" y="14816"/>
                  </a:cubicBezTo>
                  <a:cubicBezTo>
                    <a:pt x="42198" y="13067"/>
                    <a:pt x="42403" y="11087"/>
                    <a:pt x="42162" y="8901"/>
                  </a:cubicBezTo>
                  <a:cubicBezTo>
                    <a:pt x="41930" y="6849"/>
                    <a:pt x="40369" y="4655"/>
                    <a:pt x="37889" y="2871"/>
                  </a:cubicBezTo>
                  <a:cubicBezTo>
                    <a:pt x="35525" y="1176"/>
                    <a:pt x="32661" y="105"/>
                    <a:pt x="30225" y="7"/>
                  </a:cubicBezTo>
                  <a:cubicBezTo>
                    <a:pt x="30114" y="3"/>
                    <a:pt x="30000" y="1"/>
                    <a:pt x="29882"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3"/>
            <p:cNvSpPr/>
            <p:nvPr/>
          </p:nvSpPr>
          <p:spPr>
            <a:xfrm>
              <a:off x="5277950" y="656775"/>
              <a:ext cx="1802750" cy="590825"/>
            </a:xfrm>
            <a:custGeom>
              <a:rect b="b" l="l" r="r" t="t"/>
              <a:pathLst>
                <a:path extrusionOk="0" h="23633" w="72110">
                  <a:moveTo>
                    <a:pt x="30421" y="0"/>
                  </a:moveTo>
                  <a:cubicBezTo>
                    <a:pt x="28747" y="0"/>
                    <a:pt x="26362" y="496"/>
                    <a:pt x="24364" y="2748"/>
                  </a:cubicBezTo>
                  <a:cubicBezTo>
                    <a:pt x="23187" y="4069"/>
                    <a:pt x="22758" y="6968"/>
                    <a:pt x="22348" y="9760"/>
                  </a:cubicBezTo>
                  <a:cubicBezTo>
                    <a:pt x="21911" y="12758"/>
                    <a:pt x="21456" y="15853"/>
                    <a:pt x="20064" y="16781"/>
                  </a:cubicBezTo>
                  <a:cubicBezTo>
                    <a:pt x="19535" y="17131"/>
                    <a:pt x="18930" y="17308"/>
                    <a:pt x="18232" y="17308"/>
                  </a:cubicBezTo>
                  <a:cubicBezTo>
                    <a:pt x="16775" y="17308"/>
                    <a:pt x="14908" y="16538"/>
                    <a:pt x="12455" y="14952"/>
                  </a:cubicBezTo>
                  <a:cubicBezTo>
                    <a:pt x="9948" y="13329"/>
                    <a:pt x="7691" y="11660"/>
                    <a:pt x="5692" y="10188"/>
                  </a:cubicBezTo>
                  <a:cubicBezTo>
                    <a:pt x="3239" y="8386"/>
                    <a:pt x="1312" y="6959"/>
                    <a:pt x="45" y="6459"/>
                  </a:cubicBezTo>
                  <a:lnTo>
                    <a:pt x="1" y="6575"/>
                  </a:lnTo>
                  <a:cubicBezTo>
                    <a:pt x="1250" y="7075"/>
                    <a:pt x="3177" y="8493"/>
                    <a:pt x="5621" y="10286"/>
                  </a:cubicBezTo>
                  <a:cubicBezTo>
                    <a:pt x="7619" y="11758"/>
                    <a:pt x="9876" y="13427"/>
                    <a:pt x="12383" y="15050"/>
                  </a:cubicBezTo>
                  <a:cubicBezTo>
                    <a:pt x="14860" y="16651"/>
                    <a:pt x="16752" y="17430"/>
                    <a:pt x="18235" y="17430"/>
                  </a:cubicBezTo>
                  <a:cubicBezTo>
                    <a:pt x="18959" y="17430"/>
                    <a:pt x="19586" y="17245"/>
                    <a:pt x="20136" y="16879"/>
                  </a:cubicBezTo>
                  <a:cubicBezTo>
                    <a:pt x="21563" y="15925"/>
                    <a:pt x="22009" y="12945"/>
                    <a:pt x="22473" y="9778"/>
                  </a:cubicBezTo>
                  <a:cubicBezTo>
                    <a:pt x="22883" y="7004"/>
                    <a:pt x="23303" y="4131"/>
                    <a:pt x="24453" y="2829"/>
                  </a:cubicBezTo>
                  <a:cubicBezTo>
                    <a:pt x="26434" y="598"/>
                    <a:pt x="28789" y="117"/>
                    <a:pt x="30439" y="117"/>
                  </a:cubicBezTo>
                  <a:lnTo>
                    <a:pt x="30511" y="117"/>
                  </a:lnTo>
                  <a:cubicBezTo>
                    <a:pt x="35328" y="161"/>
                    <a:pt x="41814" y="4256"/>
                    <a:pt x="42224" y="8814"/>
                  </a:cubicBezTo>
                  <a:cubicBezTo>
                    <a:pt x="42411" y="10902"/>
                    <a:pt x="42197" y="12811"/>
                    <a:pt x="42010" y="14506"/>
                  </a:cubicBezTo>
                  <a:cubicBezTo>
                    <a:pt x="41769" y="16629"/>
                    <a:pt x="41564" y="18458"/>
                    <a:pt x="42233" y="19921"/>
                  </a:cubicBezTo>
                  <a:cubicBezTo>
                    <a:pt x="43375" y="22401"/>
                    <a:pt x="45239" y="23632"/>
                    <a:pt x="47978" y="23632"/>
                  </a:cubicBezTo>
                  <a:cubicBezTo>
                    <a:pt x="49593" y="23632"/>
                    <a:pt x="51520" y="23195"/>
                    <a:pt x="53768" y="22348"/>
                  </a:cubicBezTo>
                  <a:cubicBezTo>
                    <a:pt x="59790" y="20073"/>
                    <a:pt x="71985" y="7334"/>
                    <a:pt x="72110" y="7200"/>
                  </a:cubicBezTo>
                  <a:lnTo>
                    <a:pt x="72020" y="7120"/>
                  </a:lnTo>
                  <a:cubicBezTo>
                    <a:pt x="71895" y="7244"/>
                    <a:pt x="59718" y="19966"/>
                    <a:pt x="53723" y="22232"/>
                  </a:cubicBezTo>
                  <a:cubicBezTo>
                    <a:pt x="51489" y="23077"/>
                    <a:pt x="49585" y="23503"/>
                    <a:pt x="47984" y="23503"/>
                  </a:cubicBezTo>
                  <a:cubicBezTo>
                    <a:pt x="45296" y="23503"/>
                    <a:pt x="43462" y="22303"/>
                    <a:pt x="42349" y="19877"/>
                  </a:cubicBezTo>
                  <a:cubicBezTo>
                    <a:pt x="41689" y="18440"/>
                    <a:pt x="41894" y="16620"/>
                    <a:pt x="42126" y="14515"/>
                  </a:cubicBezTo>
                  <a:cubicBezTo>
                    <a:pt x="42322" y="12820"/>
                    <a:pt x="42536" y="10902"/>
                    <a:pt x="42349" y="8806"/>
                  </a:cubicBezTo>
                  <a:cubicBezTo>
                    <a:pt x="41930" y="4193"/>
                    <a:pt x="35373" y="36"/>
                    <a:pt x="30511" y="1"/>
                  </a:cubicBezTo>
                  <a:cubicBezTo>
                    <a:pt x="30481" y="0"/>
                    <a:pt x="30451" y="0"/>
                    <a:pt x="304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3"/>
            <p:cNvSpPr/>
            <p:nvPr/>
          </p:nvSpPr>
          <p:spPr>
            <a:xfrm>
              <a:off x="5278625" y="651825"/>
              <a:ext cx="1794725" cy="583050"/>
            </a:xfrm>
            <a:custGeom>
              <a:rect b="b" l="l" r="r" t="t"/>
              <a:pathLst>
                <a:path extrusionOk="0" h="23322" w="71789">
                  <a:moveTo>
                    <a:pt x="30988" y="0"/>
                  </a:moveTo>
                  <a:cubicBezTo>
                    <a:pt x="30924" y="0"/>
                    <a:pt x="30860" y="1"/>
                    <a:pt x="30796" y="2"/>
                  </a:cubicBezTo>
                  <a:cubicBezTo>
                    <a:pt x="29172" y="47"/>
                    <a:pt x="26817" y="591"/>
                    <a:pt x="24765" y="2964"/>
                  </a:cubicBezTo>
                  <a:cubicBezTo>
                    <a:pt x="23597" y="4320"/>
                    <a:pt x="23106" y="7139"/>
                    <a:pt x="22624" y="9869"/>
                  </a:cubicBezTo>
                  <a:cubicBezTo>
                    <a:pt x="22107" y="12831"/>
                    <a:pt x="21572" y="15900"/>
                    <a:pt x="20162" y="16890"/>
                  </a:cubicBezTo>
                  <a:cubicBezTo>
                    <a:pt x="19547" y="17321"/>
                    <a:pt x="18838" y="17539"/>
                    <a:pt x="18017" y="17539"/>
                  </a:cubicBezTo>
                  <a:cubicBezTo>
                    <a:pt x="16565" y="17539"/>
                    <a:pt x="14763" y="16857"/>
                    <a:pt x="12517" y="15471"/>
                  </a:cubicBezTo>
                  <a:cubicBezTo>
                    <a:pt x="9724" y="13750"/>
                    <a:pt x="7182" y="11921"/>
                    <a:pt x="5139" y="10449"/>
                  </a:cubicBezTo>
                  <a:cubicBezTo>
                    <a:pt x="2944" y="8870"/>
                    <a:pt x="1205" y="7612"/>
                    <a:pt x="45" y="7121"/>
                  </a:cubicBezTo>
                  <a:lnTo>
                    <a:pt x="0" y="7237"/>
                  </a:lnTo>
                  <a:cubicBezTo>
                    <a:pt x="1142" y="7719"/>
                    <a:pt x="2873" y="8968"/>
                    <a:pt x="5068" y="10547"/>
                  </a:cubicBezTo>
                  <a:cubicBezTo>
                    <a:pt x="7111" y="12019"/>
                    <a:pt x="9653" y="13857"/>
                    <a:pt x="12454" y="15578"/>
                  </a:cubicBezTo>
                  <a:cubicBezTo>
                    <a:pt x="14721" y="16976"/>
                    <a:pt x="16547" y="17664"/>
                    <a:pt x="18025" y="17664"/>
                  </a:cubicBezTo>
                  <a:cubicBezTo>
                    <a:pt x="18868" y="17664"/>
                    <a:pt x="19598" y="17441"/>
                    <a:pt x="20233" y="16997"/>
                  </a:cubicBezTo>
                  <a:cubicBezTo>
                    <a:pt x="21688" y="15971"/>
                    <a:pt x="22205" y="13018"/>
                    <a:pt x="22749" y="9887"/>
                  </a:cubicBezTo>
                  <a:cubicBezTo>
                    <a:pt x="23222" y="7175"/>
                    <a:pt x="23704" y="4374"/>
                    <a:pt x="24855" y="3044"/>
                  </a:cubicBezTo>
                  <a:cubicBezTo>
                    <a:pt x="26880" y="707"/>
                    <a:pt x="29199" y="163"/>
                    <a:pt x="30796" y="127"/>
                  </a:cubicBezTo>
                  <a:cubicBezTo>
                    <a:pt x="30869" y="125"/>
                    <a:pt x="30943" y="124"/>
                    <a:pt x="31016" y="124"/>
                  </a:cubicBezTo>
                  <a:cubicBezTo>
                    <a:pt x="33359" y="124"/>
                    <a:pt x="36077" y="1079"/>
                    <a:pt x="38343" y="2688"/>
                  </a:cubicBezTo>
                  <a:cubicBezTo>
                    <a:pt x="40779" y="4436"/>
                    <a:pt x="42268" y="6640"/>
                    <a:pt x="42411" y="8745"/>
                  </a:cubicBezTo>
                  <a:cubicBezTo>
                    <a:pt x="42545" y="10725"/>
                    <a:pt x="42331" y="12581"/>
                    <a:pt x="42135" y="14222"/>
                  </a:cubicBezTo>
                  <a:cubicBezTo>
                    <a:pt x="41885" y="16390"/>
                    <a:pt x="41662" y="18255"/>
                    <a:pt x="42322" y="19736"/>
                  </a:cubicBezTo>
                  <a:cubicBezTo>
                    <a:pt x="43384" y="22135"/>
                    <a:pt x="45168" y="23322"/>
                    <a:pt x="47799" y="23322"/>
                  </a:cubicBezTo>
                  <a:cubicBezTo>
                    <a:pt x="49432" y="23322"/>
                    <a:pt x="51404" y="22858"/>
                    <a:pt x="53732" y="21948"/>
                  </a:cubicBezTo>
                  <a:cubicBezTo>
                    <a:pt x="59656" y="19611"/>
                    <a:pt x="71672" y="6987"/>
                    <a:pt x="71788" y="6863"/>
                  </a:cubicBezTo>
                  <a:lnTo>
                    <a:pt x="71699" y="6773"/>
                  </a:lnTo>
                  <a:cubicBezTo>
                    <a:pt x="71583" y="6907"/>
                    <a:pt x="59584" y="19513"/>
                    <a:pt x="53687" y="21832"/>
                  </a:cubicBezTo>
                  <a:cubicBezTo>
                    <a:pt x="51379" y="22740"/>
                    <a:pt x="49429" y="23197"/>
                    <a:pt x="47807" y="23197"/>
                  </a:cubicBezTo>
                  <a:cubicBezTo>
                    <a:pt x="45222" y="23197"/>
                    <a:pt x="43470" y="22037"/>
                    <a:pt x="42429" y="19691"/>
                  </a:cubicBezTo>
                  <a:cubicBezTo>
                    <a:pt x="41787" y="18237"/>
                    <a:pt x="42001" y="16381"/>
                    <a:pt x="42259" y="14231"/>
                  </a:cubicBezTo>
                  <a:cubicBezTo>
                    <a:pt x="42447" y="12590"/>
                    <a:pt x="42670" y="10725"/>
                    <a:pt x="42536" y="8736"/>
                  </a:cubicBezTo>
                  <a:cubicBezTo>
                    <a:pt x="42384" y="6595"/>
                    <a:pt x="40886" y="4356"/>
                    <a:pt x="38406" y="2589"/>
                  </a:cubicBezTo>
                  <a:cubicBezTo>
                    <a:pt x="36113" y="957"/>
                    <a:pt x="33355" y="0"/>
                    <a:pt x="309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3"/>
            <p:cNvSpPr/>
            <p:nvPr/>
          </p:nvSpPr>
          <p:spPr>
            <a:xfrm>
              <a:off x="5279300" y="646825"/>
              <a:ext cx="1786675" cy="575575"/>
            </a:xfrm>
            <a:custGeom>
              <a:rect b="b" l="l" r="r" t="t"/>
              <a:pathLst>
                <a:path extrusionOk="0" h="23023" w="71467">
                  <a:moveTo>
                    <a:pt x="31577" y="0"/>
                  </a:moveTo>
                  <a:cubicBezTo>
                    <a:pt x="31410" y="0"/>
                    <a:pt x="31245" y="5"/>
                    <a:pt x="31081" y="15"/>
                  </a:cubicBezTo>
                  <a:cubicBezTo>
                    <a:pt x="28878" y="140"/>
                    <a:pt x="26781" y="1273"/>
                    <a:pt x="25167" y="3191"/>
                  </a:cubicBezTo>
                  <a:cubicBezTo>
                    <a:pt x="23998" y="4574"/>
                    <a:pt x="23445" y="7312"/>
                    <a:pt x="22910" y="9971"/>
                  </a:cubicBezTo>
                  <a:cubicBezTo>
                    <a:pt x="22312" y="12915"/>
                    <a:pt x="21696" y="15948"/>
                    <a:pt x="20260" y="17009"/>
                  </a:cubicBezTo>
                  <a:cubicBezTo>
                    <a:pt x="19538" y="17542"/>
                    <a:pt x="18715" y="17809"/>
                    <a:pt x="17766" y="17809"/>
                  </a:cubicBezTo>
                  <a:cubicBezTo>
                    <a:pt x="16347" y="17809"/>
                    <a:pt x="14647" y="17210"/>
                    <a:pt x="12588" y="16001"/>
                  </a:cubicBezTo>
                  <a:cubicBezTo>
                    <a:pt x="9474" y="14181"/>
                    <a:pt x="6762" y="12272"/>
                    <a:pt x="4586" y="10729"/>
                  </a:cubicBezTo>
                  <a:cubicBezTo>
                    <a:pt x="2641" y="9355"/>
                    <a:pt x="1098" y="8267"/>
                    <a:pt x="45" y="7794"/>
                  </a:cubicBezTo>
                  <a:lnTo>
                    <a:pt x="0" y="7901"/>
                  </a:lnTo>
                  <a:cubicBezTo>
                    <a:pt x="1035" y="8374"/>
                    <a:pt x="2570" y="9453"/>
                    <a:pt x="4514" y="10827"/>
                  </a:cubicBezTo>
                  <a:cubicBezTo>
                    <a:pt x="6700" y="12371"/>
                    <a:pt x="9412" y="14289"/>
                    <a:pt x="12525" y="16108"/>
                  </a:cubicBezTo>
                  <a:cubicBezTo>
                    <a:pt x="14607" y="17327"/>
                    <a:pt x="16329" y="17930"/>
                    <a:pt x="17770" y="17930"/>
                  </a:cubicBezTo>
                  <a:cubicBezTo>
                    <a:pt x="18744" y="17930"/>
                    <a:pt x="19590" y="17655"/>
                    <a:pt x="20331" y="17108"/>
                  </a:cubicBezTo>
                  <a:cubicBezTo>
                    <a:pt x="21803" y="16019"/>
                    <a:pt x="22428" y="12959"/>
                    <a:pt x="23025" y="9998"/>
                  </a:cubicBezTo>
                  <a:cubicBezTo>
                    <a:pt x="23561" y="7357"/>
                    <a:pt x="24114" y="4627"/>
                    <a:pt x="25256" y="3271"/>
                  </a:cubicBezTo>
                  <a:cubicBezTo>
                    <a:pt x="26853" y="1380"/>
                    <a:pt x="28922" y="265"/>
                    <a:pt x="31090" y="140"/>
                  </a:cubicBezTo>
                  <a:cubicBezTo>
                    <a:pt x="31253" y="130"/>
                    <a:pt x="31419" y="125"/>
                    <a:pt x="31585" y="125"/>
                  </a:cubicBezTo>
                  <a:cubicBezTo>
                    <a:pt x="34300" y="125"/>
                    <a:pt x="37450" y="1409"/>
                    <a:pt x="39752" y="3476"/>
                  </a:cubicBezTo>
                  <a:cubicBezTo>
                    <a:pt x="41501" y="5055"/>
                    <a:pt x="42518" y="6902"/>
                    <a:pt x="42598" y="8668"/>
                  </a:cubicBezTo>
                  <a:cubicBezTo>
                    <a:pt x="42687" y="10551"/>
                    <a:pt x="42464" y="12353"/>
                    <a:pt x="42268" y="13932"/>
                  </a:cubicBezTo>
                  <a:cubicBezTo>
                    <a:pt x="41992" y="16144"/>
                    <a:pt x="41760" y="18053"/>
                    <a:pt x="42402" y="19561"/>
                  </a:cubicBezTo>
                  <a:cubicBezTo>
                    <a:pt x="43392" y="21871"/>
                    <a:pt x="45096" y="23022"/>
                    <a:pt x="47621" y="23022"/>
                  </a:cubicBezTo>
                  <a:cubicBezTo>
                    <a:pt x="49271" y="23022"/>
                    <a:pt x="51287" y="22523"/>
                    <a:pt x="53687" y="21541"/>
                  </a:cubicBezTo>
                  <a:cubicBezTo>
                    <a:pt x="59521" y="19159"/>
                    <a:pt x="71351" y="6652"/>
                    <a:pt x="71467" y="6518"/>
                  </a:cubicBezTo>
                  <a:lnTo>
                    <a:pt x="71378" y="6438"/>
                  </a:lnTo>
                  <a:cubicBezTo>
                    <a:pt x="71262" y="6563"/>
                    <a:pt x="59450" y="19052"/>
                    <a:pt x="53643" y="21434"/>
                  </a:cubicBezTo>
                  <a:cubicBezTo>
                    <a:pt x="51264" y="22406"/>
                    <a:pt x="49273" y="22894"/>
                    <a:pt x="47635" y="22894"/>
                  </a:cubicBezTo>
                  <a:cubicBezTo>
                    <a:pt x="45152" y="22894"/>
                    <a:pt x="43482" y="21771"/>
                    <a:pt x="42509" y="19507"/>
                  </a:cubicBezTo>
                  <a:cubicBezTo>
                    <a:pt x="41885" y="18035"/>
                    <a:pt x="42117" y="16144"/>
                    <a:pt x="42393" y="13950"/>
                  </a:cubicBezTo>
                  <a:cubicBezTo>
                    <a:pt x="42589" y="12362"/>
                    <a:pt x="42812" y="10560"/>
                    <a:pt x="42723" y="8659"/>
                  </a:cubicBezTo>
                  <a:cubicBezTo>
                    <a:pt x="42634" y="6857"/>
                    <a:pt x="41608" y="4984"/>
                    <a:pt x="39833" y="3387"/>
                  </a:cubicBezTo>
                  <a:cubicBezTo>
                    <a:pt x="37511" y="1301"/>
                    <a:pt x="34326" y="0"/>
                    <a:pt x="3157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3"/>
            <p:cNvSpPr/>
            <p:nvPr/>
          </p:nvSpPr>
          <p:spPr>
            <a:xfrm>
              <a:off x="5279975" y="641600"/>
              <a:ext cx="1778875" cy="568300"/>
            </a:xfrm>
            <a:custGeom>
              <a:rect b="b" l="l" r="r" t="t"/>
              <a:pathLst>
                <a:path extrusionOk="0" h="22732" w="71155">
                  <a:moveTo>
                    <a:pt x="32139" y="1"/>
                  </a:moveTo>
                  <a:cubicBezTo>
                    <a:pt x="31877" y="1"/>
                    <a:pt x="31619" y="12"/>
                    <a:pt x="31366" y="37"/>
                  </a:cubicBezTo>
                  <a:cubicBezTo>
                    <a:pt x="29261" y="233"/>
                    <a:pt x="27200" y="1437"/>
                    <a:pt x="25568" y="3418"/>
                  </a:cubicBezTo>
                  <a:cubicBezTo>
                    <a:pt x="24408" y="4827"/>
                    <a:pt x="23792" y="7495"/>
                    <a:pt x="23195" y="10082"/>
                  </a:cubicBezTo>
                  <a:cubicBezTo>
                    <a:pt x="22517" y="12990"/>
                    <a:pt x="21821" y="16005"/>
                    <a:pt x="20349" y="17138"/>
                  </a:cubicBezTo>
                  <a:cubicBezTo>
                    <a:pt x="19530" y="17769"/>
                    <a:pt x="18585" y="18085"/>
                    <a:pt x="17502" y="18085"/>
                  </a:cubicBezTo>
                  <a:cubicBezTo>
                    <a:pt x="16121" y="18085"/>
                    <a:pt x="14515" y="17571"/>
                    <a:pt x="12659" y="16540"/>
                  </a:cubicBezTo>
                  <a:cubicBezTo>
                    <a:pt x="9207" y="14631"/>
                    <a:pt x="6343" y="12633"/>
                    <a:pt x="4041" y="11036"/>
                  </a:cubicBezTo>
                  <a:cubicBezTo>
                    <a:pt x="2337" y="9850"/>
                    <a:pt x="990" y="8922"/>
                    <a:pt x="45" y="8467"/>
                  </a:cubicBezTo>
                  <a:lnTo>
                    <a:pt x="0" y="8574"/>
                  </a:lnTo>
                  <a:cubicBezTo>
                    <a:pt x="928" y="9020"/>
                    <a:pt x="2275" y="9957"/>
                    <a:pt x="3970" y="11134"/>
                  </a:cubicBezTo>
                  <a:cubicBezTo>
                    <a:pt x="6272" y="12740"/>
                    <a:pt x="9144" y="14729"/>
                    <a:pt x="12597" y="16647"/>
                  </a:cubicBezTo>
                  <a:cubicBezTo>
                    <a:pt x="14476" y="17689"/>
                    <a:pt x="16105" y="18210"/>
                    <a:pt x="17509" y="18210"/>
                  </a:cubicBezTo>
                  <a:cubicBezTo>
                    <a:pt x="18618" y="18210"/>
                    <a:pt x="19587" y="17886"/>
                    <a:pt x="20429" y="17236"/>
                  </a:cubicBezTo>
                  <a:cubicBezTo>
                    <a:pt x="21928" y="16077"/>
                    <a:pt x="22633" y="13043"/>
                    <a:pt x="23311" y="10108"/>
                  </a:cubicBezTo>
                  <a:cubicBezTo>
                    <a:pt x="23908" y="7539"/>
                    <a:pt x="24524" y="4881"/>
                    <a:pt x="25657" y="3498"/>
                  </a:cubicBezTo>
                  <a:cubicBezTo>
                    <a:pt x="27272" y="1535"/>
                    <a:pt x="29297" y="349"/>
                    <a:pt x="31375" y="153"/>
                  </a:cubicBezTo>
                  <a:cubicBezTo>
                    <a:pt x="31622" y="130"/>
                    <a:pt x="31873" y="118"/>
                    <a:pt x="32127" y="118"/>
                  </a:cubicBezTo>
                  <a:cubicBezTo>
                    <a:pt x="34737" y="118"/>
                    <a:pt x="37711" y="1308"/>
                    <a:pt x="39922" y="3275"/>
                  </a:cubicBezTo>
                  <a:cubicBezTo>
                    <a:pt x="41724" y="4872"/>
                    <a:pt x="42741" y="6763"/>
                    <a:pt x="42785" y="8601"/>
                  </a:cubicBezTo>
                  <a:cubicBezTo>
                    <a:pt x="42830" y="10385"/>
                    <a:pt x="42607" y="12125"/>
                    <a:pt x="42402" y="13650"/>
                  </a:cubicBezTo>
                  <a:cubicBezTo>
                    <a:pt x="42107" y="15907"/>
                    <a:pt x="41858" y="17861"/>
                    <a:pt x="42482" y="19386"/>
                  </a:cubicBezTo>
                  <a:cubicBezTo>
                    <a:pt x="43098" y="20867"/>
                    <a:pt x="43981" y="21831"/>
                    <a:pt x="45212" y="22330"/>
                  </a:cubicBezTo>
                  <a:cubicBezTo>
                    <a:pt x="45863" y="22598"/>
                    <a:pt x="46604" y="22732"/>
                    <a:pt x="47442" y="22732"/>
                  </a:cubicBezTo>
                  <a:cubicBezTo>
                    <a:pt x="49110" y="22732"/>
                    <a:pt x="51162" y="22205"/>
                    <a:pt x="53642" y="21153"/>
                  </a:cubicBezTo>
                  <a:cubicBezTo>
                    <a:pt x="59387" y="18717"/>
                    <a:pt x="71029" y="6317"/>
                    <a:pt x="71154" y="6192"/>
                  </a:cubicBezTo>
                  <a:lnTo>
                    <a:pt x="71065" y="6112"/>
                  </a:lnTo>
                  <a:cubicBezTo>
                    <a:pt x="70940" y="6237"/>
                    <a:pt x="59316" y="18610"/>
                    <a:pt x="53598" y="21037"/>
                  </a:cubicBezTo>
                  <a:cubicBezTo>
                    <a:pt x="51128" y="22087"/>
                    <a:pt x="49097" y="22609"/>
                    <a:pt x="47452" y="22609"/>
                  </a:cubicBezTo>
                  <a:cubicBezTo>
                    <a:pt x="46625" y="22609"/>
                    <a:pt x="45895" y="22477"/>
                    <a:pt x="45256" y="22214"/>
                  </a:cubicBezTo>
                  <a:cubicBezTo>
                    <a:pt x="44061" y="21724"/>
                    <a:pt x="43196" y="20787"/>
                    <a:pt x="42598" y="19342"/>
                  </a:cubicBezTo>
                  <a:cubicBezTo>
                    <a:pt x="41982" y="17843"/>
                    <a:pt x="42232" y="15907"/>
                    <a:pt x="42527" y="13668"/>
                  </a:cubicBezTo>
                  <a:cubicBezTo>
                    <a:pt x="42723" y="12133"/>
                    <a:pt x="42955" y="10394"/>
                    <a:pt x="42910" y="8601"/>
                  </a:cubicBezTo>
                  <a:cubicBezTo>
                    <a:pt x="42866" y="6727"/>
                    <a:pt x="41831" y="4800"/>
                    <a:pt x="40002" y="3177"/>
                  </a:cubicBezTo>
                  <a:cubicBezTo>
                    <a:pt x="37778" y="1205"/>
                    <a:pt x="34772" y="1"/>
                    <a:pt x="3213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3"/>
            <p:cNvSpPr/>
            <p:nvPr/>
          </p:nvSpPr>
          <p:spPr>
            <a:xfrm>
              <a:off x="5280400" y="636000"/>
              <a:ext cx="1771075" cy="561425"/>
            </a:xfrm>
            <a:custGeom>
              <a:rect b="b" l="l" r="r" t="t"/>
              <a:pathLst>
                <a:path extrusionOk="0" h="22457" w="70843">
                  <a:moveTo>
                    <a:pt x="32682" y="0"/>
                  </a:moveTo>
                  <a:cubicBezTo>
                    <a:pt x="32335" y="0"/>
                    <a:pt x="31994" y="21"/>
                    <a:pt x="31662" y="64"/>
                  </a:cubicBezTo>
                  <a:cubicBezTo>
                    <a:pt x="29646" y="332"/>
                    <a:pt x="27629" y="1608"/>
                    <a:pt x="25979" y="3668"/>
                  </a:cubicBezTo>
                  <a:cubicBezTo>
                    <a:pt x="24828" y="5096"/>
                    <a:pt x="24150" y="7692"/>
                    <a:pt x="23490" y="10199"/>
                  </a:cubicBezTo>
                  <a:cubicBezTo>
                    <a:pt x="22741" y="13089"/>
                    <a:pt x="21956" y="16078"/>
                    <a:pt x="20457" y="17282"/>
                  </a:cubicBezTo>
                  <a:cubicBezTo>
                    <a:pt x="19513" y="18037"/>
                    <a:pt x="18439" y="18414"/>
                    <a:pt x="17219" y="18414"/>
                  </a:cubicBezTo>
                  <a:cubicBezTo>
                    <a:pt x="15901" y="18414"/>
                    <a:pt x="14412" y="17974"/>
                    <a:pt x="12731" y="17095"/>
                  </a:cubicBezTo>
                  <a:cubicBezTo>
                    <a:pt x="8931" y="15096"/>
                    <a:pt x="5800" y="12946"/>
                    <a:pt x="3516" y="11376"/>
                  </a:cubicBezTo>
                  <a:cubicBezTo>
                    <a:pt x="2053" y="10377"/>
                    <a:pt x="902" y="9583"/>
                    <a:pt x="63" y="9155"/>
                  </a:cubicBezTo>
                  <a:lnTo>
                    <a:pt x="1" y="9271"/>
                  </a:lnTo>
                  <a:cubicBezTo>
                    <a:pt x="839" y="9690"/>
                    <a:pt x="1990" y="10475"/>
                    <a:pt x="3444" y="11483"/>
                  </a:cubicBezTo>
                  <a:cubicBezTo>
                    <a:pt x="5737" y="13053"/>
                    <a:pt x="8868" y="15203"/>
                    <a:pt x="12678" y="17202"/>
                  </a:cubicBezTo>
                  <a:cubicBezTo>
                    <a:pt x="14376" y="18092"/>
                    <a:pt x="15884" y="18539"/>
                    <a:pt x="17221" y="18539"/>
                  </a:cubicBezTo>
                  <a:cubicBezTo>
                    <a:pt x="18469" y="18539"/>
                    <a:pt x="19568" y="18150"/>
                    <a:pt x="20537" y="17371"/>
                  </a:cubicBezTo>
                  <a:cubicBezTo>
                    <a:pt x="22063" y="16149"/>
                    <a:pt x="22848" y="13143"/>
                    <a:pt x="23615" y="10225"/>
                  </a:cubicBezTo>
                  <a:cubicBezTo>
                    <a:pt x="24266" y="7736"/>
                    <a:pt x="24935" y="5149"/>
                    <a:pt x="26068" y="3740"/>
                  </a:cubicBezTo>
                  <a:cubicBezTo>
                    <a:pt x="27701" y="1706"/>
                    <a:pt x="29690" y="448"/>
                    <a:pt x="31679" y="189"/>
                  </a:cubicBezTo>
                  <a:cubicBezTo>
                    <a:pt x="32011" y="146"/>
                    <a:pt x="32352" y="124"/>
                    <a:pt x="32699" y="124"/>
                  </a:cubicBezTo>
                  <a:cubicBezTo>
                    <a:pt x="35188" y="124"/>
                    <a:pt x="37996" y="1224"/>
                    <a:pt x="40110" y="3080"/>
                  </a:cubicBezTo>
                  <a:cubicBezTo>
                    <a:pt x="41957" y="4694"/>
                    <a:pt x="42982" y="6639"/>
                    <a:pt x="42982" y="8548"/>
                  </a:cubicBezTo>
                  <a:cubicBezTo>
                    <a:pt x="42991" y="10234"/>
                    <a:pt x="42768" y="11831"/>
                    <a:pt x="42554" y="13374"/>
                  </a:cubicBezTo>
                  <a:cubicBezTo>
                    <a:pt x="42242" y="15685"/>
                    <a:pt x="41965" y="17674"/>
                    <a:pt x="42572" y="19227"/>
                  </a:cubicBezTo>
                  <a:cubicBezTo>
                    <a:pt x="43143" y="20663"/>
                    <a:pt x="43991" y="21600"/>
                    <a:pt x="45168" y="22081"/>
                  </a:cubicBezTo>
                  <a:cubicBezTo>
                    <a:pt x="45784" y="22331"/>
                    <a:pt x="46488" y="22456"/>
                    <a:pt x="47291" y="22456"/>
                  </a:cubicBezTo>
                  <a:cubicBezTo>
                    <a:pt x="48968" y="22456"/>
                    <a:pt x="51056" y="21903"/>
                    <a:pt x="53616" y="20779"/>
                  </a:cubicBezTo>
                  <a:cubicBezTo>
                    <a:pt x="59263" y="18290"/>
                    <a:pt x="70727" y="5997"/>
                    <a:pt x="70843" y="5881"/>
                  </a:cubicBezTo>
                  <a:lnTo>
                    <a:pt x="70754" y="5792"/>
                  </a:lnTo>
                  <a:cubicBezTo>
                    <a:pt x="70638" y="5917"/>
                    <a:pt x="59192" y="18183"/>
                    <a:pt x="53563" y="20663"/>
                  </a:cubicBezTo>
                  <a:cubicBezTo>
                    <a:pt x="51026" y="21783"/>
                    <a:pt x="48954" y="22336"/>
                    <a:pt x="47295" y="22336"/>
                  </a:cubicBezTo>
                  <a:cubicBezTo>
                    <a:pt x="46510" y="22336"/>
                    <a:pt x="45818" y="22212"/>
                    <a:pt x="45213" y="21965"/>
                  </a:cubicBezTo>
                  <a:cubicBezTo>
                    <a:pt x="44071" y="21493"/>
                    <a:pt x="43241" y="20583"/>
                    <a:pt x="42688" y="19182"/>
                  </a:cubicBezTo>
                  <a:cubicBezTo>
                    <a:pt x="42090" y="17665"/>
                    <a:pt x="42358" y="15685"/>
                    <a:pt x="42679" y="13392"/>
                  </a:cubicBezTo>
                  <a:cubicBezTo>
                    <a:pt x="42893" y="11849"/>
                    <a:pt x="43107" y="10243"/>
                    <a:pt x="43107" y="8548"/>
                  </a:cubicBezTo>
                  <a:cubicBezTo>
                    <a:pt x="43098" y="6603"/>
                    <a:pt x="42064" y="4632"/>
                    <a:pt x="40190" y="2990"/>
                  </a:cubicBezTo>
                  <a:cubicBezTo>
                    <a:pt x="38049" y="1116"/>
                    <a:pt x="35205" y="0"/>
                    <a:pt x="3268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3"/>
            <p:cNvSpPr/>
            <p:nvPr/>
          </p:nvSpPr>
          <p:spPr>
            <a:xfrm>
              <a:off x="5281075" y="630300"/>
              <a:ext cx="1763050" cy="554850"/>
            </a:xfrm>
            <a:custGeom>
              <a:rect b="b" l="l" r="r" t="t"/>
              <a:pathLst>
                <a:path extrusionOk="0" h="22194" w="70522">
                  <a:moveTo>
                    <a:pt x="33231" y="0"/>
                  </a:moveTo>
                  <a:cubicBezTo>
                    <a:pt x="32792" y="0"/>
                    <a:pt x="32362" y="35"/>
                    <a:pt x="31947" y="105"/>
                  </a:cubicBezTo>
                  <a:cubicBezTo>
                    <a:pt x="30029" y="426"/>
                    <a:pt x="28048" y="1782"/>
                    <a:pt x="26380" y="3914"/>
                  </a:cubicBezTo>
                  <a:cubicBezTo>
                    <a:pt x="25238" y="5368"/>
                    <a:pt x="24498" y="7884"/>
                    <a:pt x="23793" y="10311"/>
                  </a:cubicBezTo>
                  <a:cubicBezTo>
                    <a:pt x="22954" y="13183"/>
                    <a:pt x="22089" y="16145"/>
                    <a:pt x="20555" y="17430"/>
                  </a:cubicBezTo>
                  <a:cubicBezTo>
                    <a:pt x="19490" y="18312"/>
                    <a:pt x="18269" y="18755"/>
                    <a:pt x="16900" y="18755"/>
                  </a:cubicBezTo>
                  <a:cubicBezTo>
                    <a:pt x="15654" y="18755"/>
                    <a:pt x="14286" y="18388"/>
                    <a:pt x="12802" y="17653"/>
                  </a:cubicBezTo>
                  <a:cubicBezTo>
                    <a:pt x="8627" y="15583"/>
                    <a:pt x="5380" y="13371"/>
                    <a:pt x="3007" y="11747"/>
                  </a:cubicBezTo>
                  <a:cubicBezTo>
                    <a:pt x="1767" y="10908"/>
                    <a:pt x="795" y="10248"/>
                    <a:pt x="63" y="9856"/>
                  </a:cubicBezTo>
                  <a:lnTo>
                    <a:pt x="1" y="9963"/>
                  </a:lnTo>
                  <a:cubicBezTo>
                    <a:pt x="732" y="10346"/>
                    <a:pt x="1705" y="11015"/>
                    <a:pt x="2936" y="11854"/>
                  </a:cubicBezTo>
                  <a:cubicBezTo>
                    <a:pt x="5309" y="13469"/>
                    <a:pt x="8565" y="15690"/>
                    <a:pt x="12749" y="17760"/>
                  </a:cubicBezTo>
                  <a:cubicBezTo>
                    <a:pt x="14251" y="18507"/>
                    <a:pt x="15638" y="18880"/>
                    <a:pt x="16904" y="18880"/>
                  </a:cubicBezTo>
                  <a:cubicBezTo>
                    <a:pt x="18298" y="18880"/>
                    <a:pt x="19545" y="18426"/>
                    <a:pt x="20635" y="17519"/>
                  </a:cubicBezTo>
                  <a:cubicBezTo>
                    <a:pt x="22196" y="16216"/>
                    <a:pt x="23062" y="13237"/>
                    <a:pt x="23909" y="10346"/>
                  </a:cubicBezTo>
                  <a:cubicBezTo>
                    <a:pt x="24614" y="7929"/>
                    <a:pt x="25345" y="5422"/>
                    <a:pt x="26469" y="3995"/>
                  </a:cubicBezTo>
                  <a:cubicBezTo>
                    <a:pt x="28129" y="1880"/>
                    <a:pt x="30082" y="542"/>
                    <a:pt x="31974" y="221"/>
                  </a:cubicBezTo>
                  <a:cubicBezTo>
                    <a:pt x="32380" y="153"/>
                    <a:pt x="32801" y="119"/>
                    <a:pt x="33231" y="119"/>
                  </a:cubicBezTo>
                  <a:cubicBezTo>
                    <a:pt x="35604" y="119"/>
                    <a:pt x="38256" y="1136"/>
                    <a:pt x="40288" y="2888"/>
                  </a:cubicBezTo>
                  <a:cubicBezTo>
                    <a:pt x="42188" y="4530"/>
                    <a:pt x="43214" y="6519"/>
                    <a:pt x="43170" y="8509"/>
                  </a:cubicBezTo>
                  <a:cubicBezTo>
                    <a:pt x="43143" y="10088"/>
                    <a:pt x="42920" y="11613"/>
                    <a:pt x="42706" y="13094"/>
                  </a:cubicBezTo>
                  <a:cubicBezTo>
                    <a:pt x="42358" y="15458"/>
                    <a:pt x="42063" y="17501"/>
                    <a:pt x="42661" y="19071"/>
                  </a:cubicBezTo>
                  <a:cubicBezTo>
                    <a:pt x="43187" y="20463"/>
                    <a:pt x="43990" y="21373"/>
                    <a:pt x="45123" y="21837"/>
                  </a:cubicBezTo>
                  <a:cubicBezTo>
                    <a:pt x="45703" y="22077"/>
                    <a:pt x="46372" y="22193"/>
                    <a:pt x="47131" y="22193"/>
                  </a:cubicBezTo>
                  <a:cubicBezTo>
                    <a:pt x="48817" y="22193"/>
                    <a:pt x="50949" y="21605"/>
                    <a:pt x="53572" y="20400"/>
                  </a:cubicBezTo>
                  <a:cubicBezTo>
                    <a:pt x="59129" y="17867"/>
                    <a:pt x="70406" y="5690"/>
                    <a:pt x="70522" y="5565"/>
                  </a:cubicBezTo>
                  <a:lnTo>
                    <a:pt x="70432" y="5484"/>
                  </a:lnTo>
                  <a:cubicBezTo>
                    <a:pt x="70316" y="5609"/>
                    <a:pt x="59058" y="17769"/>
                    <a:pt x="53527" y="20293"/>
                  </a:cubicBezTo>
                  <a:cubicBezTo>
                    <a:pt x="50919" y="21483"/>
                    <a:pt x="48805" y="22072"/>
                    <a:pt x="47138" y="22072"/>
                  </a:cubicBezTo>
                  <a:cubicBezTo>
                    <a:pt x="46394" y="22072"/>
                    <a:pt x="45738" y="21955"/>
                    <a:pt x="45168" y="21721"/>
                  </a:cubicBezTo>
                  <a:cubicBezTo>
                    <a:pt x="44071" y="21275"/>
                    <a:pt x="43286" y="20391"/>
                    <a:pt x="42777" y="19026"/>
                  </a:cubicBezTo>
                  <a:cubicBezTo>
                    <a:pt x="42188" y="17483"/>
                    <a:pt x="42483" y="15458"/>
                    <a:pt x="42822" y="13112"/>
                  </a:cubicBezTo>
                  <a:cubicBezTo>
                    <a:pt x="43036" y="11631"/>
                    <a:pt x="43259" y="10105"/>
                    <a:pt x="43294" y="8509"/>
                  </a:cubicBezTo>
                  <a:cubicBezTo>
                    <a:pt x="43330" y="6484"/>
                    <a:pt x="42295" y="4458"/>
                    <a:pt x="40368" y="2799"/>
                  </a:cubicBezTo>
                  <a:cubicBezTo>
                    <a:pt x="38317" y="1027"/>
                    <a:pt x="35634" y="0"/>
                    <a:pt x="3323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3"/>
            <p:cNvSpPr/>
            <p:nvPr/>
          </p:nvSpPr>
          <p:spPr>
            <a:xfrm>
              <a:off x="5281750" y="624375"/>
              <a:ext cx="1755025" cy="548500"/>
            </a:xfrm>
            <a:custGeom>
              <a:rect b="b" l="l" r="r" t="t"/>
              <a:pathLst>
                <a:path extrusionOk="0" h="21940" w="70201">
                  <a:moveTo>
                    <a:pt x="33768" y="1"/>
                  </a:moveTo>
                  <a:cubicBezTo>
                    <a:pt x="33240" y="1"/>
                    <a:pt x="32725" y="51"/>
                    <a:pt x="32232" y="155"/>
                  </a:cubicBezTo>
                  <a:cubicBezTo>
                    <a:pt x="30439" y="529"/>
                    <a:pt x="28450" y="1992"/>
                    <a:pt x="26781" y="4178"/>
                  </a:cubicBezTo>
                  <a:cubicBezTo>
                    <a:pt x="25648" y="5641"/>
                    <a:pt x="24863" y="8077"/>
                    <a:pt x="24096" y="10432"/>
                  </a:cubicBezTo>
                  <a:cubicBezTo>
                    <a:pt x="23168" y="13277"/>
                    <a:pt x="22214" y="16221"/>
                    <a:pt x="20653" y="17577"/>
                  </a:cubicBezTo>
                  <a:cubicBezTo>
                    <a:pt x="19446" y="18617"/>
                    <a:pt x="18085" y="19137"/>
                    <a:pt x="16580" y="19137"/>
                  </a:cubicBezTo>
                  <a:cubicBezTo>
                    <a:pt x="15425" y="19137"/>
                    <a:pt x="14185" y="18832"/>
                    <a:pt x="12865" y="18220"/>
                  </a:cubicBezTo>
                  <a:cubicBezTo>
                    <a:pt x="8306" y="16088"/>
                    <a:pt x="4827" y="13723"/>
                    <a:pt x="2516" y="12153"/>
                  </a:cubicBezTo>
                  <a:cubicBezTo>
                    <a:pt x="1499" y="11458"/>
                    <a:pt x="696" y="10913"/>
                    <a:pt x="63" y="10557"/>
                  </a:cubicBezTo>
                  <a:lnTo>
                    <a:pt x="0" y="10664"/>
                  </a:lnTo>
                  <a:cubicBezTo>
                    <a:pt x="634" y="11020"/>
                    <a:pt x="1437" y="11565"/>
                    <a:pt x="2454" y="12252"/>
                  </a:cubicBezTo>
                  <a:cubicBezTo>
                    <a:pt x="4755" y="13822"/>
                    <a:pt x="8243" y="16195"/>
                    <a:pt x="12811" y="18327"/>
                  </a:cubicBezTo>
                  <a:cubicBezTo>
                    <a:pt x="14153" y="18951"/>
                    <a:pt x="15415" y="19263"/>
                    <a:pt x="16591" y="19263"/>
                  </a:cubicBezTo>
                  <a:cubicBezTo>
                    <a:pt x="18122" y="19263"/>
                    <a:pt x="19507" y="18735"/>
                    <a:pt x="20733" y="17675"/>
                  </a:cubicBezTo>
                  <a:cubicBezTo>
                    <a:pt x="22321" y="16293"/>
                    <a:pt x="23284" y="13331"/>
                    <a:pt x="24212" y="10467"/>
                  </a:cubicBezTo>
                  <a:cubicBezTo>
                    <a:pt x="24970" y="8121"/>
                    <a:pt x="25755" y="5704"/>
                    <a:pt x="26871" y="4249"/>
                  </a:cubicBezTo>
                  <a:cubicBezTo>
                    <a:pt x="28530" y="2091"/>
                    <a:pt x="30493" y="645"/>
                    <a:pt x="32259" y="271"/>
                  </a:cubicBezTo>
                  <a:cubicBezTo>
                    <a:pt x="32743" y="169"/>
                    <a:pt x="33248" y="120"/>
                    <a:pt x="33766" y="120"/>
                  </a:cubicBezTo>
                  <a:cubicBezTo>
                    <a:pt x="36027" y="120"/>
                    <a:pt x="38521" y="1060"/>
                    <a:pt x="40466" y="2715"/>
                  </a:cubicBezTo>
                  <a:cubicBezTo>
                    <a:pt x="42420" y="4365"/>
                    <a:pt x="43446" y="6408"/>
                    <a:pt x="43357" y="8469"/>
                  </a:cubicBezTo>
                  <a:cubicBezTo>
                    <a:pt x="43294" y="9950"/>
                    <a:pt x="43071" y="11404"/>
                    <a:pt x="42857" y="12805"/>
                  </a:cubicBezTo>
                  <a:cubicBezTo>
                    <a:pt x="42482" y="15231"/>
                    <a:pt x="42161" y="17319"/>
                    <a:pt x="42741" y="18924"/>
                  </a:cubicBezTo>
                  <a:cubicBezTo>
                    <a:pt x="43232" y="20280"/>
                    <a:pt x="43999" y="21155"/>
                    <a:pt x="45078" y="21601"/>
                  </a:cubicBezTo>
                  <a:cubicBezTo>
                    <a:pt x="45632" y="21833"/>
                    <a:pt x="46265" y="21940"/>
                    <a:pt x="46988" y="21940"/>
                  </a:cubicBezTo>
                  <a:cubicBezTo>
                    <a:pt x="48674" y="21940"/>
                    <a:pt x="50841" y="21315"/>
                    <a:pt x="53536" y="20040"/>
                  </a:cubicBezTo>
                  <a:cubicBezTo>
                    <a:pt x="59004" y="17452"/>
                    <a:pt x="70093" y="5382"/>
                    <a:pt x="70200" y="5266"/>
                  </a:cubicBezTo>
                  <a:lnTo>
                    <a:pt x="70111" y="5177"/>
                  </a:lnTo>
                  <a:cubicBezTo>
                    <a:pt x="70004" y="5302"/>
                    <a:pt x="58933" y="17354"/>
                    <a:pt x="53482" y="19933"/>
                  </a:cubicBezTo>
                  <a:cubicBezTo>
                    <a:pt x="50804" y="21193"/>
                    <a:pt x="48659" y="21819"/>
                    <a:pt x="46989" y="21819"/>
                  </a:cubicBezTo>
                  <a:cubicBezTo>
                    <a:pt x="46284" y="21819"/>
                    <a:pt x="45663" y="21707"/>
                    <a:pt x="45123" y="21485"/>
                  </a:cubicBezTo>
                  <a:cubicBezTo>
                    <a:pt x="44079" y="21057"/>
                    <a:pt x="43330" y="20200"/>
                    <a:pt x="42857" y="18880"/>
                  </a:cubicBezTo>
                  <a:cubicBezTo>
                    <a:pt x="42286" y="17310"/>
                    <a:pt x="42607" y="15231"/>
                    <a:pt x="42973" y="12831"/>
                  </a:cubicBezTo>
                  <a:cubicBezTo>
                    <a:pt x="43196" y="11422"/>
                    <a:pt x="43419" y="9968"/>
                    <a:pt x="43482" y="8478"/>
                  </a:cubicBezTo>
                  <a:cubicBezTo>
                    <a:pt x="43571" y="6373"/>
                    <a:pt x="42527" y="4294"/>
                    <a:pt x="40547" y="2617"/>
                  </a:cubicBezTo>
                  <a:cubicBezTo>
                    <a:pt x="38582" y="949"/>
                    <a:pt x="36057" y="1"/>
                    <a:pt x="3376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3"/>
            <p:cNvSpPr/>
            <p:nvPr/>
          </p:nvSpPr>
          <p:spPr>
            <a:xfrm>
              <a:off x="5282425" y="618050"/>
              <a:ext cx="1746975" cy="542775"/>
            </a:xfrm>
            <a:custGeom>
              <a:rect b="b" l="l" r="r" t="t"/>
              <a:pathLst>
                <a:path extrusionOk="0" h="21711" w="69879">
                  <a:moveTo>
                    <a:pt x="34289" y="0"/>
                  </a:moveTo>
                  <a:cubicBezTo>
                    <a:pt x="33681" y="0"/>
                    <a:pt x="33088" y="69"/>
                    <a:pt x="32526" y="211"/>
                  </a:cubicBezTo>
                  <a:cubicBezTo>
                    <a:pt x="30822" y="640"/>
                    <a:pt x="28878" y="2192"/>
                    <a:pt x="27174" y="4449"/>
                  </a:cubicBezTo>
                  <a:cubicBezTo>
                    <a:pt x="26059" y="5930"/>
                    <a:pt x="25220" y="8285"/>
                    <a:pt x="24408" y="10551"/>
                  </a:cubicBezTo>
                  <a:cubicBezTo>
                    <a:pt x="23400" y="13388"/>
                    <a:pt x="22356" y="16314"/>
                    <a:pt x="20742" y="17750"/>
                  </a:cubicBezTo>
                  <a:cubicBezTo>
                    <a:pt x="19396" y="18956"/>
                    <a:pt x="17899" y="19558"/>
                    <a:pt x="16271" y="19558"/>
                  </a:cubicBezTo>
                  <a:cubicBezTo>
                    <a:pt x="15213" y="19558"/>
                    <a:pt x="14099" y="19304"/>
                    <a:pt x="12936" y="18794"/>
                  </a:cubicBezTo>
                  <a:cubicBezTo>
                    <a:pt x="7976" y="16626"/>
                    <a:pt x="4416" y="14200"/>
                    <a:pt x="2070" y="12603"/>
                  </a:cubicBezTo>
                  <a:cubicBezTo>
                    <a:pt x="1249" y="12041"/>
                    <a:pt x="598" y="11595"/>
                    <a:pt x="63" y="11282"/>
                  </a:cubicBezTo>
                  <a:lnTo>
                    <a:pt x="0" y="11380"/>
                  </a:lnTo>
                  <a:cubicBezTo>
                    <a:pt x="535" y="11693"/>
                    <a:pt x="1178" y="12139"/>
                    <a:pt x="1998" y="12701"/>
                  </a:cubicBezTo>
                  <a:cubicBezTo>
                    <a:pt x="4354" y="14307"/>
                    <a:pt x="7913" y="16733"/>
                    <a:pt x="12882" y="18910"/>
                  </a:cubicBezTo>
                  <a:cubicBezTo>
                    <a:pt x="14064" y="19425"/>
                    <a:pt x="15194" y="19683"/>
                    <a:pt x="16269" y="19683"/>
                  </a:cubicBezTo>
                  <a:cubicBezTo>
                    <a:pt x="17929" y="19683"/>
                    <a:pt x="19455" y="19068"/>
                    <a:pt x="20831" y="17839"/>
                  </a:cubicBezTo>
                  <a:cubicBezTo>
                    <a:pt x="22454" y="16385"/>
                    <a:pt x="23507" y="13441"/>
                    <a:pt x="24524" y="10595"/>
                  </a:cubicBezTo>
                  <a:cubicBezTo>
                    <a:pt x="25336" y="8330"/>
                    <a:pt x="26175" y="5992"/>
                    <a:pt x="27272" y="4520"/>
                  </a:cubicBezTo>
                  <a:cubicBezTo>
                    <a:pt x="28958" y="2281"/>
                    <a:pt x="30876" y="756"/>
                    <a:pt x="32553" y="327"/>
                  </a:cubicBezTo>
                  <a:cubicBezTo>
                    <a:pt x="33103" y="190"/>
                    <a:pt x="33684" y="123"/>
                    <a:pt x="34280" y="123"/>
                  </a:cubicBezTo>
                  <a:cubicBezTo>
                    <a:pt x="36429" y="123"/>
                    <a:pt x="38780" y="991"/>
                    <a:pt x="40644" y="2549"/>
                  </a:cubicBezTo>
                  <a:cubicBezTo>
                    <a:pt x="42625" y="4190"/>
                    <a:pt x="43687" y="6340"/>
                    <a:pt x="43544" y="8445"/>
                  </a:cubicBezTo>
                  <a:cubicBezTo>
                    <a:pt x="43455" y="9828"/>
                    <a:pt x="43232" y="11202"/>
                    <a:pt x="43017" y="12531"/>
                  </a:cubicBezTo>
                  <a:cubicBezTo>
                    <a:pt x="42625" y="14913"/>
                    <a:pt x="42259" y="17161"/>
                    <a:pt x="42821" y="18794"/>
                  </a:cubicBezTo>
                  <a:cubicBezTo>
                    <a:pt x="43276" y="20105"/>
                    <a:pt x="43999" y="20953"/>
                    <a:pt x="45043" y="21390"/>
                  </a:cubicBezTo>
                  <a:cubicBezTo>
                    <a:pt x="45560" y="21604"/>
                    <a:pt x="46158" y="21711"/>
                    <a:pt x="46845" y="21711"/>
                  </a:cubicBezTo>
                  <a:cubicBezTo>
                    <a:pt x="48531" y="21711"/>
                    <a:pt x="50734" y="21042"/>
                    <a:pt x="53491" y="19695"/>
                  </a:cubicBezTo>
                  <a:cubicBezTo>
                    <a:pt x="58870" y="17063"/>
                    <a:pt x="69772" y="5100"/>
                    <a:pt x="69879" y="4975"/>
                  </a:cubicBezTo>
                  <a:lnTo>
                    <a:pt x="69790" y="4895"/>
                  </a:lnTo>
                  <a:cubicBezTo>
                    <a:pt x="69682" y="5020"/>
                    <a:pt x="58799" y="16965"/>
                    <a:pt x="53437" y="19579"/>
                  </a:cubicBezTo>
                  <a:cubicBezTo>
                    <a:pt x="50695" y="20925"/>
                    <a:pt x="48518" y="21591"/>
                    <a:pt x="46847" y="21591"/>
                  </a:cubicBezTo>
                  <a:cubicBezTo>
                    <a:pt x="46181" y="21591"/>
                    <a:pt x="45596" y="21485"/>
                    <a:pt x="45087" y="21274"/>
                  </a:cubicBezTo>
                  <a:cubicBezTo>
                    <a:pt x="44079" y="20855"/>
                    <a:pt x="43383" y="20034"/>
                    <a:pt x="42937" y="18758"/>
                  </a:cubicBezTo>
                  <a:cubicBezTo>
                    <a:pt x="42384" y="17152"/>
                    <a:pt x="42750" y="14913"/>
                    <a:pt x="43133" y="12549"/>
                  </a:cubicBezTo>
                  <a:cubicBezTo>
                    <a:pt x="43356" y="11220"/>
                    <a:pt x="43579" y="9837"/>
                    <a:pt x="43669" y="8454"/>
                  </a:cubicBezTo>
                  <a:cubicBezTo>
                    <a:pt x="43811" y="6313"/>
                    <a:pt x="42732" y="4119"/>
                    <a:pt x="40725" y="2451"/>
                  </a:cubicBezTo>
                  <a:cubicBezTo>
                    <a:pt x="38843" y="882"/>
                    <a:pt x="36465" y="0"/>
                    <a:pt x="3428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3"/>
            <p:cNvSpPr/>
            <p:nvPr/>
          </p:nvSpPr>
          <p:spPr>
            <a:xfrm>
              <a:off x="5283075" y="611650"/>
              <a:ext cx="1739200" cy="537150"/>
            </a:xfrm>
            <a:custGeom>
              <a:rect b="b" l="l" r="r" t="t"/>
              <a:pathLst>
                <a:path extrusionOk="0" h="21486" w="69568">
                  <a:moveTo>
                    <a:pt x="34807" y="0"/>
                  </a:moveTo>
                  <a:cubicBezTo>
                    <a:pt x="34115" y="0"/>
                    <a:pt x="33443" y="92"/>
                    <a:pt x="32813" y="280"/>
                  </a:cubicBezTo>
                  <a:cubicBezTo>
                    <a:pt x="31216" y="753"/>
                    <a:pt x="29307" y="2376"/>
                    <a:pt x="27576" y="4732"/>
                  </a:cubicBezTo>
                  <a:cubicBezTo>
                    <a:pt x="26479" y="6221"/>
                    <a:pt x="25640" y="8380"/>
                    <a:pt x="24739" y="10664"/>
                  </a:cubicBezTo>
                  <a:cubicBezTo>
                    <a:pt x="23633" y="13483"/>
                    <a:pt x="22491" y="16400"/>
                    <a:pt x="20840" y="17926"/>
                  </a:cubicBezTo>
                  <a:cubicBezTo>
                    <a:pt x="19353" y="19298"/>
                    <a:pt x="17689" y="19990"/>
                    <a:pt x="15928" y="19990"/>
                  </a:cubicBezTo>
                  <a:cubicBezTo>
                    <a:pt x="14976" y="19990"/>
                    <a:pt x="13995" y="19787"/>
                    <a:pt x="12999" y="19380"/>
                  </a:cubicBezTo>
                  <a:cubicBezTo>
                    <a:pt x="7637" y="17185"/>
                    <a:pt x="4042" y="14714"/>
                    <a:pt x="1669" y="13073"/>
                  </a:cubicBezTo>
                  <a:cubicBezTo>
                    <a:pt x="1045" y="12645"/>
                    <a:pt x="509" y="12279"/>
                    <a:pt x="63" y="12002"/>
                  </a:cubicBezTo>
                  <a:lnTo>
                    <a:pt x="1" y="12109"/>
                  </a:lnTo>
                  <a:cubicBezTo>
                    <a:pt x="438" y="12377"/>
                    <a:pt x="973" y="12743"/>
                    <a:pt x="1598" y="13171"/>
                  </a:cubicBezTo>
                  <a:cubicBezTo>
                    <a:pt x="3980" y="14812"/>
                    <a:pt x="7575" y="17292"/>
                    <a:pt x="12954" y="19496"/>
                  </a:cubicBezTo>
                  <a:cubicBezTo>
                    <a:pt x="13965" y="19909"/>
                    <a:pt x="14961" y="20115"/>
                    <a:pt x="15928" y="20115"/>
                  </a:cubicBezTo>
                  <a:cubicBezTo>
                    <a:pt x="17717" y="20115"/>
                    <a:pt x="19409" y="19411"/>
                    <a:pt x="20921" y="18015"/>
                  </a:cubicBezTo>
                  <a:cubicBezTo>
                    <a:pt x="22598" y="16472"/>
                    <a:pt x="23740" y="13546"/>
                    <a:pt x="24855" y="10709"/>
                  </a:cubicBezTo>
                  <a:cubicBezTo>
                    <a:pt x="25747" y="8434"/>
                    <a:pt x="26586" y="6284"/>
                    <a:pt x="27674" y="4803"/>
                  </a:cubicBezTo>
                  <a:cubicBezTo>
                    <a:pt x="29387" y="2475"/>
                    <a:pt x="31269" y="869"/>
                    <a:pt x="32848" y="396"/>
                  </a:cubicBezTo>
                  <a:cubicBezTo>
                    <a:pt x="33466" y="211"/>
                    <a:pt x="34126" y="121"/>
                    <a:pt x="34805" y="121"/>
                  </a:cubicBezTo>
                  <a:cubicBezTo>
                    <a:pt x="36839" y="121"/>
                    <a:pt x="39047" y="927"/>
                    <a:pt x="40833" y="2385"/>
                  </a:cubicBezTo>
                  <a:cubicBezTo>
                    <a:pt x="42867" y="4045"/>
                    <a:pt x="43928" y="6248"/>
                    <a:pt x="43732" y="8425"/>
                  </a:cubicBezTo>
                  <a:cubicBezTo>
                    <a:pt x="43625" y="9701"/>
                    <a:pt x="43402" y="10994"/>
                    <a:pt x="43188" y="12234"/>
                  </a:cubicBezTo>
                  <a:cubicBezTo>
                    <a:pt x="42759" y="14687"/>
                    <a:pt x="42367" y="16998"/>
                    <a:pt x="42911" y="18666"/>
                  </a:cubicBezTo>
                  <a:cubicBezTo>
                    <a:pt x="43322" y="19942"/>
                    <a:pt x="44008" y="20763"/>
                    <a:pt x="45008" y="21173"/>
                  </a:cubicBezTo>
                  <a:cubicBezTo>
                    <a:pt x="45498" y="21378"/>
                    <a:pt x="46060" y="21485"/>
                    <a:pt x="46703" y="21485"/>
                  </a:cubicBezTo>
                  <a:cubicBezTo>
                    <a:pt x="48398" y="21485"/>
                    <a:pt x="50628" y="20772"/>
                    <a:pt x="53456" y="19344"/>
                  </a:cubicBezTo>
                  <a:cubicBezTo>
                    <a:pt x="58746" y="16668"/>
                    <a:pt x="69460" y="4812"/>
                    <a:pt x="69567" y="4696"/>
                  </a:cubicBezTo>
                  <a:lnTo>
                    <a:pt x="69478" y="4616"/>
                  </a:lnTo>
                  <a:cubicBezTo>
                    <a:pt x="69362" y="4732"/>
                    <a:pt x="58666" y="16570"/>
                    <a:pt x="53393" y="19237"/>
                  </a:cubicBezTo>
                  <a:cubicBezTo>
                    <a:pt x="50584" y="20658"/>
                    <a:pt x="48373" y="21362"/>
                    <a:pt x="46704" y="21362"/>
                  </a:cubicBezTo>
                  <a:cubicBezTo>
                    <a:pt x="46079" y="21362"/>
                    <a:pt x="45529" y="21263"/>
                    <a:pt x="45052" y="21066"/>
                  </a:cubicBezTo>
                  <a:cubicBezTo>
                    <a:pt x="44089" y="20665"/>
                    <a:pt x="43429" y="19871"/>
                    <a:pt x="43027" y="18631"/>
                  </a:cubicBezTo>
                  <a:cubicBezTo>
                    <a:pt x="42492" y="16989"/>
                    <a:pt x="42884" y="14687"/>
                    <a:pt x="43304" y="12252"/>
                  </a:cubicBezTo>
                  <a:cubicBezTo>
                    <a:pt x="43518" y="11012"/>
                    <a:pt x="43741" y="9718"/>
                    <a:pt x="43857" y="8443"/>
                  </a:cubicBezTo>
                  <a:cubicBezTo>
                    <a:pt x="44053" y="6221"/>
                    <a:pt x="42983" y="3973"/>
                    <a:pt x="40913" y="2287"/>
                  </a:cubicBezTo>
                  <a:cubicBezTo>
                    <a:pt x="39103" y="811"/>
                    <a:pt x="36868" y="0"/>
                    <a:pt x="3480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3"/>
            <p:cNvSpPr/>
            <p:nvPr/>
          </p:nvSpPr>
          <p:spPr>
            <a:xfrm>
              <a:off x="5283750" y="604975"/>
              <a:ext cx="1731150" cy="531775"/>
            </a:xfrm>
            <a:custGeom>
              <a:rect b="b" l="l" r="r" t="t"/>
              <a:pathLst>
                <a:path extrusionOk="0" h="21271" w="69246">
                  <a:moveTo>
                    <a:pt x="35308" y="0"/>
                  </a:moveTo>
                  <a:cubicBezTo>
                    <a:pt x="34537" y="0"/>
                    <a:pt x="33789" y="117"/>
                    <a:pt x="33098" y="360"/>
                  </a:cubicBezTo>
                  <a:cubicBezTo>
                    <a:pt x="31608" y="877"/>
                    <a:pt x="29735" y="2572"/>
                    <a:pt x="27977" y="5016"/>
                  </a:cubicBezTo>
                  <a:cubicBezTo>
                    <a:pt x="26907" y="6515"/>
                    <a:pt x="26023" y="8576"/>
                    <a:pt x="25087" y="10762"/>
                  </a:cubicBezTo>
                  <a:cubicBezTo>
                    <a:pt x="23882" y="13581"/>
                    <a:pt x="22642" y="16498"/>
                    <a:pt x="20938" y="18112"/>
                  </a:cubicBezTo>
                  <a:cubicBezTo>
                    <a:pt x="19292" y="19673"/>
                    <a:pt x="17489" y="20463"/>
                    <a:pt x="15625" y="20463"/>
                  </a:cubicBezTo>
                  <a:cubicBezTo>
                    <a:pt x="14783" y="20463"/>
                    <a:pt x="13928" y="20302"/>
                    <a:pt x="13070" y="19977"/>
                  </a:cubicBezTo>
                  <a:cubicBezTo>
                    <a:pt x="7298" y="17782"/>
                    <a:pt x="3551" y="15160"/>
                    <a:pt x="1312" y="13590"/>
                  </a:cubicBezTo>
                  <a:cubicBezTo>
                    <a:pt x="830" y="13259"/>
                    <a:pt x="420" y="12965"/>
                    <a:pt x="72" y="12733"/>
                  </a:cubicBezTo>
                  <a:lnTo>
                    <a:pt x="1" y="12840"/>
                  </a:lnTo>
                  <a:cubicBezTo>
                    <a:pt x="349" y="13072"/>
                    <a:pt x="759" y="13358"/>
                    <a:pt x="1241" y="13688"/>
                  </a:cubicBezTo>
                  <a:cubicBezTo>
                    <a:pt x="3480" y="15258"/>
                    <a:pt x="7236" y="17889"/>
                    <a:pt x="13025" y="20093"/>
                  </a:cubicBezTo>
                  <a:cubicBezTo>
                    <a:pt x="13898" y="20424"/>
                    <a:pt x="14768" y="20588"/>
                    <a:pt x="15625" y="20588"/>
                  </a:cubicBezTo>
                  <a:cubicBezTo>
                    <a:pt x="17518" y="20588"/>
                    <a:pt x="19348" y="19786"/>
                    <a:pt x="21019" y="18202"/>
                  </a:cubicBezTo>
                  <a:cubicBezTo>
                    <a:pt x="22740" y="16569"/>
                    <a:pt x="23989" y="13643"/>
                    <a:pt x="25203" y="10815"/>
                  </a:cubicBezTo>
                  <a:cubicBezTo>
                    <a:pt x="26130" y="8629"/>
                    <a:pt x="27014" y="6569"/>
                    <a:pt x="28075" y="5088"/>
                  </a:cubicBezTo>
                  <a:cubicBezTo>
                    <a:pt x="29824" y="2661"/>
                    <a:pt x="31670" y="984"/>
                    <a:pt x="33133" y="476"/>
                  </a:cubicBezTo>
                  <a:cubicBezTo>
                    <a:pt x="33815" y="238"/>
                    <a:pt x="34552" y="123"/>
                    <a:pt x="35312" y="123"/>
                  </a:cubicBezTo>
                  <a:cubicBezTo>
                    <a:pt x="37237" y="123"/>
                    <a:pt x="39312" y="862"/>
                    <a:pt x="41020" y="2224"/>
                  </a:cubicBezTo>
                  <a:cubicBezTo>
                    <a:pt x="43116" y="3910"/>
                    <a:pt x="44178" y="6167"/>
                    <a:pt x="43919" y="8424"/>
                  </a:cubicBezTo>
                  <a:cubicBezTo>
                    <a:pt x="43794" y="9584"/>
                    <a:pt x="43571" y="10779"/>
                    <a:pt x="43366" y="11930"/>
                  </a:cubicBezTo>
                  <a:cubicBezTo>
                    <a:pt x="42902" y="14455"/>
                    <a:pt x="42465" y="16846"/>
                    <a:pt x="42991" y="18550"/>
                  </a:cubicBezTo>
                  <a:cubicBezTo>
                    <a:pt x="43366" y="19790"/>
                    <a:pt x="44017" y="20584"/>
                    <a:pt x="44972" y="20976"/>
                  </a:cubicBezTo>
                  <a:cubicBezTo>
                    <a:pt x="45436" y="21172"/>
                    <a:pt x="45971" y="21271"/>
                    <a:pt x="46577" y="21271"/>
                  </a:cubicBezTo>
                  <a:cubicBezTo>
                    <a:pt x="48264" y="21271"/>
                    <a:pt x="50521" y="20521"/>
                    <a:pt x="53411" y="19014"/>
                  </a:cubicBezTo>
                  <a:cubicBezTo>
                    <a:pt x="58612" y="16293"/>
                    <a:pt x="69139" y="4544"/>
                    <a:pt x="69246" y="4419"/>
                  </a:cubicBezTo>
                  <a:lnTo>
                    <a:pt x="69157" y="4338"/>
                  </a:lnTo>
                  <a:cubicBezTo>
                    <a:pt x="69050" y="4463"/>
                    <a:pt x="58541" y="16194"/>
                    <a:pt x="53357" y="18906"/>
                  </a:cubicBezTo>
                  <a:cubicBezTo>
                    <a:pt x="50481" y="20407"/>
                    <a:pt x="48241" y="21150"/>
                    <a:pt x="46576" y="21150"/>
                  </a:cubicBezTo>
                  <a:cubicBezTo>
                    <a:pt x="45985" y="21150"/>
                    <a:pt x="45465" y="21056"/>
                    <a:pt x="45016" y="20869"/>
                  </a:cubicBezTo>
                  <a:cubicBezTo>
                    <a:pt x="44097" y="20485"/>
                    <a:pt x="43473" y="19718"/>
                    <a:pt x="43107" y="18514"/>
                  </a:cubicBezTo>
                  <a:cubicBezTo>
                    <a:pt x="42590" y="16837"/>
                    <a:pt x="43027" y="14464"/>
                    <a:pt x="43482" y="11957"/>
                  </a:cubicBezTo>
                  <a:cubicBezTo>
                    <a:pt x="43696" y="10797"/>
                    <a:pt x="43910" y="9602"/>
                    <a:pt x="44044" y="8433"/>
                  </a:cubicBezTo>
                  <a:cubicBezTo>
                    <a:pt x="44303" y="6132"/>
                    <a:pt x="43232" y="3839"/>
                    <a:pt x="41091" y="2135"/>
                  </a:cubicBezTo>
                  <a:cubicBezTo>
                    <a:pt x="39364" y="753"/>
                    <a:pt x="37261" y="0"/>
                    <a:pt x="3530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3"/>
            <p:cNvSpPr/>
            <p:nvPr/>
          </p:nvSpPr>
          <p:spPr>
            <a:xfrm>
              <a:off x="5284425" y="598050"/>
              <a:ext cx="1723125" cy="527325"/>
            </a:xfrm>
            <a:custGeom>
              <a:rect b="b" l="l" r="r" t="t"/>
              <a:pathLst>
                <a:path extrusionOk="0" h="21093" w="68925">
                  <a:moveTo>
                    <a:pt x="35791" y="0"/>
                  </a:moveTo>
                  <a:cubicBezTo>
                    <a:pt x="34947" y="0"/>
                    <a:pt x="34129" y="144"/>
                    <a:pt x="33383" y="440"/>
                  </a:cubicBezTo>
                  <a:cubicBezTo>
                    <a:pt x="32000" y="994"/>
                    <a:pt x="30171" y="2769"/>
                    <a:pt x="28378" y="5320"/>
                  </a:cubicBezTo>
                  <a:cubicBezTo>
                    <a:pt x="27335" y="6801"/>
                    <a:pt x="26425" y="8764"/>
                    <a:pt x="25461" y="10842"/>
                  </a:cubicBezTo>
                  <a:cubicBezTo>
                    <a:pt x="24150" y="13661"/>
                    <a:pt x="22794" y="16587"/>
                    <a:pt x="21036" y="18300"/>
                  </a:cubicBezTo>
                  <a:cubicBezTo>
                    <a:pt x="19222" y="20069"/>
                    <a:pt x="17285" y="20968"/>
                    <a:pt x="15338" y="20968"/>
                  </a:cubicBezTo>
                  <a:cubicBezTo>
                    <a:pt x="14605" y="20968"/>
                    <a:pt x="13871" y="20840"/>
                    <a:pt x="13141" y="20584"/>
                  </a:cubicBezTo>
                  <a:cubicBezTo>
                    <a:pt x="6959" y="18407"/>
                    <a:pt x="3230" y="15740"/>
                    <a:pt x="1009" y="14143"/>
                  </a:cubicBezTo>
                  <a:cubicBezTo>
                    <a:pt x="652" y="13884"/>
                    <a:pt x="339" y="13670"/>
                    <a:pt x="72" y="13483"/>
                  </a:cubicBezTo>
                  <a:lnTo>
                    <a:pt x="0" y="13581"/>
                  </a:lnTo>
                  <a:cubicBezTo>
                    <a:pt x="277" y="13768"/>
                    <a:pt x="580" y="13991"/>
                    <a:pt x="937" y="14241"/>
                  </a:cubicBezTo>
                  <a:cubicBezTo>
                    <a:pt x="3167" y="15838"/>
                    <a:pt x="6905" y="18523"/>
                    <a:pt x="13097" y="20700"/>
                  </a:cubicBezTo>
                  <a:cubicBezTo>
                    <a:pt x="13846" y="20959"/>
                    <a:pt x="14595" y="21093"/>
                    <a:pt x="15345" y="21093"/>
                  </a:cubicBezTo>
                  <a:cubicBezTo>
                    <a:pt x="17316" y="21093"/>
                    <a:pt x="19279" y="20183"/>
                    <a:pt x="21117" y="18389"/>
                  </a:cubicBezTo>
                  <a:cubicBezTo>
                    <a:pt x="22892" y="16659"/>
                    <a:pt x="24257" y="13724"/>
                    <a:pt x="25568" y="10887"/>
                  </a:cubicBezTo>
                  <a:cubicBezTo>
                    <a:pt x="26532" y="8817"/>
                    <a:pt x="27442" y="6864"/>
                    <a:pt x="28476" y="5392"/>
                  </a:cubicBezTo>
                  <a:cubicBezTo>
                    <a:pt x="30261" y="2858"/>
                    <a:pt x="32063" y="1101"/>
                    <a:pt x="33428" y="556"/>
                  </a:cubicBezTo>
                  <a:cubicBezTo>
                    <a:pt x="34164" y="262"/>
                    <a:pt x="34970" y="120"/>
                    <a:pt x="35802" y="120"/>
                  </a:cubicBezTo>
                  <a:cubicBezTo>
                    <a:pt x="37623" y="120"/>
                    <a:pt x="39572" y="803"/>
                    <a:pt x="41207" y="2082"/>
                  </a:cubicBezTo>
                  <a:cubicBezTo>
                    <a:pt x="43375" y="3777"/>
                    <a:pt x="44427" y="6087"/>
                    <a:pt x="44106" y="8425"/>
                  </a:cubicBezTo>
                  <a:cubicBezTo>
                    <a:pt x="43963" y="9469"/>
                    <a:pt x="43758" y="10557"/>
                    <a:pt x="43553" y="11610"/>
                  </a:cubicBezTo>
                  <a:cubicBezTo>
                    <a:pt x="43044" y="14223"/>
                    <a:pt x="42563" y="16686"/>
                    <a:pt x="43071" y="18443"/>
                  </a:cubicBezTo>
                  <a:cubicBezTo>
                    <a:pt x="43419" y="19638"/>
                    <a:pt x="44026" y="20406"/>
                    <a:pt x="44936" y="20789"/>
                  </a:cubicBezTo>
                  <a:cubicBezTo>
                    <a:pt x="45375" y="20974"/>
                    <a:pt x="45882" y="21066"/>
                    <a:pt x="46459" y="21066"/>
                  </a:cubicBezTo>
                  <a:cubicBezTo>
                    <a:pt x="48143" y="21066"/>
                    <a:pt x="50423" y="20278"/>
                    <a:pt x="53366" y="18684"/>
                  </a:cubicBezTo>
                  <a:cubicBezTo>
                    <a:pt x="58487" y="15927"/>
                    <a:pt x="68826" y="4276"/>
                    <a:pt x="68924" y="4161"/>
                  </a:cubicBezTo>
                  <a:lnTo>
                    <a:pt x="68835" y="4080"/>
                  </a:lnTo>
                  <a:cubicBezTo>
                    <a:pt x="68728" y="4196"/>
                    <a:pt x="58407" y="15829"/>
                    <a:pt x="53313" y="18577"/>
                  </a:cubicBezTo>
                  <a:cubicBezTo>
                    <a:pt x="50377" y="20165"/>
                    <a:pt x="48115" y="20949"/>
                    <a:pt x="46460" y="20949"/>
                  </a:cubicBezTo>
                  <a:cubicBezTo>
                    <a:pt x="45902" y="20949"/>
                    <a:pt x="45412" y="20860"/>
                    <a:pt x="44989" y="20682"/>
                  </a:cubicBezTo>
                  <a:cubicBezTo>
                    <a:pt x="44106" y="20316"/>
                    <a:pt x="43526" y="19567"/>
                    <a:pt x="43187" y="18416"/>
                  </a:cubicBezTo>
                  <a:cubicBezTo>
                    <a:pt x="42688" y="16686"/>
                    <a:pt x="43169" y="14232"/>
                    <a:pt x="43669" y="11636"/>
                  </a:cubicBezTo>
                  <a:cubicBezTo>
                    <a:pt x="43874" y="10584"/>
                    <a:pt x="44088" y="9486"/>
                    <a:pt x="44231" y="8443"/>
                  </a:cubicBezTo>
                  <a:cubicBezTo>
                    <a:pt x="44561" y="6061"/>
                    <a:pt x="43482" y="3706"/>
                    <a:pt x="41278" y="1984"/>
                  </a:cubicBezTo>
                  <a:cubicBezTo>
                    <a:pt x="39624" y="691"/>
                    <a:pt x="37642" y="0"/>
                    <a:pt x="3579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3"/>
            <p:cNvSpPr/>
            <p:nvPr/>
          </p:nvSpPr>
          <p:spPr>
            <a:xfrm>
              <a:off x="5285100" y="590900"/>
              <a:ext cx="1715100" cy="540500"/>
            </a:xfrm>
            <a:custGeom>
              <a:rect b="b" l="l" r="r" t="t"/>
              <a:pathLst>
                <a:path extrusionOk="0" h="21620" w="68604">
                  <a:moveTo>
                    <a:pt x="36271" y="0"/>
                  </a:moveTo>
                  <a:cubicBezTo>
                    <a:pt x="35353" y="0"/>
                    <a:pt x="34467" y="177"/>
                    <a:pt x="33668" y="539"/>
                  </a:cubicBezTo>
                  <a:cubicBezTo>
                    <a:pt x="32384" y="1128"/>
                    <a:pt x="30644" y="2930"/>
                    <a:pt x="28780" y="5624"/>
                  </a:cubicBezTo>
                  <a:cubicBezTo>
                    <a:pt x="27771" y="7078"/>
                    <a:pt x="26853" y="8925"/>
                    <a:pt x="25871" y="10870"/>
                  </a:cubicBezTo>
                  <a:cubicBezTo>
                    <a:pt x="24444" y="13724"/>
                    <a:pt x="22963" y="16668"/>
                    <a:pt x="21125" y="18506"/>
                  </a:cubicBezTo>
                  <a:cubicBezTo>
                    <a:pt x="19147" y="20484"/>
                    <a:pt x="17086" y="21499"/>
                    <a:pt x="15073" y="21499"/>
                  </a:cubicBezTo>
                  <a:cubicBezTo>
                    <a:pt x="14444" y="21499"/>
                    <a:pt x="13819" y="21400"/>
                    <a:pt x="13203" y="21200"/>
                  </a:cubicBezTo>
                  <a:cubicBezTo>
                    <a:pt x="6646" y="19077"/>
                    <a:pt x="2810" y="16249"/>
                    <a:pt x="750" y="14732"/>
                  </a:cubicBezTo>
                  <a:cubicBezTo>
                    <a:pt x="500" y="14554"/>
                    <a:pt x="277" y="14384"/>
                    <a:pt x="72" y="14233"/>
                  </a:cubicBezTo>
                  <a:lnTo>
                    <a:pt x="0" y="14331"/>
                  </a:lnTo>
                  <a:cubicBezTo>
                    <a:pt x="205" y="14483"/>
                    <a:pt x="428" y="14652"/>
                    <a:pt x="678" y="14831"/>
                  </a:cubicBezTo>
                  <a:cubicBezTo>
                    <a:pt x="2748" y="16356"/>
                    <a:pt x="6593" y="19184"/>
                    <a:pt x="13168" y="21316"/>
                  </a:cubicBezTo>
                  <a:cubicBezTo>
                    <a:pt x="13801" y="21521"/>
                    <a:pt x="14434" y="21619"/>
                    <a:pt x="15077" y="21619"/>
                  </a:cubicBezTo>
                  <a:cubicBezTo>
                    <a:pt x="17120" y="21619"/>
                    <a:pt x="19216" y="20594"/>
                    <a:pt x="21214" y="18595"/>
                  </a:cubicBezTo>
                  <a:cubicBezTo>
                    <a:pt x="23061" y="16749"/>
                    <a:pt x="24542" y="13787"/>
                    <a:pt x="25978" y="10923"/>
                  </a:cubicBezTo>
                  <a:cubicBezTo>
                    <a:pt x="26960" y="8978"/>
                    <a:pt x="27878" y="7141"/>
                    <a:pt x="28878" y="5695"/>
                  </a:cubicBezTo>
                  <a:cubicBezTo>
                    <a:pt x="30733" y="3019"/>
                    <a:pt x="32446" y="1226"/>
                    <a:pt x="33722" y="646"/>
                  </a:cubicBezTo>
                  <a:cubicBezTo>
                    <a:pt x="34502" y="294"/>
                    <a:pt x="35369" y="123"/>
                    <a:pt x="36267" y="123"/>
                  </a:cubicBezTo>
                  <a:cubicBezTo>
                    <a:pt x="37990" y="123"/>
                    <a:pt x="39829" y="753"/>
                    <a:pt x="41394" y="1949"/>
                  </a:cubicBezTo>
                  <a:cubicBezTo>
                    <a:pt x="43597" y="3635"/>
                    <a:pt x="44686" y="6061"/>
                    <a:pt x="44293" y="8434"/>
                  </a:cubicBezTo>
                  <a:cubicBezTo>
                    <a:pt x="44150" y="9353"/>
                    <a:pt x="43945" y="10325"/>
                    <a:pt x="43758" y="11262"/>
                  </a:cubicBezTo>
                  <a:cubicBezTo>
                    <a:pt x="43223" y="13858"/>
                    <a:pt x="42670" y="16534"/>
                    <a:pt x="43151" y="18354"/>
                  </a:cubicBezTo>
                  <a:cubicBezTo>
                    <a:pt x="43464" y="19505"/>
                    <a:pt x="44043" y="20246"/>
                    <a:pt x="44909" y="20620"/>
                  </a:cubicBezTo>
                  <a:cubicBezTo>
                    <a:pt x="45321" y="20792"/>
                    <a:pt x="45796" y="20879"/>
                    <a:pt x="46338" y="20879"/>
                  </a:cubicBezTo>
                  <a:cubicBezTo>
                    <a:pt x="48014" y="20879"/>
                    <a:pt x="50323" y="20051"/>
                    <a:pt x="53330" y="18372"/>
                  </a:cubicBezTo>
                  <a:cubicBezTo>
                    <a:pt x="58362" y="15571"/>
                    <a:pt x="68505" y="4027"/>
                    <a:pt x="68603" y="3911"/>
                  </a:cubicBezTo>
                  <a:lnTo>
                    <a:pt x="68514" y="3822"/>
                  </a:lnTo>
                  <a:cubicBezTo>
                    <a:pt x="68416" y="3947"/>
                    <a:pt x="58281" y="15473"/>
                    <a:pt x="53268" y="18265"/>
                  </a:cubicBezTo>
                  <a:cubicBezTo>
                    <a:pt x="50282" y="19934"/>
                    <a:pt x="47997" y="20758"/>
                    <a:pt x="46347" y="20758"/>
                  </a:cubicBezTo>
                  <a:cubicBezTo>
                    <a:pt x="45818" y="20758"/>
                    <a:pt x="45354" y="20673"/>
                    <a:pt x="44953" y="20504"/>
                  </a:cubicBezTo>
                  <a:cubicBezTo>
                    <a:pt x="44124" y="20156"/>
                    <a:pt x="43571" y="19434"/>
                    <a:pt x="43276" y="18319"/>
                  </a:cubicBezTo>
                  <a:cubicBezTo>
                    <a:pt x="42794" y="16534"/>
                    <a:pt x="43339" y="13867"/>
                    <a:pt x="43874" y="11289"/>
                  </a:cubicBezTo>
                  <a:cubicBezTo>
                    <a:pt x="44070" y="10352"/>
                    <a:pt x="44266" y="9380"/>
                    <a:pt x="44418" y="8452"/>
                  </a:cubicBezTo>
                  <a:cubicBezTo>
                    <a:pt x="44811" y="6034"/>
                    <a:pt x="43713" y="3563"/>
                    <a:pt x="41465" y="1851"/>
                  </a:cubicBezTo>
                  <a:cubicBezTo>
                    <a:pt x="39880" y="640"/>
                    <a:pt x="38019" y="0"/>
                    <a:pt x="3627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3"/>
            <p:cNvSpPr/>
            <p:nvPr/>
          </p:nvSpPr>
          <p:spPr>
            <a:xfrm>
              <a:off x="5285750" y="583550"/>
              <a:ext cx="1707300" cy="554325"/>
            </a:xfrm>
            <a:custGeom>
              <a:rect b="b" l="l" r="r" t="t"/>
              <a:pathLst>
                <a:path extrusionOk="0" h="22173" w="68292">
                  <a:moveTo>
                    <a:pt x="36733" y="0"/>
                  </a:moveTo>
                  <a:cubicBezTo>
                    <a:pt x="35746" y="0"/>
                    <a:pt x="34796" y="212"/>
                    <a:pt x="33954" y="646"/>
                  </a:cubicBezTo>
                  <a:cubicBezTo>
                    <a:pt x="32768" y="1252"/>
                    <a:pt x="31118" y="3081"/>
                    <a:pt x="29182" y="5945"/>
                  </a:cubicBezTo>
                  <a:cubicBezTo>
                    <a:pt x="28227" y="7345"/>
                    <a:pt x="27317" y="9032"/>
                    <a:pt x="26354" y="10825"/>
                  </a:cubicBezTo>
                  <a:cubicBezTo>
                    <a:pt x="24784" y="13733"/>
                    <a:pt x="23160" y="16739"/>
                    <a:pt x="21224" y="18720"/>
                  </a:cubicBezTo>
                  <a:cubicBezTo>
                    <a:pt x="19080" y="20920"/>
                    <a:pt x="16897" y="22048"/>
                    <a:pt x="14835" y="22048"/>
                  </a:cubicBezTo>
                  <a:cubicBezTo>
                    <a:pt x="14306" y="22048"/>
                    <a:pt x="13786" y="21974"/>
                    <a:pt x="13275" y="21824"/>
                  </a:cubicBezTo>
                  <a:cubicBezTo>
                    <a:pt x="6353" y="19781"/>
                    <a:pt x="2579" y="16909"/>
                    <a:pt x="554" y="15356"/>
                  </a:cubicBezTo>
                  <a:cubicBezTo>
                    <a:pt x="376" y="15232"/>
                    <a:pt x="224" y="15107"/>
                    <a:pt x="72" y="15000"/>
                  </a:cubicBezTo>
                  <a:lnTo>
                    <a:pt x="1" y="15098"/>
                  </a:lnTo>
                  <a:cubicBezTo>
                    <a:pt x="144" y="15205"/>
                    <a:pt x="304" y="15330"/>
                    <a:pt x="474" y="15455"/>
                  </a:cubicBezTo>
                  <a:cubicBezTo>
                    <a:pt x="2508" y="17007"/>
                    <a:pt x="6299" y="19888"/>
                    <a:pt x="13240" y="21940"/>
                  </a:cubicBezTo>
                  <a:cubicBezTo>
                    <a:pt x="13766" y="22092"/>
                    <a:pt x="14301" y="22172"/>
                    <a:pt x="14846" y="22172"/>
                  </a:cubicBezTo>
                  <a:cubicBezTo>
                    <a:pt x="16933" y="22172"/>
                    <a:pt x="19146" y="21030"/>
                    <a:pt x="21313" y="18800"/>
                  </a:cubicBezTo>
                  <a:cubicBezTo>
                    <a:pt x="23258" y="16811"/>
                    <a:pt x="24882" y="13795"/>
                    <a:pt x="26461" y="10878"/>
                  </a:cubicBezTo>
                  <a:cubicBezTo>
                    <a:pt x="27424" y="9094"/>
                    <a:pt x="28334" y="7408"/>
                    <a:pt x="29280" y="6007"/>
                  </a:cubicBezTo>
                  <a:cubicBezTo>
                    <a:pt x="31207" y="3170"/>
                    <a:pt x="32848" y="1351"/>
                    <a:pt x="34008" y="753"/>
                  </a:cubicBezTo>
                  <a:cubicBezTo>
                    <a:pt x="34834" y="330"/>
                    <a:pt x="35766" y="123"/>
                    <a:pt x="36734" y="123"/>
                  </a:cubicBezTo>
                  <a:cubicBezTo>
                    <a:pt x="38358" y="123"/>
                    <a:pt x="40084" y="705"/>
                    <a:pt x="41582" y="1823"/>
                  </a:cubicBezTo>
                  <a:cubicBezTo>
                    <a:pt x="43866" y="3527"/>
                    <a:pt x="44945" y="6007"/>
                    <a:pt x="44490" y="8452"/>
                  </a:cubicBezTo>
                  <a:cubicBezTo>
                    <a:pt x="44339" y="9237"/>
                    <a:pt x="44151" y="10066"/>
                    <a:pt x="43982" y="10878"/>
                  </a:cubicBezTo>
                  <a:cubicBezTo>
                    <a:pt x="43384" y="13581"/>
                    <a:pt x="42768" y="16373"/>
                    <a:pt x="43241" y="18265"/>
                  </a:cubicBezTo>
                  <a:cubicBezTo>
                    <a:pt x="43518" y="19380"/>
                    <a:pt x="44053" y="20094"/>
                    <a:pt x="44883" y="20450"/>
                  </a:cubicBezTo>
                  <a:cubicBezTo>
                    <a:pt x="45272" y="20617"/>
                    <a:pt x="45723" y="20700"/>
                    <a:pt x="46237" y="20700"/>
                  </a:cubicBezTo>
                  <a:cubicBezTo>
                    <a:pt x="47900" y="20700"/>
                    <a:pt x="50226" y="19827"/>
                    <a:pt x="53286" y="18068"/>
                  </a:cubicBezTo>
                  <a:cubicBezTo>
                    <a:pt x="58238" y="15223"/>
                    <a:pt x="68185" y="3777"/>
                    <a:pt x="68292" y="3661"/>
                  </a:cubicBezTo>
                  <a:lnTo>
                    <a:pt x="68193" y="3581"/>
                  </a:lnTo>
                  <a:cubicBezTo>
                    <a:pt x="68095" y="3697"/>
                    <a:pt x="58157" y="15125"/>
                    <a:pt x="53233" y="17961"/>
                  </a:cubicBezTo>
                  <a:cubicBezTo>
                    <a:pt x="50178" y="19715"/>
                    <a:pt x="47869" y="20580"/>
                    <a:pt x="46235" y="20580"/>
                  </a:cubicBezTo>
                  <a:cubicBezTo>
                    <a:pt x="45741" y="20580"/>
                    <a:pt x="45309" y="20501"/>
                    <a:pt x="44936" y="20343"/>
                  </a:cubicBezTo>
                  <a:cubicBezTo>
                    <a:pt x="44142" y="20004"/>
                    <a:pt x="43625" y="19308"/>
                    <a:pt x="43357" y="18229"/>
                  </a:cubicBezTo>
                  <a:cubicBezTo>
                    <a:pt x="42893" y="16373"/>
                    <a:pt x="43509" y="13590"/>
                    <a:pt x="44098" y="10905"/>
                  </a:cubicBezTo>
                  <a:cubicBezTo>
                    <a:pt x="44276" y="10093"/>
                    <a:pt x="44455" y="9263"/>
                    <a:pt x="44606" y="8478"/>
                  </a:cubicBezTo>
                  <a:cubicBezTo>
                    <a:pt x="45079" y="5981"/>
                    <a:pt x="43973" y="3456"/>
                    <a:pt x="41662" y="1725"/>
                  </a:cubicBezTo>
                  <a:cubicBezTo>
                    <a:pt x="40138" y="592"/>
                    <a:pt x="38384" y="0"/>
                    <a:pt x="36733"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3"/>
            <p:cNvSpPr/>
            <p:nvPr/>
          </p:nvSpPr>
          <p:spPr>
            <a:xfrm>
              <a:off x="5286425" y="576375"/>
              <a:ext cx="1699275" cy="568400"/>
            </a:xfrm>
            <a:custGeom>
              <a:rect b="b" l="l" r="r" t="t"/>
              <a:pathLst>
                <a:path extrusionOk="0" h="22736" w="67971">
                  <a:moveTo>
                    <a:pt x="37157" y="1"/>
                  </a:moveTo>
                  <a:cubicBezTo>
                    <a:pt x="36104" y="1"/>
                    <a:pt x="35098" y="245"/>
                    <a:pt x="34240" y="745"/>
                  </a:cubicBezTo>
                  <a:cubicBezTo>
                    <a:pt x="33169" y="1361"/>
                    <a:pt x="31608" y="3217"/>
                    <a:pt x="29583" y="6250"/>
                  </a:cubicBezTo>
                  <a:cubicBezTo>
                    <a:pt x="28718" y="7543"/>
                    <a:pt x="27861" y="9024"/>
                    <a:pt x="26960" y="10594"/>
                  </a:cubicBezTo>
                  <a:cubicBezTo>
                    <a:pt x="25203" y="13618"/>
                    <a:pt x="23392" y="16750"/>
                    <a:pt x="21322" y="18926"/>
                  </a:cubicBezTo>
                  <a:cubicBezTo>
                    <a:pt x="18984" y="21375"/>
                    <a:pt x="16754" y="22606"/>
                    <a:pt x="14672" y="22606"/>
                  </a:cubicBezTo>
                  <a:cubicBezTo>
                    <a:pt x="14220" y="22606"/>
                    <a:pt x="13775" y="22548"/>
                    <a:pt x="13338" y="22432"/>
                  </a:cubicBezTo>
                  <a:cubicBezTo>
                    <a:pt x="6085" y="20505"/>
                    <a:pt x="2383" y="17579"/>
                    <a:pt x="393" y="16000"/>
                  </a:cubicBezTo>
                  <a:cubicBezTo>
                    <a:pt x="277" y="15911"/>
                    <a:pt x="179" y="15831"/>
                    <a:pt x="72" y="15751"/>
                  </a:cubicBezTo>
                  <a:lnTo>
                    <a:pt x="1" y="15849"/>
                  </a:lnTo>
                  <a:cubicBezTo>
                    <a:pt x="99" y="15929"/>
                    <a:pt x="206" y="16009"/>
                    <a:pt x="313" y="16098"/>
                  </a:cubicBezTo>
                  <a:cubicBezTo>
                    <a:pt x="2311" y="17677"/>
                    <a:pt x="6031" y="20621"/>
                    <a:pt x="13311" y="22557"/>
                  </a:cubicBezTo>
                  <a:cubicBezTo>
                    <a:pt x="13757" y="22673"/>
                    <a:pt x="14212" y="22736"/>
                    <a:pt x="14676" y="22736"/>
                  </a:cubicBezTo>
                  <a:cubicBezTo>
                    <a:pt x="16790" y="22736"/>
                    <a:pt x="19047" y="21487"/>
                    <a:pt x="21411" y="19007"/>
                  </a:cubicBezTo>
                  <a:cubicBezTo>
                    <a:pt x="23490" y="16821"/>
                    <a:pt x="25310" y="13690"/>
                    <a:pt x="27058" y="10657"/>
                  </a:cubicBezTo>
                  <a:cubicBezTo>
                    <a:pt x="27968" y="9087"/>
                    <a:pt x="28825" y="7606"/>
                    <a:pt x="29681" y="6321"/>
                  </a:cubicBezTo>
                  <a:cubicBezTo>
                    <a:pt x="31697" y="3297"/>
                    <a:pt x="33249" y="1459"/>
                    <a:pt x="34302" y="844"/>
                  </a:cubicBezTo>
                  <a:cubicBezTo>
                    <a:pt x="35143" y="359"/>
                    <a:pt x="36127" y="122"/>
                    <a:pt x="37156" y="122"/>
                  </a:cubicBezTo>
                  <a:cubicBezTo>
                    <a:pt x="38703" y="122"/>
                    <a:pt x="40353" y="657"/>
                    <a:pt x="41778" y="1691"/>
                  </a:cubicBezTo>
                  <a:cubicBezTo>
                    <a:pt x="44133" y="3413"/>
                    <a:pt x="45222" y="5946"/>
                    <a:pt x="44677" y="8471"/>
                  </a:cubicBezTo>
                  <a:cubicBezTo>
                    <a:pt x="44544" y="9095"/>
                    <a:pt x="44392" y="9729"/>
                    <a:pt x="44231" y="10407"/>
                  </a:cubicBezTo>
                  <a:cubicBezTo>
                    <a:pt x="43562" y="13253"/>
                    <a:pt x="42875" y="16188"/>
                    <a:pt x="43321" y="18168"/>
                  </a:cubicBezTo>
                  <a:cubicBezTo>
                    <a:pt x="43571" y="19248"/>
                    <a:pt x="44071" y="19943"/>
                    <a:pt x="44865" y="20282"/>
                  </a:cubicBezTo>
                  <a:cubicBezTo>
                    <a:pt x="45231" y="20438"/>
                    <a:pt x="45654" y="20516"/>
                    <a:pt x="46137" y="20516"/>
                  </a:cubicBezTo>
                  <a:cubicBezTo>
                    <a:pt x="47787" y="20516"/>
                    <a:pt x="50132" y="19605"/>
                    <a:pt x="53250" y="17749"/>
                  </a:cubicBezTo>
                  <a:cubicBezTo>
                    <a:pt x="58104" y="14867"/>
                    <a:pt x="67872" y="3520"/>
                    <a:pt x="67970" y="3413"/>
                  </a:cubicBezTo>
                  <a:lnTo>
                    <a:pt x="67881" y="3333"/>
                  </a:lnTo>
                  <a:cubicBezTo>
                    <a:pt x="67783" y="3448"/>
                    <a:pt x="58032" y="14769"/>
                    <a:pt x="53188" y="17651"/>
                  </a:cubicBezTo>
                  <a:cubicBezTo>
                    <a:pt x="50092" y="19489"/>
                    <a:pt x="47772" y="20396"/>
                    <a:pt x="46150" y="20396"/>
                  </a:cubicBezTo>
                  <a:cubicBezTo>
                    <a:pt x="45678" y="20396"/>
                    <a:pt x="45265" y="20319"/>
                    <a:pt x="44909" y="20166"/>
                  </a:cubicBezTo>
                  <a:cubicBezTo>
                    <a:pt x="44160" y="19845"/>
                    <a:pt x="43678" y="19185"/>
                    <a:pt x="43437" y="18141"/>
                  </a:cubicBezTo>
                  <a:cubicBezTo>
                    <a:pt x="43000" y="16188"/>
                    <a:pt x="43687" y="13262"/>
                    <a:pt x="44347" y="10434"/>
                  </a:cubicBezTo>
                  <a:cubicBezTo>
                    <a:pt x="44508" y="9756"/>
                    <a:pt x="44659" y="9122"/>
                    <a:pt x="44793" y="8498"/>
                  </a:cubicBezTo>
                  <a:cubicBezTo>
                    <a:pt x="45346" y="5920"/>
                    <a:pt x="44249" y="3341"/>
                    <a:pt x="41849" y="1593"/>
                  </a:cubicBezTo>
                  <a:cubicBezTo>
                    <a:pt x="40406" y="545"/>
                    <a:pt x="38730" y="1"/>
                    <a:pt x="3715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3"/>
            <p:cNvSpPr/>
            <p:nvPr/>
          </p:nvSpPr>
          <p:spPr>
            <a:xfrm>
              <a:off x="5287100" y="568700"/>
              <a:ext cx="1691225" cy="583000"/>
            </a:xfrm>
            <a:custGeom>
              <a:rect b="b" l="l" r="r" t="t"/>
              <a:pathLst>
                <a:path extrusionOk="0" h="23320" w="67649">
                  <a:moveTo>
                    <a:pt x="37589" y="1"/>
                  </a:moveTo>
                  <a:cubicBezTo>
                    <a:pt x="36474" y="1"/>
                    <a:pt x="35412" y="283"/>
                    <a:pt x="34525" y="856"/>
                  </a:cubicBezTo>
                  <a:cubicBezTo>
                    <a:pt x="33561" y="1481"/>
                    <a:pt x="32161" y="3247"/>
                    <a:pt x="29984" y="6583"/>
                  </a:cubicBezTo>
                  <a:cubicBezTo>
                    <a:pt x="29297" y="7627"/>
                    <a:pt x="28592" y="8769"/>
                    <a:pt x="27852" y="9982"/>
                  </a:cubicBezTo>
                  <a:cubicBezTo>
                    <a:pt x="25925" y="13105"/>
                    <a:pt x="23739" y="16655"/>
                    <a:pt x="21420" y="19144"/>
                  </a:cubicBezTo>
                  <a:cubicBezTo>
                    <a:pt x="18909" y="21838"/>
                    <a:pt x="16584" y="23195"/>
                    <a:pt x="14491" y="23195"/>
                  </a:cubicBezTo>
                  <a:cubicBezTo>
                    <a:pt x="14123" y="23195"/>
                    <a:pt x="13762" y="23153"/>
                    <a:pt x="13409" y="23069"/>
                  </a:cubicBezTo>
                  <a:cubicBezTo>
                    <a:pt x="5844" y="21276"/>
                    <a:pt x="2222" y="18297"/>
                    <a:pt x="268" y="16691"/>
                  </a:cubicBezTo>
                  <a:lnTo>
                    <a:pt x="72" y="16530"/>
                  </a:lnTo>
                  <a:lnTo>
                    <a:pt x="0" y="16620"/>
                  </a:lnTo>
                  <a:lnTo>
                    <a:pt x="197" y="16780"/>
                  </a:lnTo>
                  <a:cubicBezTo>
                    <a:pt x="2150" y="18395"/>
                    <a:pt x="5790" y="21392"/>
                    <a:pt x="13382" y="23194"/>
                  </a:cubicBezTo>
                  <a:cubicBezTo>
                    <a:pt x="13739" y="23275"/>
                    <a:pt x="14114" y="23319"/>
                    <a:pt x="14488" y="23319"/>
                  </a:cubicBezTo>
                  <a:cubicBezTo>
                    <a:pt x="16611" y="23319"/>
                    <a:pt x="18967" y="21945"/>
                    <a:pt x="21509" y="19233"/>
                  </a:cubicBezTo>
                  <a:cubicBezTo>
                    <a:pt x="23838" y="16736"/>
                    <a:pt x="26023" y="13176"/>
                    <a:pt x="27950" y="10045"/>
                  </a:cubicBezTo>
                  <a:cubicBezTo>
                    <a:pt x="28700" y="8832"/>
                    <a:pt x="29395" y="7690"/>
                    <a:pt x="30082" y="6646"/>
                  </a:cubicBezTo>
                  <a:cubicBezTo>
                    <a:pt x="31545" y="4416"/>
                    <a:pt x="33374" y="1748"/>
                    <a:pt x="34596" y="963"/>
                  </a:cubicBezTo>
                  <a:cubicBezTo>
                    <a:pt x="35463" y="398"/>
                    <a:pt x="36500" y="121"/>
                    <a:pt x="37591" y="121"/>
                  </a:cubicBezTo>
                  <a:cubicBezTo>
                    <a:pt x="39051" y="121"/>
                    <a:pt x="40606" y="618"/>
                    <a:pt x="41974" y="1588"/>
                  </a:cubicBezTo>
                  <a:cubicBezTo>
                    <a:pt x="43856" y="2926"/>
                    <a:pt x="45605" y="5442"/>
                    <a:pt x="44864" y="8501"/>
                  </a:cubicBezTo>
                  <a:cubicBezTo>
                    <a:pt x="44757" y="8939"/>
                    <a:pt x="44641" y="9394"/>
                    <a:pt x="44525" y="9849"/>
                  </a:cubicBezTo>
                  <a:cubicBezTo>
                    <a:pt x="43794" y="12730"/>
                    <a:pt x="42973" y="15995"/>
                    <a:pt x="43401" y="18092"/>
                  </a:cubicBezTo>
                  <a:cubicBezTo>
                    <a:pt x="43615" y="19126"/>
                    <a:pt x="44097" y="19813"/>
                    <a:pt x="44847" y="20134"/>
                  </a:cubicBezTo>
                  <a:cubicBezTo>
                    <a:pt x="45188" y="20282"/>
                    <a:pt x="45585" y="20356"/>
                    <a:pt x="46039" y="20356"/>
                  </a:cubicBezTo>
                  <a:cubicBezTo>
                    <a:pt x="47671" y="20356"/>
                    <a:pt x="50037" y="19399"/>
                    <a:pt x="53206" y="17458"/>
                  </a:cubicBezTo>
                  <a:cubicBezTo>
                    <a:pt x="57987" y="14532"/>
                    <a:pt x="67551" y="3292"/>
                    <a:pt x="67649" y="3176"/>
                  </a:cubicBezTo>
                  <a:lnTo>
                    <a:pt x="67560" y="3095"/>
                  </a:lnTo>
                  <a:cubicBezTo>
                    <a:pt x="67461" y="3211"/>
                    <a:pt x="57907" y="14434"/>
                    <a:pt x="53143" y="17351"/>
                  </a:cubicBezTo>
                  <a:cubicBezTo>
                    <a:pt x="50022" y="19263"/>
                    <a:pt x="47637" y="20228"/>
                    <a:pt x="46024" y="20228"/>
                  </a:cubicBezTo>
                  <a:cubicBezTo>
                    <a:pt x="45591" y="20228"/>
                    <a:pt x="45213" y="20158"/>
                    <a:pt x="44891" y="20018"/>
                  </a:cubicBezTo>
                  <a:cubicBezTo>
                    <a:pt x="44178" y="19706"/>
                    <a:pt x="43731" y="19073"/>
                    <a:pt x="43526" y="18065"/>
                  </a:cubicBezTo>
                  <a:cubicBezTo>
                    <a:pt x="43098" y="15995"/>
                    <a:pt x="43919" y="12748"/>
                    <a:pt x="44641" y="9884"/>
                  </a:cubicBezTo>
                  <a:cubicBezTo>
                    <a:pt x="44757" y="9420"/>
                    <a:pt x="44873" y="8965"/>
                    <a:pt x="44980" y="8528"/>
                  </a:cubicBezTo>
                  <a:cubicBezTo>
                    <a:pt x="45739" y="5415"/>
                    <a:pt x="43963" y="2846"/>
                    <a:pt x="42036" y="1481"/>
                  </a:cubicBezTo>
                  <a:cubicBezTo>
                    <a:pt x="40655" y="502"/>
                    <a:pt x="39075" y="1"/>
                    <a:pt x="3758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3"/>
            <p:cNvSpPr/>
            <p:nvPr/>
          </p:nvSpPr>
          <p:spPr>
            <a:xfrm>
              <a:off x="5287775" y="560825"/>
              <a:ext cx="1683200" cy="598225"/>
            </a:xfrm>
            <a:custGeom>
              <a:rect b="b" l="l" r="r" t="t"/>
              <a:pathLst>
                <a:path extrusionOk="0" h="23929" w="67328">
                  <a:moveTo>
                    <a:pt x="38006" y="1"/>
                  </a:moveTo>
                  <a:cubicBezTo>
                    <a:pt x="36833" y="1"/>
                    <a:pt x="35720" y="326"/>
                    <a:pt x="34810" y="984"/>
                  </a:cubicBezTo>
                  <a:cubicBezTo>
                    <a:pt x="33633" y="1840"/>
                    <a:pt x="31822" y="4677"/>
                    <a:pt x="29716" y="7960"/>
                  </a:cubicBezTo>
                  <a:cubicBezTo>
                    <a:pt x="25394" y="14704"/>
                    <a:pt x="19555" y="23805"/>
                    <a:pt x="14352" y="23805"/>
                  </a:cubicBezTo>
                  <a:cubicBezTo>
                    <a:pt x="14056" y="23805"/>
                    <a:pt x="13762" y="23775"/>
                    <a:pt x="13471" y="23715"/>
                  </a:cubicBezTo>
                  <a:cubicBezTo>
                    <a:pt x="5638" y="22082"/>
                    <a:pt x="2088" y="19040"/>
                    <a:pt x="188" y="17398"/>
                  </a:cubicBezTo>
                  <a:lnTo>
                    <a:pt x="81" y="17309"/>
                  </a:lnTo>
                  <a:lnTo>
                    <a:pt x="0" y="17398"/>
                  </a:lnTo>
                  <a:lnTo>
                    <a:pt x="107" y="17497"/>
                  </a:lnTo>
                  <a:cubicBezTo>
                    <a:pt x="2016" y="19138"/>
                    <a:pt x="5585" y="22198"/>
                    <a:pt x="13444" y="23839"/>
                  </a:cubicBezTo>
                  <a:cubicBezTo>
                    <a:pt x="13748" y="23893"/>
                    <a:pt x="14051" y="23929"/>
                    <a:pt x="14345" y="23929"/>
                  </a:cubicBezTo>
                  <a:cubicBezTo>
                    <a:pt x="19627" y="23929"/>
                    <a:pt x="25479" y="14794"/>
                    <a:pt x="29814" y="8022"/>
                  </a:cubicBezTo>
                  <a:cubicBezTo>
                    <a:pt x="31911" y="4748"/>
                    <a:pt x="33722" y="1929"/>
                    <a:pt x="34882" y="1082"/>
                  </a:cubicBezTo>
                  <a:cubicBezTo>
                    <a:pt x="35769" y="437"/>
                    <a:pt x="36858" y="119"/>
                    <a:pt x="38007" y="119"/>
                  </a:cubicBezTo>
                  <a:cubicBezTo>
                    <a:pt x="39386" y="119"/>
                    <a:pt x="40852" y="578"/>
                    <a:pt x="42161" y="1483"/>
                  </a:cubicBezTo>
                  <a:cubicBezTo>
                    <a:pt x="44124" y="2839"/>
                    <a:pt x="45908" y="5400"/>
                    <a:pt x="45052" y="8540"/>
                  </a:cubicBezTo>
                  <a:lnTo>
                    <a:pt x="44891" y="9120"/>
                  </a:lnTo>
                  <a:cubicBezTo>
                    <a:pt x="43776" y="13188"/>
                    <a:pt x="42384" y="18246"/>
                    <a:pt x="44436" y="19763"/>
                  </a:cubicBezTo>
                  <a:cubicBezTo>
                    <a:pt x="44834" y="20057"/>
                    <a:pt x="45341" y="20204"/>
                    <a:pt x="45961" y="20204"/>
                  </a:cubicBezTo>
                  <a:cubicBezTo>
                    <a:pt x="47577" y="20204"/>
                    <a:pt x="49958" y="19200"/>
                    <a:pt x="53170" y="17175"/>
                  </a:cubicBezTo>
                  <a:cubicBezTo>
                    <a:pt x="57862" y="14205"/>
                    <a:pt x="67238" y="3062"/>
                    <a:pt x="67327" y="2955"/>
                  </a:cubicBezTo>
                  <a:lnTo>
                    <a:pt x="67238" y="2875"/>
                  </a:lnTo>
                  <a:cubicBezTo>
                    <a:pt x="67140" y="2991"/>
                    <a:pt x="57782" y="14107"/>
                    <a:pt x="53098" y="17068"/>
                  </a:cubicBezTo>
                  <a:cubicBezTo>
                    <a:pt x="49937" y="19069"/>
                    <a:pt x="47543" y="20075"/>
                    <a:pt x="45946" y="20075"/>
                  </a:cubicBezTo>
                  <a:cubicBezTo>
                    <a:pt x="45358" y="20075"/>
                    <a:pt x="44877" y="19938"/>
                    <a:pt x="44507" y="19664"/>
                  </a:cubicBezTo>
                  <a:cubicBezTo>
                    <a:pt x="42527" y="18201"/>
                    <a:pt x="43901" y="13188"/>
                    <a:pt x="45007" y="9155"/>
                  </a:cubicBezTo>
                  <a:lnTo>
                    <a:pt x="45168" y="8576"/>
                  </a:lnTo>
                  <a:cubicBezTo>
                    <a:pt x="46042" y="5373"/>
                    <a:pt x="44222" y="2759"/>
                    <a:pt x="42232" y="1385"/>
                  </a:cubicBezTo>
                  <a:cubicBezTo>
                    <a:pt x="40901" y="467"/>
                    <a:pt x="39410" y="1"/>
                    <a:pt x="38006"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96" name="Google Shape;2796;p33"/>
          <p:cNvGrpSpPr/>
          <p:nvPr/>
        </p:nvGrpSpPr>
        <p:grpSpPr>
          <a:xfrm rot="-4318285">
            <a:off x="-2636892" y="1155191"/>
            <a:ext cx="8731081" cy="3196864"/>
            <a:chOff x="5270825" y="560825"/>
            <a:chExt cx="1890175" cy="830850"/>
          </a:xfrm>
        </p:grpSpPr>
        <p:sp>
          <p:nvSpPr>
            <p:cNvPr id="2797" name="Google Shape;2797;p33"/>
            <p:cNvSpPr/>
            <p:nvPr/>
          </p:nvSpPr>
          <p:spPr>
            <a:xfrm>
              <a:off x="5270825" y="689775"/>
              <a:ext cx="1890175" cy="701900"/>
            </a:xfrm>
            <a:custGeom>
              <a:rect b="b" l="l" r="r" t="t"/>
              <a:pathLst>
                <a:path extrusionOk="0" h="28076" w="75607">
                  <a:moveTo>
                    <a:pt x="18" y="1"/>
                  </a:moveTo>
                  <a:lnTo>
                    <a:pt x="0" y="117"/>
                  </a:lnTo>
                  <a:cubicBezTo>
                    <a:pt x="2471" y="518"/>
                    <a:pt x="7092" y="5353"/>
                    <a:pt x="11160" y="9627"/>
                  </a:cubicBezTo>
                  <a:cubicBezTo>
                    <a:pt x="14658" y="13302"/>
                    <a:pt x="17691" y="16487"/>
                    <a:pt x="18957" y="16487"/>
                  </a:cubicBezTo>
                  <a:lnTo>
                    <a:pt x="19038" y="16487"/>
                  </a:lnTo>
                  <a:cubicBezTo>
                    <a:pt x="20313" y="16335"/>
                    <a:pt x="19983" y="13177"/>
                    <a:pt x="19609" y="9520"/>
                  </a:cubicBezTo>
                  <a:cubicBezTo>
                    <a:pt x="19252" y="6085"/>
                    <a:pt x="18859" y="2204"/>
                    <a:pt x="20028" y="1277"/>
                  </a:cubicBezTo>
                  <a:cubicBezTo>
                    <a:pt x="20980" y="526"/>
                    <a:pt x="22208" y="258"/>
                    <a:pt x="23468" y="258"/>
                  </a:cubicBezTo>
                  <a:cubicBezTo>
                    <a:pt x="24724" y="258"/>
                    <a:pt x="26012" y="523"/>
                    <a:pt x="27093" y="839"/>
                  </a:cubicBezTo>
                  <a:cubicBezTo>
                    <a:pt x="32714" y="2463"/>
                    <a:pt x="38941" y="7075"/>
                    <a:pt x="40154" y="10519"/>
                  </a:cubicBezTo>
                  <a:cubicBezTo>
                    <a:pt x="41242" y="13596"/>
                    <a:pt x="41010" y="16130"/>
                    <a:pt x="40823" y="18173"/>
                  </a:cubicBezTo>
                  <a:cubicBezTo>
                    <a:pt x="40662" y="19957"/>
                    <a:pt x="40520" y="21500"/>
                    <a:pt x="41314" y="22812"/>
                  </a:cubicBezTo>
                  <a:cubicBezTo>
                    <a:pt x="43455" y="26336"/>
                    <a:pt x="46470" y="28075"/>
                    <a:pt x="50476" y="28075"/>
                  </a:cubicBezTo>
                  <a:cubicBezTo>
                    <a:pt x="51635" y="28075"/>
                    <a:pt x="52875" y="27932"/>
                    <a:pt x="54205" y="27638"/>
                  </a:cubicBezTo>
                  <a:cubicBezTo>
                    <a:pt x="61279" y="26077"/>
                    <a:pt x="75463" y="11955"/>
                    <a:pt x="75606" y="11812"/>
                  </a:cubicBezTo>
                  <a:lnTo>
                    <a:pt x="75526" y="11723"/>
                  </a:lnTo>
                  <a:cubicBezTo>
                    <a:pt x="75383" y="11866"/>
                    <a:pt x="61216" y="25970"/>
                    <a:pt x="54178" y="27522"/>
                  </a:cubicBezTo>
                  <a:cubicBezTo>
                    <a:pt x="52862" y="27811"/>
                    <a:pt x="51630" y="27956"/>
                    <a:pt x="50481" y="27956"/>
                  </a:cubicBezTo>
                  <a:cubicBezTo>
                    <a:pt x="46521" y="27956"/>
                    <a:pt x="43537" y="26234"/>
                    <a:pt x="41421" y="22749"/>
                  </a:cubicBezTo>
                  <a:cubicBezTo>
                    <a:pt x="40645" y="21465"/>
                    <a:pt x="40778" y="20020"/>
                    <a:pt x="40948" y="18182"/>
                  </a:cubicBezTo>
                  <a:cubicBezTo>
                    <a:pt x="41135" y="16130"/>
                    <a:pt x="41367" y="13579"/>
                    <a:pt x="40270" y="10474"/>
                  </a:cubicBezTo>
                  <a:cubicBezTo>
                    <a:pt x="39039" y="7004"/>
                    <a:pt x="32785" y="2356"/>
                    <a:pt x="27129" y="723"/>
                  </a:cubicBezTo>
                  <a:cubicBezTo>
                    <a:pt x="26032" y="404"/>
                    <a:pt x="24729" y="135"/>
                    <a:pt x="23458" y="135"/>
                  </a:cubicBezTo>
                  <a:cubicBezTo>
                    <a:pt x="22177" y="135"/>
                    <a:pt x="20929" y="408"/>
                    <a:pt x="19957" y="1178"/>
                  </a:cubicBezTo>
                  <a:cubicBezTo>
                    <a:pt x="18726" y="2151"/>
                    <a:pt x="19109" y="5898"/>
                    <a:pt x="19484" y="9528"/>
                  </a:cubicBezTo>
                  <a:cubicBezTo>
                    <a:pt x="19841" y="12972"/>
                    <a:pt x="20171" y="16228"/>
                    <a:pt x="19020" y="16362"/>
                  </a:cubicBezTo>
                  <a:cubicBezTo>
                    <a:pt x="18998" y="16365"/>
                    <a:pt x="18975" y="16366"/>
                    <a:pt x="18951" y="16366"/>
                  </a:cubicBezTo>
                  <a:cubicBezTo>
                    <a:pt x="17745" y="16366"/>
                    <a:pt x="14583" y="13055"/>
                    <a:pt x="11250" y="9546"/>
                  </a:cubicBezTo>
                  <a:cubicBezTo>
                    <a:pt x="7164" y="5255"/>
                    <a:pt x="2534" y="402"/>
                    <a:pt x="1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3"/>
            <p:cNvSpPr/>
            <p:nvPr/>
          </p:nvSpPr>
          <p:spPr>
            <a:xfrm>
              <a:off x="5271500" y="691075"/>
              <a:ext cx="1882350" cy="687000"/>
            </a:xfrm>
            <a:custGeom>
              <a:rect b="b" l="l" r="r" t="t"/>
              <a:pathLst>
                <a:path extrusionOk="0" h="27480" w="75294">
                  <a:moveTo>
                    <a:pt x="24087" y="0"/>
                  </a:moveTo>
                  <a:cubicBezTo>
                    <a:pt x="22729" y="0"/>
                    <a:pt x="21392" y="297"/>
                    <a:pt x="20349" y="1153"/>
                  </a:cubicBezTo>
                  <a:cubicBezTo>
                    <a:pt x="19136" y="2152"/>
                    <a:pt x="19439" y="5810"/>
                    <a:pt x="19733" y="9352"/>
                  </a:cubicBezTo>
                  <a:cubicBezTo>
                    <a:pt x="20019" y="12777"/>
                    <a:pt x="20295" y="16016"/>
                    <a:pt x="19118" y="16230"/>
                  </a:cubicBezTo>
                  <a:cubicBezTo>
                    <a:pt x="19076" y="16237"/>
                    <a:pt x="19033" y="16241"/>
                    <a:pt x="18987" y="16241"/>
                  </a:cubicBezTo>
                  <a:cubicBezTo>
                    <a:pt x="17775" y="16241"/>
                    <a:pt x="15102" y="13658"/>
                    <a:pt x="11767" y="10297"/>
                  </a:cubicBezTo>
                  <a:cubicBezTo>
                    <a:pt x="11428" y="9958"/>
                    <a:pt x="11098" y="9619"/>
                    <a:pt x="10759" y="9280"/>
                  </a:cubicBezTo>
                  <a:cubicBezTo>
                    <a:pt x="6646" y="5132"/>
                    <a:pt x="2400" y="841"/>
                    <a:pt x="18" y="413"/>
                  </a:cubicBezTo>
                  <a:lnTo>
                    <a:pt x="0" y="538"/>
                  </a:lnTo>
                  <a:cubicBezTo>
                    <a:pt x="2346" y="957"/>
                    <a:pt x="6575" y="5230"/>
                    <a:pt x="10670" y="9361"/>
                  </a:cubicBezTo>
                  <a:cubicBezTo>
                    <a:pt x="11009" y="9708"/>
                    <a:pt x="11348" y="10047"/>
                    <a:pt x="11678" y="10377"/>
                  </a:cubicBezTo>
                  <a:cubicBezTo>
                    <a:pt x="15038" y="13755"/>
                    <a:pt x="17723" y="16359"/>
                    <a:pt x="18989" y="16359"/>
                  </a:cubicBezTo>
                  <a:cubicBezTo>
                    <a:pt x="19040" y="16359"/>
                    <a:pt x="19089" y="16354"/>
                    <a:pt x="19136" y="16346"/>
                  </a:cubicBezTo>
                  <a:cubicBezTo>
                    <a:pt x="20420" y="16114"/>
                    <a:pt x="20144" y="12822"/>
                    <a:pt x="19858" y="9343"/>
                  </a:cubicBezTo>
                  <a:cubicBezTo>
                    <a:pt x="19564" y="5837"/>
                    <a:pt x="19261" y="2206"/>
                    <a:pt x="20429" y="1242"/>
                  </a:cubicBezTo>
                  <a:cubicBezTo>
                    <a:pt x="21444" y="409"/>
                    <a:pt x="22752" y="120"/>
                    <a:pt x="24083" y="120"/>
                  </a:cubicBezTo>
                  <a:cubicBezTo>
                    <a:pt x="25303" y="120"/>
                    <a:pt x="26543" y="363"/>
                    <a:pt x="27593" y="654"/>
                  </a:cubicBezTo>
                  <a:cubicBezTo>
                    <a:pt x="33142" y="2197"/>
                    <a:pt x="39217" y="6747"/>
                    <a:pt x="40341" y="10190"/>
                  </a:cubicBezTo>
                  <a:cubicBezTo>
                    <a:pt x="41322" y="13197"/>
                    <a:pt x="41099" y="15685"/>
                    <a:pt x="40912" y="17693"/>
                  </a:cubicBezTo>
                  <a:cubicBezTo>
                    <a:pt x="40751" y="19495"/>
                    <a:pt x="40618" y="21056"/>
                    <a:pt x="41403" y="22376"/>
                  </a:cubicBezTo>
                  <a:cubicBezTo>
                    <a:pt x="43437" y="25793"/>
                    <a:pt x="46345" y="27479"/>
                    <a:pt x="50234" y="27479"/>
                  </a:cubicBezTo>
                  <a:cubicBezTo>
                    <a:pt x="51448" y="27479"/>
                    <a:pt x="52759" y="27318"/>
                    <a:pt x="54169" y="26988"/>
                  </a:cubicBezTo>
                  <a:cubicBezTo>
                    <a:pt x="61145" y="25356"/>
                    <a:pt x="75151" y="11359"/>
                    <a:pt x="75294" y="11216"/>
                  </a:cubicBezTo>
                  <a:lnTo>
                    <a:pt x="75204" y="11136"/>
                  </a:lnTo>
                  <a:cubicBezTo>
                    <a:pt x="75062" y="11279"/>
                    <a:pt x="61082" y="25240"/>
                    <a:pt x="54142" y="26864"/>
                  </a:cubicBezTo>
                  <a:cubicBezTo>
                    <a:pt x="52741" y="27192"/>
                    <a:pt x="51438" y="27357"/>
                    <a:pt x="50231" y="27357"/>
                  </a:cubicBezTo>
                  <a:cubicBezTo>
                    <a:pt x="46390" y="27357"/>
                    <a:pt x="43517" y="25688"/>
                    <a:pt x="41501" y="22314"/>
                  </a:cubicBezTo>
                  <a:cubicBezTo>
                    <a:pt x="40742" y="21020"/>
                    <a:pt x="40867" y="19557"/>
                    <a:pt x="41037" y="17702"/>
                  </a:cubicBezTo>
                  <a:cubicBezTo>
                    <a:pt x="41215" y="15685"/>
                    <a:pt x="41447" y="13179"/>
                    <a:pt x="40457" y="10154"/>
                  </a:cubicBezTo>
                  <a:cubicBezTo>
                    <a:pt x="39324" y="6675"/>
                    <a:pt x="33204" y="2090"/>
                    <a:pt x="27629" y="538"/>
                  </a:cubicBezTo>
                  <a:cubicBezTo>
                    <a:pt x="26568" y="245"/>
                    <a:pt x="25319" y="0"/>
                    <a:pt x="2408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3"/>
            <p:cNvSpPr/>
            <p:nvPr/>
          </p:nvSpPr>
          <p:spPr>
            <a:xfrm>
              <a:off x="5271925" y="688675"/>
              <a:ext cx="1874575" cy="676000"/>
            </a:xfrm>
            <a:custGeom>
              <a:rect b="b" l="l" r="r" t="t"/>
              <a:pathLst>
                <a:path extrusionOk="0" h="27040" w="74983">
                  <a:moveTo>
                    <a:pt x="24729" y="0"/>
                  </a:moveTo>
                  <a:cubicBezTo>
                    <a:pt x="23091" y="0"/>
                    <a:pt x="21748" y="425"/>
                    <a:pt x="20760" y="1267"/>
                  </a:cubicBezTo>
                  <a:cubicBezTo>
                    <a:pt x="19547" y="2311"/>
                    <a:pt x="19770" y="5879"/>
                    <a:pt x="19993" y="9332"/>
                  </a:cubicBezTo>
                  <a:cubicBezTo>
                    <a:pt x="20207" y="12739"/>
                    <a:pt x="20412" y="15951"/>
                    <a:pt x="19217" y="16245"/>
                  </a:cubicBezTo>
                  <a:cubicBezTo>
                    <a:pt x="19154" y="16261"/>
                    <a:pt x="19087" y="16268"/>
                    <a:pt x="19015" y="16268"/>
                  </a:cubicBezTo>
                  <a:cubicBezTo>
                    <a:pt x="17701" y="16268"/>
                    <a:pt x="14987" y="13752"/>
                    <a:pt x="11839" y="10714"/>
                  </a:cubicBezTo>
                  <a:cubicBezTo>
                    <a:pt x="11331" y="10224"/>
                    <a:pt x="10804" y="9715"/>
                    <a:pt x="10287" y="9207"/>
                  </a:cubicBezTo>
                  <a:cubicBezTo>
                    <a:pt x="6353" y="5380"/>
                    <a:pt x="2285" y="1428"/>
                    <a:pt x="28" y="982"/>
                  </a:cubicBezTo>
                  <a:lnTo>
                    <a:pt x="1" y="1098"/>
                  </a:lnTo>
                  <a:cubicBezTo>
                    <a:pt x="2231" y="1535"/>
                    <a:pt x="6281" y="5478"/>
                    <a:pt x="10198" y="9296"/>
                  </a:cubicBezTo>
                  <a:cubicBezTo>
                    <a:pt x="10724" y="9804"/>
                    <a:pt x="11241" y="10313"/>
                    <a:pt x="11759" y="10804"/>
                  </a:cubicBezTo>
                  <a:cubicBezTo>
                    <a:pt x="15024" y="13962"/>
                    <a:pt x="17656" y="16388"/>
                    <a:pt x="19012" y="16388"/>
                  </a:cubicBezTo>
                  <a:cubicBezTo>
                    <a:pt x="19101" y="16388"/>
                    <a:pt x="19172" y="16379"/>
                    <a:pt x="19244" y="16361"/>
                  </a:cubicBezTo>
                  <a:cubicBezTo>
                    <a:pt x="20546" y="16040"/>
                    <a:pt x="20332" y="12784"/>
                    <a:pt x="20118" y="9332"/>
                  </a:cubicBezTo>
                  <a:cubicBezTo>
                    <a:pt x="19895" y="5906"/>
                    <a:pt x="19672" y="2364"/>
                    <a:pt x="20840" y="1365"/>
                  </a:cubicBezTo>
                  <a:cubicBezTo>
                    <a:pt x="21923" y="437"/>
                    <a:pt x="23329" y="123"/>
                    <a:pt x="24734" y="123"/>
                  </a:cubicBezTo>
                  <a:cubicBezTo>
                    <a:pt x="25842" y="123"/>
                    <a:pt x="26949" y="318"/>
                    <a:pt x="27897" y="562"/>
                  </a:cubicBezTo>
                  <a:cubicBezTo>
                    <a:pt x="33446" y="1981"/>
                    <a:pt x="39476" y="6486"/>
                    <a:pt x="40538" y="10010"/>
                  </a:cubicBezTo>
                  <a:cubicBezTo>
                    <a:pt x="41412" y="12927"/>
                    <a:pt x="41207" y="15273"/>
                    <a:pt x="41020" y="17343"/>
                  </a:cubicBezTo>
                  <a:cubicBezTo>
                    <a:pt x="40859" y="19180"/>
                    <a:pt x="40717" y="20759"/>
                    <a:pt x="41493" y="22089"/>
                  </a:cubicBezTo>
                  <a:cubicBezTo>
                    <a:pt x="43420" y="25398"/>
                    <a:pt x="46221" y="27040"/>
                    <a:pt x="49994" y="27040"/>
                  </a:cubicBezTo>
                  <a:cubicBezTo>
                    <a:pt x="51261" y="27040"/>
                    <a:pt x="52644" y="26852"/>
                    <a:pt x="54134" y="26478"/>
                  </a:cubicBezTo>
                  <a:cubicBezTo>
                    <a:pt x="61012" y="24774"/>
                    <a:pt x="74840" y="10920"/>
                    <a:pt x="74982" y="10777"/>
                  </a:cubicBezTo>
                  <a:lnTo>
                    <a:pt x="74893" y="10688"/>
                  </a:lnTo>
                  <a:cubicBezTo>
                    <a:pt x="74759" y="10830"/>
                    <a:pt x="60949" y="24667"/>
                    <a:pt x="54107" y="26362"/>
                  </a:cubicBezTo>
                  <a:cubicBezTo>
                    <a:pt x="52626" y="26729"/>
                    <a:pt x="51259" y="26913"/>
                    <a:pt x="50001" y="26913"/>
                  </a:cubicBezTo>
                  <a:cubicBezTo>
                    <a:pt x="46270" y="26913"/>
                    <a:pt x="43501" y="25295"/>
                    <a:pt x="41600" y="22026"/>
                  </a:cubicBezTo>
                  <a:cubicBezTo>
                    <a:pt x="40841" y="20724"/>
                    <a:pt x="40975" y="19243"/>
                    <a:pt x="41145" y="17361"/>
                  </a:cubicBezTo>
                  <a:cubicBezTo>
                    <a:pt x="41314" y="15380"/>
                    <a:pt x="41537" y="12918"/>
                    <a:pt x="40654" y="9974"/>
                  </a:cubicBezTo>
                  <a:cubicBezTo>
                    <a:pt x="39584" y="6414"/>
                    <a:pt x="33517" y="1865"/>
                    <a:pt x="27924" y="446"/>
                  </a:cubicBezTo>
                  <a:cubicBezTo>
                    <a:pt x="26765" y="148"/>
                    <a:pt x="25696" y="0"/>
                    <a:pt x="2472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33"/>
            <p:cNvSpPr/>
            <p:nvPr/>
          </p:nvSpPr>
          <p:spPr>
            <a:xfrm>
              <a:off x="5272600" y="686175"/>
              <a:ext cx="1866525" cy="664900"/>
            </a:xfrm>
            <a:custGeom>
              <a:rect b="b" l="l" r="r" t="t"/>
              <a:pathLst>
                <a:path extrusionOk="0" h="26596" w="74661">
                  <a:moveTo>
                    <a:pt x="25388" y="0"/>
                  </a:moveTo>
                  <a:cubicBezTo>
                    <a:pt x="23642" y="0"/>
                    <a:pt x="22204" y="470"/>
                    <a:pt x="21161" y="1394"/>
                  </a:cubicBezTo>
                  <a:cubicBezTo>
                    <a:pt x="19948" y="2464"/>
                    <a:pt x="20100" y="5952"/>
                    <a:pt x="20242" y="9333"/>
                  </a:cubicBezTo>
                  <a:cubicBezTo>
                    <a:pt x="20394" y="12706"/>
                    <a:pt x="20528" y="15890"/>
                    <a:pt x="19306" y="16256"/>
                  </a:cubicBezTo>
                  <a:cubicBezTo>
                    <a:pt x="19212" y="16285"/>
                    <a:pt x="19111" y="16299"/>
                    <a:pt x="19002" y="16299"/>
                  </a:cubicBezTo>
                  <a:cubicBezTo>
                    <a:pt x="17596" y="16299"/>
                    <a:pt x="14949" y="13960"/>
                    <a:pt x="11910" y="11144"/>
                  </a:cubicBezTo>
                  <a:cubicBezTo>
                    <a:pt x="11214" y="10502"/>
                    <a:pt x="10492" y="9824"/>
                    <a:pt x="9805" y="9182"/>
                  </a:cubicBezTo>
                  <a:cubicBezTo>
                    <a:pt x="5880" y="5497"/>
                    <a:pt x="2168" y="2009"/>
                    <a:pt x="27" y="1545"/>
                  </a:cubicBezTo>
                  <a:lnTo>
                    <a:pt x="1" y="1661"/>
                  </a:lnTo>
                  <a:cubicBezTo>
                    <a:pt x="2106" y="2125"/>
                    <a:pt x="5808" y="5596"/>
                    <a:pt x="9716" y="9271"/>
                  </a:cubicBezTo>
                  <a:cubicBezTo>
                    <a:pt x="10411" y="9913"/>
                    <a:pt x="11125" y="10591"/>
                    <a:pt x="11830" y="11234"/>
                  </a:cubicBezTo>
                  <a:cubicBezTo>
                    <a:pt x="14891" y="14071"/>
                    <a:pt x="17560" y="16425"/>
                    <a:pt x="19021" y="16425"/>
                  </a:cubicBezTo>
                  <a:cubicBezTo>
                    <a:pt x="19135" y="16425"/>
                    <a:pt x="19242" y="16411"/>
                    <a:pt x="19341" y="16381"/>
                  </a:cubicBezTo>
                  <a:cubicBezTo>
                    <a:pt x="20653" y="15980"/>
                    <a:pt x="20519" y="12750"/>
                    <a:pt x="20367" y="9325"/>
                  </a:cubicBezTo>
                  <a:cubicBezTo>
                    <a:pt x="20225" y="5979"/>
                    <a:pt x="20073" y="2518"/>
                    <a:pt x="21242" y="1483"/>
                  </a:cubicBezTo>
                  <a:cubicBezTo>
                    <a:pt x="22265" y="579"/>
                    <a:pt x="23672" y="123"/>
                    <a:pt x="25388" y="123"/>
                  </a:cubicBezTo>
                  <a:cubicBezTo>
                    <a:pt x="26245" y="123"/>
                    <a:pt x="27180" y="237"/>
                    <a:pt x="28182" y="466"/>
                  </a:cubicBezTo>
                  <a:cubicBezTo>
                    <a:pt x="33651" y="1733"/>
                    <a:pt x="39744" y="6283"/>
                    <a:pt x="40725" y="9833"/>
                  </a:cubicBezTo>
                  <a:cubicBezTo>
                    <a:pt x="41501" y="12670"/>
                    <a:pt x="41296" y="14972"/>
                    <a:pt x="41118" y="17006"/>
                  </a:cubicBezTo>
                  <a:cubicBezTo>
                    <a:pt x="40948" y="18861"/>
                    <a:pt x="40805" y="20458"/>
                    <a:pt x="41573" y="21805"/>
                  </a:cubicBezTo>
                  <a:cubicBezTo>
                    <a:pt x="43402" y="25008"/>
                    <a:pt x="46096" y="26596"/>
                    <a:pt x="49753" y="26596"/>
                  </a:cubicBezTo>
                  <a:cubicBezTo>
                    <a:pt x="51074" y="26596"/>
                    <a:pt x="52519" y="26390"/>
                    <a:pt x="54098" y="25980"/>
                  </a:cubicBezTo>
                  <a:cubicBezTo>
                    <a:pt x="60878" y="24205"/>
                    <a:pt x="74527" y="10475"/>
                    <a:pt x="74661" y="10342"/>
                  </a:cubicBezTo>
                  <a:lnTo>
                    <a:pt x="74572" y="10252"/>
                  </a:lnTo>
                  <a:cubicBezTo>
                    <a:pt x="74438" y="10386"/>
                    <a:pt x="60815" y="24089"/>
                    <a:pt x="54062" y="25864"/>
                  </a:cubicBezTo>
                  <a:cubicBezTo>
                    <a:pt x="52503" y="26271"/>
                    <a:pt x="51072" y="26475"/>
                    <a:pt x="49765" y="26475"/>
                  </a:cubicBezTo>
                  <a:cubicBezTo>
                    <a:pt x="46147" y="26475"/>
                    <a:pt x="43482" y="24908"/>
                    <a:pt x="41680" y="21743"/>
                  </a:cubicBezTo>
                  <a:cubicBezTo>
                    <a:pt x="40930" y="20431"/>
                    <a:pt x="41064" y="18924"/>
                    <a:pt x="41234" y="17014"/>
                  </a:cubicBezTo>
                  <a:cubicBezTo>
                    <a:pt x="41421" y="14972"/>
                    <a:pt x="41626" y="12661"/>
                    <a:pt x="40841" y="9806"/>
                  </a:cubicBezTo>
                  <a:cubicBezTo>
                    <a:pt x="39851" y="6220"/>
                    <a:pt x="33713" y="1626"/>
                    <a:pt x="28209" y="350"/>
                  </a:cubicBezTo>
                  <a:cubicBezTo>
                    <a:pt x="27199" y="116"/>
                    <a:pt x="26255" y="0"/>
                    <a:pt x="253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33"/>
            <p:cNvSpPr/>
            <p:nvPr/>
          </p:nvSpPr>
          <p:spPr>
            <a:xfrm>
              <a:off x="5273275" y="683450"/>
              <a:ext cx="1858500" cy="654700"/>
            </a:xfrm>
            <a:custGeom>
              <a:rect b="b" l="l" r="r" t="t"/>
              <a:pathLst>
                <a:path extrusionOk="0" h="26188" w="74340">
                  <a:moveTo>
                    <a:pt x="26021" y="0"/>
                  </a:moveTo>
                  <a:cubicBezTo>
                    <a:pt x="24181" y="0"/>
                    <a:pt x="22663" y="514"/>
                    <a:pt x="21563" y="1521"/>
                  </a:cubicBezTo>
                  <a:cubicBezTo>
                    <a:pt x="20358" y="2627"/>
                    <a:pt x="20430" y="6044"/>
                    <a:pt x="20501" y="9344"/>
                  </a:cubicBezTo>
                  <a:cubicBezTo>
                    <a:pt x="20572" y="12690"/>
                    <a:pt x="20644" y="15848"/>
                    <a:pt x="19404" y="16285"/>
                  </a:cubicBezTo>
                  <a:cubicBezTo>
                    <a:pt x="19280" y="16329"/>
                    <a:pt x="19144" y="16350"/>
                    <a:pt x="18997" y="16350"/>
                  </a:cubicBezTo>
                  <a:cubicBezTo>
                    <a:pt x="17486" y="16350"/>
                    <a:pt x="14819" y="14104"/>
                    <a:pt x="11981" y="11584"/>
                  </a:cubicBezTo>
                  <a:cubicBezTo>
                    <a:pt x="11089" y="10798"/>
                    <a:pt x="10188" y="9978"/>
                    <a:pt x="9323" y="9193"/>
                  </a:cubicBezTo>
                  <a:cubicBezTo>
                    <a:pt x="5585" y="5803"/>
                    <a:pt x="2052" y="2609"/>
                    <a:pt x="27" y="2118"/>
                  </a:cubicBezTo>
                  <a:lnTo>
                    <a:pt x="0" y="2243"/>
                  </a:lnTo>
                  <a:cubicBezTo>
                    <a:pt x="1990" y="2716"/>
                    <a:pt x="5514" y="5910"/>
                    <a:pt x="9234" y="9282"/>
                  </a:cubicBezTo>
                  <a:cubicBezTo>
                    <a:pt x="10108" y="10067"/>
                    <a:pt x="11009" y="10888"/>
                    <a:pt x="11892" y="11673"/>
                  </a:cubicBezTo>
                  <a:cubicBezTo>
                    <a:pt x="14756" y="14206"/>
                    <a:pt x="17441" y="16472"/>
                    <a:pt x="19011" y="16472"/>
                  </a:cubicBezTo>
                  <a:cubicBezTo>
                    <a:pt x="19163" y="16472"/>
                    <a:pt x="19314" y="16445"/>
                    <a:pt x="19448" y="16401"/>
                  </a:cubicBezTo>
                  <a:cubicBezTo>
                    <a:pt x="20769" y="15928"/>
                    <a:pt x="20697" y="12725"/>
                    <a:pt x="20626" y="9335"/>
                  </a:cubicBezTo>
                  <a:cubicBezTo>
                    <a:pt x="20554" y="6061"/>
                    <a:pt x="20474" y="2680"/>
                    <a:pt x="21643" y="1610"/>
                  </a:cubicBezTo>
                  <a:cubicBezTo>
                    <a:pt x="22723" y="623"/>
                    <a:pt x="24216" y="119"/>
                    <a:pt x="26029" y="119"/>
                  </a:cubicBezTo>
                  <a:cubicBezTo>
                    <a:pt x="26790" y="119"/>
                    <a:pt x="27608" y="208"/>
                    <a:pt x="28476" y="388"/>
                  </a:cubicBezTo>
                  <a:cubicBezTo>
                    <a:pt x="33954" y="1521"/>
                    <a:pt x="39993" y="6026"/>
                    <a:pt x="40912" y="9674"/>
                  </a:cubicBezTo>
                  <a:cubicBezTo>
                    <a:pt x="41599" y="12413"/>
                    <a:pt x="41394" y="14679"/>
                    <a:pt x="41216" y="16668"/>
                  </a:cubicBezTo>
                  <a:cubicBezTo>
                    <a:pt x="41046" y="18551"/>
                    <a:pt x="40903" y="20174"/>
                    <a:pt x="41653" y="21530"/>
                  </a:cubicBezTo>
                  <a:cubicBezTo>
                    <a:pt x="42830" y="23645"/>
                    <a:pt x="44347" y="25001"/>
                    <a:pt x="46301" y="25679"/>
                  </a:cubicBezTo>
                  <a:cubicBezTo>
                    <a:pt x="47264" y="26018"/>
                    <a:pt x="48317" y="26187"/>
                    <a:pt x="49485" y="26187"/>
                  </a:cubicBezTo>
                  <a:cubicBezTo>
                    <a:pt x="50850" y="26187"/>
                    <a:pt x="52367" y="25955"/>
                    <a:pt x="54053" y="25491"/>
                  </a:cubicBezTo>
                  <a:cubicBezTo>
                    <a:pt x="60744" y="23645"/>
                    <a:pt x="74206" y="10049"/>
                    <a:pt x="74339" y="9906"/>
                  </a:cubicBezTo>
                  <a:lnTo>
                    <a:pt x="74259" y="9826"/>
                  </a:lnTo>
                  <a:cubicBezTo>
                    <a:pt x="74116" y="9960"/>
                    <a:pt x="60681" y="23529"/>
                    <a:pt x="54026" y="25366"/>
                  </a:cubicBezTo>
                  <a:cubicBezTo>
                    <a:pt x="52336" y="25834"/>
                    <a:pt x="50812" y="26069"/>
                    <a:pt x="49442" y="26069"/>
                  </a:cubicBezTo>
                  <a:cubicBezTo>
                    <a:pt x="45971" y="26069"/>
                    <a:pt x="43480" y="24559"/>
                    <a:pt x="41760" y="21477"/>
                  </a:cubicBezTo>
                  <a:cubicBezTo>
                    <a:pt x="41028" y="20148"/>
                    <a:pt x="41162" y="18622"/>
                    <a:pt x="41341" y="16686"/>
                  </a:cubicBezTo>
                  <a:cubicBezTo>
                    <a:pt x="41519" y="14679"/>
                    <a:pt x="41724" y="12404"/>
                    <a:pt x="41028" y="9639"/>
                  </a:cubicBezTo>
                  <a:cubicBezTo>
                    <a:pt x="40109" y="5963"/>
                    <a:pt x="34016" y="1405"/>
                    <a:pt x="28494" y="272"/>
                  </a:cubicBezTo>
                  <a:cubicBezTo>
                    <a:pt x="27618" y="90"/>
                    <a:pt x="26791" y="0"/>
                    <a:pt x="260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33"/>
            <p:cNvSpPr/>
            <p:nvPr/>
          </p:nvSpPr>
          <p:spPr>
            <a:xfrm>
              <a:off x="5273950" y="680400"/>
              <a:ext cx="1850475" cy="644575"/>
            </a:xfrm>
            <a:custGeom>
              <a:rect b="b" l="l" r="r" t="t"/>
              <a:pathLst>
                <a:path extrusionOk="0" h="25783" w="74019">
                  <a:moveTo>
                    <a:pt x="26688" y="1"/>
                  </a:moveTo>
                  <a:cubicBezTo>
                    <a:pt x="24741" y="1"/>
                    <a:pt x="23129" y="564"/>
                    <a:pt x="21964" y="1669"/>
                  </a:cubicBezTo>
                  <a:cubicBezTo>
                    <a:pt x="20759" y="2802"/>
                    <a:pt x="20759" y="6139"/>
                    <a:pt x="20759" y="9368"/>
                  </a:cubicBezTo>
                  <a:cubicBezTo>
                    <a:pt x="20751" y="12687"/>
                    <a:pt x="20751" y="15818"/>
                    <a:pt x="19502" y="16327"/>
                  </a:cubicBezTo>
                  <a:cubicBezTo>
                    <a:pt x="19340" y="16393"/>
                    <a:pt x="19161" y="16424"/>
                    <a:pt x="18967" y="16424"/>
                  </a:cubicBezTo>
                  <a:cubicBezTo>
                    <a:pt x="17356" y="16424"/>
                    <a:pt x="14679" y="14273"/>
                    <a:pt x="12044" y="12036"/>
                  </a:cubicBezTo>
                  <a:cubicBezTo>
                    <a:pt x="10964" y="11117"/>
                    <a:pt x="9876" y="10162"/>
                    <a:pt x="8832" y="9243"/>
                  </a:cubicBezTo>
                  <a:cubicBezTo>
                    <a:pt x="5130" y="6005"/>
                    <a:pt x="1945" y="3204"/>
                    <a:pt x="36" y="2713"/>
                  </a:cubicBezTo>
                  <a:lnTo>
                    <a:pt x="0" y="2829"/>
                  </a:lnTo>
                  <a:cubicBezTo>
                    <a:pt x="1882" y="3320"/>
                    <a:pt x="5219" y="6246"/>
                    <a:pt x="8752" y="9341"/>
                  </a:cubicBezTo>
                  <a:cubicBezTo>
                    <a:pt x="9795" y="10260"/>
                    <a:pt x="10884" y="11206"/>
                    <a:pt x="11963" y="12125"/>
                  </a:cubicBezTo>
                  <a:cubicBezTo>
                    <a:pt x="15217" y="14888"/>
                    <a:pt x="17486" y="16551"/>
                    <a:pt x="18953" y="16551"/>
                  </a:cubicBezTo>
                  <a:cubicBezTo>
                    <a:pt x="19168" y="16551"/>
                    <a:pt x="19365" y="16515"/>
                    <a:pt x="19546" y="16443"/>
                  </a:cubicBezTo>
                  <a:cubicBezTo>
                    <a:pt x="20875" y="15898"/>
                    <a:pt x="20875" y="12723"/>
                    <a:pt x="20875" y="9368"/>
                  </a:cubicBezTo>
                  <a:cubicBezTo>
                    <a:pt x="20875" y="6166"/>
                    <a:pt x="20884" y="2856"/>
                    <a:pt x="22044" y="1759"/>
                  </a:cubicBezTo>
                  <a:cubicBezTo>
                    <a:pt x="23185" y="677"/>
                    <a:pt x="24765" y="124"/>
                    <a:pt x="26674" y="124"/>
                  </a:cubicBezTo>
                  <a:cubicBezTo>
                    <a:pt x="27332" y="124"/>
                    <a:pt x="28030" y="190"/>
                    <a:pt x="28762" y="322"/>
                  </a:cubicBezTo>
                  <a:cubicBezTo>
                    <a:pt x="31295" y="777"/>
                    <a:pt x="34141" y="2053"/>
                    <a:pt x="36559" y="3828"/>
                  </a:cubicBezTo>
                  <a:cubicBezTo>
                    <a:pt x="39030" y="5639"/>
                    <a:pt x="40689" y="7718"/>
                    <a:pt x="41099" y="9520"/>
                  </a:cubicBezTo>
                  <a:cubicBezTo>
                    <a:pt x="41697" y="12169"/>
                    <a:pt x="41501" y="14391"/>
                    <a:pt x="41322" y="16344"/>
                  </a:cubicBezTo>
                  <a:cubicBezTo>
                    <a:pt x="41144" y="18254"/>
                    <a:pt x="40992" y="19904"/>
                    <a:pt x="41742" y="21278"/>
                  </a:cubicBezTo>
                  <a:cubicBezTo>
                    <a:pt x="42866" y="23356"/>
                    <a:pt x="44356" y="24677"/>
                    <a:pt x="46283" y="25328"/>
                  </a:cubicBezTo>
                  <a:cubicBezTo>
                    <a:pt x="47175" y="25631"/>
                    <a:pt x="48165" y="25783"/>
                    <a:pt x="49253" y="25783"/>
                  </a:cubicBezTo>
                  <a:cubicBezTo>
                    <a:pt x="50663" y="25783"/>
                    <a:pt x="52242" y="25524"/>
                    <a:pt x="54017" y="25007"/>
                  </a:cubicBezTo>
                  <a:cubicBezTo>
                    <a:pt x="60601" y="23098"/>
                    <a:pt x="73893" y="9627"/>
                    <a:pt x="74018" y="9493"/>
                  </a:cubicBezTo>
                  <a:lnTo>
                    <a:pt x="73938" y="9404"/>
                  </a:lnTo>
                  <a:cubicBezTo>
                    <a:pt x="73804" y="9538"/>
                    <a:pt x="60538" y="22991"/>
                    <a:pt x="53981" y="24891"/>
                  </a:cubicBezTo>
                  <a:cubicBezTo>
                    <a:pt x="52213" y="25403"/>
                    <a:pt x="50630" y="25661"/>
                    <a:pt x="49218" y="25661"/>
                  </a:cubicBezTo>
                  <a:cubicBezTo>
                    <a:pt x="45859" y="25661"/>
                    <a:pt x="43469" y="24199"/>
                    <a:pt x="41849" y="21215"/>
                  </a:cubicBezTo>
                  <a:cubicBezTo>
                    <a:pt x="41117" y="19877"/>
                    <a:pt x="41260" y="18325"/>
                    <a:pt x="41438" y="16353"/>
                  </a:cubicBezTo>
                  <a:cubicBezTo>
                    <a:pt x="41617" y="14391"/>
                    <a:pt x="41822" y="12160"/>
                    <a:pt x="41215" y="9493"/>
                  </a:cubicBezTo>
                  <a:cubicBezTo>
                    <a:pt x="40359" y="5711"/>
                    <a:pt x="34319" y="1197"/>
                    <a:pt x="28788" y="197"/>
                  </a:cubicBezTo>
                  <a:cubicBezTo>
                    <a:pt x="28052" y="66"/>
                    <a:pt x="27351" y="1"/>
                    <a:pt x="2668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33"/>
            <p:cNvSpPr/>
            <p:nvPr/>
          </p:nvSpPr>
          <p:spPr>
            <a:xfrm>
              <a:off x="5274600" y="677100"/>
              <a:ext cx="1842675" cy="634725"/>
            </a:xfrm>
            <a:custGeom>
              <a:rect b="b" l="l" r="r" t="t"/>
              <a:pathLst>
                <a:path extrusionOk="0" h="25389" w="73707">
                  <a:moveTo>
                    <a:pt x="27317" y="1"/>
                  </a:moveTo>
                  <a:cubicBezTo>
                    <a:pt x="25284" y="1"/>
                    <a:pt x="23589" y="617"/>
                    <a:pt x="22366" y="1819"/>
                  </a:cubicBezTo>
                  <a:cubicBezTo>
                    <a:pt x="21162" y="2997"/>
                    <a:pt x="21090" y="6253"/>
                    <a:pt x="21019" y="9411"/>
                  </a:cubicBezTo>
                  <a:cubicBezTo>
                    <a:pt x="20939" y="12694"/>
                    <a:pt x="20867" y="15798"/>
                    <a:pt x="19592" y="16378"/>
                  </a:cubicBezTo>
                  <a:cubicBezTo>
                    <a:pt x="19386" y="16473"/>
                    <a:pt x="19156" y="16518"/>
                    <a:pt x="18904" y="16518"/>
                  </a:cubicBezTo>
                  <a:cubicBezTo>
                    <a:pt x="17394" y="16518"/>
                    <a:pt x="15066" y="14898"/>
                    <a:pt x="12116" y="12498"/>
                  </a:cubicBezTo>
                  <a:cubicBezTo>
                    <a:pt x="10831" y="11445"/>
                    <a:pt x="9555" y="10374"/>
                    <a:pt x="8333" y="9331"/>
                  </a:cubicBezTo>
                  <a:cubicBezTo>
                    <a:pt x="4845" y="6369"/>
                    <a:pt x="1839" y="3818"/>
                    <a:pt x="37" y="3309"/>
                  </a:cubicBezTo>
                  <a:lnTo>
                    <a:pt x="1" y="3425"/>
                  </a:lnTo>
                  <a:cubicBezTo>
                    <a:pt x="1776" y="3925"/>
                    <a:pt x="4774" y="6476"/>
                    <a:pt x="8253" y="9420"/>
                  </a:cubicBezTo>
                  <a:cubicBezTo>
                    <a:pt x="9484" y="10464"/>
                    <a:pt x="10751" y="11543"/>
                    <a:pt x="12035" y="12587"/>
                  </a:cubicBezTo>
                  <a:cubicBezTo>
                    <a:pt x="15079" y="15063"/>
                    <a:pt x="17352" y="16639"/>
                    <a:pt x="18892" y="16639"/>
                  </a:cubicBezTo>
                  <a:cubicBezTo>
                    <a:pt x="19166" y="16639"/>
                    <a:pt x="19417" y="16589"/>
                    <a:pt x="19645" y="16485"/>
                  </a:cubicBezTo>
                  <a:cubicBezTo>
                    <a:pt x="20992" y="15870"/>
                    <a:pt x="21064" y="12730"/>
                    <a:pt x="21135" y="9411"/>
                  </a:cubicBezTo>
                  <a:cubicBezTo>
                    <a:pt x="21206" y="6280"/>
                    <a:pt x="21287" y="3050"/>
                    <a:pt x="22446" y="1908"/>
                  </a:cubicBezTo>
                  <a:cubicBezTo>
                    <a:pt x="23657" y="726"/>
                    <a:pt x="25322" y="120"/>
                    <a:pt x="27327" y="120"/>
                  </a:cubicBezTo>
                  <a:cubicBezTo>
                    <a:pt x="27879" y="120"/>
                    <a:pt x="28456" y="166"/>
                    <a:pt x="29057" y="258"/>
                  </a:cubicBezTo>
                  <a:cubicBezTo>
                    <a:pt x="34463" y="1097"/>
                    <a:pt x="40520" y="5611"/>
                    <a:pt x="41288" y="9375"/>
                  </a:cubicBezTo>
                  <a:cubicBezTo>
                    <a:pt x="41805" y="11936"/>
                    <a:pt x="41609" y="14103"/>
                    <a:pt x="41421" y="16021"/>
                  </a:cubicBezTo>
                  <a:cubicBezTo>
                    <a:pt x="41243" y="17966"/>
                    <a:pt x="41091" y="19643"/>
                    <a:pt x="41823" y="21026"/>
                  </a:cubicBezTo>
                  <a:cubicBezTo>
                    <a:pt x="43375" y="23952"/>
                    <a:pt x="45703" y="25389"/>
                    <a:pt x="48986" y="25389"/>
                  </a:cubicBezTo>
                  <a:cubicBezTo>
                    <a:pt x="50458" y="25389"/>
                    <a:pt x="52109" y="25103"/>
                    <a:pt x="53973" y="24541"/>
                  </a:cubicBezTo>
                  <a:cubicBezTo>
                    <a:pt x="60468" y="22561"/>
                    <a:pt x="73573" y="9215"/>
                    <a:pt x="73707" y="9081"/>
                  </a:cubicBezTo>
                  <a:lnTo>
                    <a:pt x="73617" y="9001"/>
                  </a:lnTo>
                  <a:cubicBezTo>
                    <a:pt x="73484" y="9134"/>
                    <a:pt x="60405" y="22454"/>
                    <a:pt x="53938" y="24425"/>
                  </a:cubicBezTo>
                  <a:cubicBezTo>
                    <a:pt x="52090" y="24988"/>
                    <a:pt x="50449" y="25271"/>
                    <a:pt x="48999" y="25271"/>
                  </a:cubicBezTo>
                  <a:cubicBezTo>
                    <a:pt x="45757" y="25271"/>
                    <a:pt x="43464" y="23854"/>
                    <a:pt x="41930" y="20964"/>
                  </a:cubicBezTo>
                  <a:cubicBezTo>
                    <a:pt x="41216" y="19617"/>
                    <a:pt x="41368" y="17957"/>
                    <a:pt x="41546" y="16030"/>
                  </a:cubicBezTo>
                  <a:cubicBezTo>
                    <a:pt x="41725" y="14112"/>
                    <a:pt x="41930" y="11927"/>
                    <a:pt x="41403" y="9349"/>
                  </a:cubicBezTo>
                  <a:cubicBezTo>
                    <a:pt x="41029" y="7475"/>
                    <a:pt x="39378" y="5361"/>
                    <a:pt x="36881" y="3541"/>
                  </a:cubicBezTo>
                  <a:cubicBezTo>
                    <a:pt x="34454" y="1766"/>
                    <a:pt x="31608" y="535"/>
                    <a:pt x="29075" y="142"/>
                  </a:cubicBezTo>
                  <a:cubicBezTo>
                    <a:pt x="28465" y="48"/>
                    <a:pt x="27878" y="1"/>
                    <a:pt x="2731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33"/>
            <p:cNvSpPr/>
            <p:nvPr/>
          </p:nvSpPr>
          <p:spPr>
            <a:xfrm>
              <a:off x="5275275" y="673475"/>
              <a:ext cx="1834650" cy="625425"/>
            </a:xfrm>
            <a:custGeom>
              <a:rect b="b" l="l" r="r" t="t"/>
              <a:pathLst>
                <a:path extrusionOk="0" h="25017" w="73386">
                  <a:moveTo>
                    <a:pt x="27975" y="0"/>
                  </a:moveTo>
                  <a:cubicBezTo>
                    <a:pt x="25849" y="0"/>
                    <a:pt x="24064" y="679"/>
                    <a:pt x="22767" y="1991"/>
                  </a:cubicBezTo>
                  <a:cubicBezTo>
                    <a:pt x="21563" y="3195"/>
                    <a:pt x="21420" y="6380"/>
                    <a:pt x="21277" y="9458"/>
                  </a:cubicBezTo>
                  <a:cubicBezTo>
                    <a:pt x="21126" y="12714"/>
                    <a:pt x="20983" y="15792"/>
                    <a:pt x="19689" y="16443"/>
                  </a:cubicBezTo>
                  <a:cubicBezTo>
                    <a:pt x="19427" y="16574"/>
                    <a:pt x="19134" y="16636"/>
                    <a:pt x="18813" y="16636"/>
                  </a:cubicBezTo>
                  <a:cubicBezTo>
                    <a:pt x="17247" y="16636"/>
                    <a:pt x="14998" y="15162"/>
                    <a:pt x="12178" y="12964"/>
                  </a:cubicBezTo>
                  <a:cubicBezTo>
                    <a:pt x="10679" y="11795"/>
                    <a:pt x="9225" y="10609"/>
                    <a:pt x="7824" y="9449"/>
                  </a:cubicBezTo>
                  <a:cubicBezTo>
                    <a:pt x="4550" y="6764"/>
                    <a:pt x="1731" y="4435"/>
                    <a:pt x="36" y="3918"/>
                  </a:cubicBezTo>
                  <a:lnTo>
                    <a:pt x="1" y="4034"/>
                  </a:lnTo>
                  <a:cubicBezTo>
                    <a:pt x="1669" y="4542"/>
                    <a:pt x="4488" y="6862"/>
                    <a:pt x="7744" y="9547"/>
                  </a:cubicBezTo>
                  <a:cubicBezTo>
                    <a:pt x="9154" y="10698"/>
                    <a:pt x="10608" y="11893"/>
                    <a:pt x="12107" y="13062"/>
                  </a:cubicBezTo>
                  <a:cubicBezTo>
                    <a:pt x="14934" y="15271"/>
                    <a:pt x="17209" y="16757"/>
                    <a:pt x="18815" y="16757"/>
                  </a:cubicBezTo>
                  <a:cubicBezTo>
                    <a:pt x="19154" y="16757"/>
                    <a:pt x="19464" y="16690"/>
                    <a:pt x="19743" y="16550"/>
                  </a:cubicBezTo>
                  <a:cubicBezTo>
                    <a:pt x="21099" y="15863"/>
                    <a:pt x="21242" y="12759"/>
                    <a:pt x="21402" y="9467"/>
                  </a:cubicBezTo>
                  <a:cubicBezTo>
                    <a:pt x="21536" y="6407"/>
                    <a:pt x="21688" y="3249"/>
                    <a:pt x="22847" y="2080"/>
                  </a:cubicBezTo>
                  <a:cubicBezTo>
                    <a:pt x="24130" y="790"/>
                    <a:pt x="25882" y="128"/>
                    <a:pt x="27977" y="128"/>
                  </a:cubicBezTo>
                  <a:cubicBezTo>
                    <a:pt x="28417" y="128"/>
                    <a:pt x="28873" y="157"/>
                    <a:pt x="29342" y="216"/>
                  </a:cubicBezTo>
                  <a:cubicBezTo>
                    <a:pt x="34213" y="831"/>
                    <a:pt x="40707" y="4997"/>
                    <a:pt x="41475" y="9244"/>
                  </a:cubicBezTo>
                  <a:cubicBezTo>
                    <a:pt x="41921" y="11715"/>
                    <a:pt x="41715" y="13838"/>
                    <a:pt x="41537" y="15711"/>
                  </a:cubicBezTo>
                  <a:cubicBezTo>
                    <a:pt x="41350" y="17683"/>
                    <a:pt x="41180" y="19387"/>
                    <a:pt x="41903" y="20788"/>
                  </a:cubicBezTo>
                  <a:cubicBezTo>
                    <a:pt x="43375" y="23624"/>
                    <a:pt x="45605" y="25016"/>
                    <a:pt x="48772" y="25016"/>
                  </a:cubicBezTo>
                  <a:cubicBezTo>
                    <a:pt x="50280" y="25016"/>
                    <a:pt x="51993" y="24704"/>
                    <a:pt x="53928" y="24079"/>
                  </a:cubicBezTo>
                  <a:cubicBezTo>
                    <a:pt x="60334" y="22045"/>
                    <a:pt x="73251" y="8824"/>
                    <a:pt x="73385" y="8691"/>
                  </a:cubicBezTo>
                  <a:lnTo>
                    <a:pt x="73296" y="8601"/>
                  </a:lnTo>
                  <a:cubicBezTo>
                    <a:pt x="73171" y="8735"/>
                    <a:pt x="60262" y="21938"/>
                    <a:pt x="53893" y="23963"/>
                  </a:cubicBezTo>
                  <a:cubicBezTo>
                    <a:pt x="51965" y="24579"/>
                    <a:pt x="50266" y="24890"/>
                    <a:pt x="48778" y="24890"/>
                  </a:cubicBezTo>
                  <a:cubicBezTo>
                    <a:pt x="45652" y="24890"/>
                    <a:pt x="43454" y="23520"/>
                    <a:pt x="42010" y="20734"/>
                  </a:cubicBezTo>
                  <a:cubicBezTo>
                    <a:pt x="41305" y="19360"/>
                    <a:pt x="41466" y="17674"/>
                    <a:pt x="41653" y="15720"/>
                  </a:cubicBezTo>
                  <a:cubicBezTo>
                    <a:pt x="41840" y="13838"/>
                    <a:pt x="42046" y="11706"/>
                    <a:pt x="41591" y="9226"/>
                  </a:cubicBezTo>
                  <a:cubicBezTo>
                    <a:pt x="40823" y="4926"/>
                    <a:pt x="34266" y="715"/>
                    <a:pt x="29360" y="91"/>
                  </a:cubicBezTo>
                  <a:cubicBezTo>
                    <a:pt x="28884" y="30"/>
                    <a:pt x="28422" y="0"/>
                    <a:pt x="27975"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33"/>
            <p:cNvSpPr/>
            <p:nvPr/>
          </p:nvSpPr>
          <p:spPr>
            <a:xfrm>
              <a:off x="5275950" y="669775"/>
              <a:ext cx="1826600" cy="616175"/>
            </a:xfrm>
            <a:custGeom>
              <a:rect b="b" l="l" r="r" t="t"/>
              <a:pathLst>
                <a:path extrusionOk="0" h="24647" w="73064">
                  <a:moveTo>
                    <a:pt x="28612" y="0"/>
                  </a:moveTo>
                  <a:cubicBezTo>
                    <a:pt x="26403" y="0"/>
                    <a:pt x="24529" y="733"/>
                    <a:pt x="23159" y="2157"/>
                  </a:cubicBezTo>
                  <a:cubicBezTo>
                    <a:pt x="21973" y="3397"/>
                    <a:pt x="21750" y="6510"/>
                    <a:pt x="21536" y="9517"/>
                  </a:cubicBezTo>
                  <a:cubicBezTo>
                    <a:pt x="21313" y="12746"/>
                    <a:pt x="21099" y="15788"/>
                    <a:pt x="19778" y="16502"/>
                  </a:cubicBezTo>
                  <a:cubicBezTo>
                    <a:pt x="19460" y="16676"/>
                    <a:pt x="19102" y="16755"/>
                    <a:pt x="18711" y="16755"/>
                  </a:cubicBezTo>
                  <a:cubicBezTo>
                    <a:pt x="16979" y="16755"/>
                    <a:pt x="14608" y="15196"/>
                    <a:pt x="12249" y="13442"/>
                  </a:cubicBezTo>
                  <a:cubicBezTo>
                    <a:pt x="10518" y="12157"/>
                    <a:pt x="8886" y="10855"/>
                    <a:pt x="7307" y="9588"/>
                  </a:cubicBezTo>
                  <a:cubicBezTo>
                    <a:pt x="4256" y="7162"/>
                    <a:pt x="1624" y="5056"/>
                    <a:pt x="36" y="4539"/>
                  </a:cubicBezTo>
                  <a:lnTo>
                    <a:pt x="0" y="4655"/>
                  </a:lnTo>
                  <a:cubicBezTo>
                    <a:pt x="1562" y="5163"/>
                    <a:pt x="4193" y="7260"/>
                    <a:pt x="7226" y="9686"/>
                  </a:cubicBezTo>
                  <a:cubicBezTo>
                    <a:pt x="8814" y="10953"/>
                    <a:pt x="10447" y="12255"/>
                    <a:pt x="12178" y="13540"/>
                  </a:cubicBezTo>
                  <a:cubicBezTo>
                    <a:pt x="14548" y="15308"/>
                    <a:pt x="16941" y="16877"/>
                    <a:pt x="18717" y="16877"/>
                  </a:cubicBezTo>
                  <a:cubicBezTo>
                    <a:pt x="19127" y="16877"/>
                    <a:pt x="19504" y="16793"/>
                    <a:pt x="19841" y="16609"/>
                  </a:cubicBezTo>
                  <a:cubicBezTo>
                    <a:pt x="21215" y="15859"/>
                    <a:pt x="21429" y="12782"/>
                    <a:pt x="21661" y="9526"/>
                  </a:cubicBezTo>
                  <a:cubicBezTo>
                    <a:pt x="21875" y="6537"/>
                    <a:pt x="22089" y="3450"/>
                    <a:pt x="23249" y="2246"/>
                  </a:cubicBezTo>
                  <a:cubicBezTo>
                    <a:pt x="24593" y="847"/>
                    <a:pt x="26434" y="125"/>
                    <a:pt x="28607" y="125"/>
                  </a:cubicBezTo>
                  <a:cubicBezTo>
                    <a:pt x="28942" y="125"/>
                    <a:pt x="29286" y="142"/>
                    <a:pt x="29636" y="176"/>
                  </a:cubicBezTo>
                  <a:cubicBezTo>
                    <a:pt x="34489" y="649"/>
                    <a:pt x="40993" y="4878"/>
                    <a:pt x="41662" y="9124"/>
                  </a:cubicBezTo>
                  <a:cubicBezTo>
                    <a:pt x="42036" y="11488"/>
                    <a:pt x="41831" y="13567"/>
                    <a:pt x="41644" y="15396"/>
                  </a:cubicBezTo>
                  <a:cubicBezTo>
                    <a:pt x="41448" y="17403"/>
                    <a:pt x="41278" y="19142"/>
                    <a:pt x="41983" y="20552"/>
                  </a:cubicBezTo>
                  <a:cubicBezTo>
                    <a:pt x="43366" y="23291"/>
                    <a:pt x="45507" y="24647"/>
                    <a:pt x="48567" y="24647"/>
                  </a:cubicBezTo>
                  <a:cubicBezTo>
                    <a:pt x="50101" y="24647"/>
                    <a:pt x="51867" y="24308"/>
                    <a:pt x="53892" y="23630"/>
                  </a:cubicBezTo>
                  <a:cubicBezTo>
                    <a:pt x="60200" y="21524"/>
                    <a:pt x="72939" y="8428"/>
                    <a:pt x="73064" y="8294"/>
                  </a:cubicBezTo>
                  <a:lnTo>
                    <a:pt x="72975" y="8214"/>
                  </a:lnTo>
                  <a:cubicBezTo>
                    <a:pt x="72850" y="8348"/>
                    <a:pt x="60128" y="21426"/>
                    <a:pt x="53857" y="23514"/>
                  </a:cubicBezTo>
                  <a:cubicBezTo>
                    <a:pt x="51852" y="24183"/>
                    <a:pt x="50099" y="24520"/>
                    <a:pt x="48577" y="24520"/>
                  </a:cubicBezTo>
                  <a:cubicBezTo>
                    <a:pt x="45558" y="24520"/>
                    <a:pt x="43452" y="23192"/>
                    <a:pt x="42099" y="20498"/>
                  </a:cubicBezTo>
                  <a:cubicBezTo>
                    <a:pt x="41403" y="19116"/>
                    <a:pt x="41573" y="17394"/>
                    <a:pt x="41769" y="15405"/>
                  </a:cubicBezTo>
                  <a:cubicBezTo>
                    <a:pt x="41947" y="13576"/>
                    <a:pt x="42161" y="11488"/>
                    <a:pt x="41778" y="9106"/>
                  </a:cubicBezTo>
                  <a:cubicBezTo>
                    <a:pt x="41474" y="7144"/>
                    <a:pt x="39869" y="4985"/>
                    <a:pt x="37380" y="3183"/>
                  </a:cubicBezTo>
                  <a:cubicBezTo>
                    <a:pt x="35007" y="1470"/>
                    <a:pt x="32116" y="292"/>
                    <a:pt x="29645" y="51"/>
                  </a:cubicBezTo>
                  <a:cubicBezTo>
                    <a:pt x="29293" y="17"/>
                    <a:pt x="28948" y="0"/>
                    <a:pt x="2861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33"/>
            <p:cNvSpPr/>
            <p:nvPr/>
          </p:nvSpPr>
          <p:spPr>
            <a:xfrm>
              <a:off x="5276625" y="665750"/>
              <a:ext cx="1818575" cy="607275"/>
            </a:xfrm>
            <a:custGeom>
              <a:rect b="b" l="l" r="r" t="t"/>
              <a:pathLst>
                <a:path extrusionOk="0" h="24291" w="72743">
                  <a:moveTo>
                    <a:pt x="29234" y="1"/>
                  </a:moveTo>
                  <a:cubicBezTo>
                    <a:pt x="26955" y="1"/>
                    <a:pt x="25004" y="804"/>
                    <a:pt x="23561" y="2345"/>
                  </a:cubicBezTo>
                  <a:cubicBezTo>
                    <a:pt x="22374" y="3611"/>
                    <a:pt x="22089" y="6653"/>
                    <a:pt x="21803" y="9588"/>
                  </a:cubicBezTo>
                  <a:cubicBezTo>
                    <a:pt x="21518" y="12639"/>
                    <a:pt x="21214" y="15797"/>
                    <a:pt x="19876" y="16583"/>
                  </a:cubicBezTo>
                  <a:cubicBezTo>
                    <a:pt x="19492" y="16809"/>
                    <a:pt x="19057" y="16909"/>
                    <a:pt x="18586" y="16909"/>
                  </a:cubicBezTo>
                  <a:cubicBezTo>
                    <a:pt x="16789" y="16909"/>
                    <a:pt x="14454" y="15452"/>
                    <a:pt x="12320" y="13933"/>
                  </a:cubicBezTo>
                  <a:cubicBezTo>
                    <a:pt x="10349" y="12532"/>
                    <a:pt x="8448" y="11060"/>
                    <a:pt x="6780" y="9767"/>
                  </a:cubicBezTo>
                  <a:cubicBezTo>
                    <a:pt x="3836" y="7483"/>
                    <a:pt x="1517" y="5681"/>
                    <a:pt x="36" y="5164"/>
                  </a:cubicBezTo>
                  <a:lnTo>
                    <a:pt x="0" y="5280"/>
                  </a:lnTo>
                  <a:cubicBezTo>
                    <a:pt x="1463" y="5788"/>
                    <a:pt x="3890" y="7679"/>
                    <a:pt x="6700" y="9856"/>
                  </a:cubicBezTo>
                  <a:cubicBezTo>
                    <a:pt x="8377" y="11159"/>
                    <a:pt x="10277" y="12631"/>
                    <a:pt x="12249" y="14031"/>
                  </a:cubicBezTo>
                  <a:cubicBezTo>
                    <a:pt x="14402" y="15565"/>
                    <a:pt x="16755" y="17032"/>
                    <a:pt x="18590" y="17032"/>
                  </a:cubicBezTo>
                  <a:cubicBezTo>
                    <a:pt x="19081" y="17032"/>
                    <a:pt x="19535" y="16927"/>
                    <a:pt x="19939" y="16690"/>
                  </a:cubicBezTo>
                  <a:cubicBezTo>
                    <a:pt x="21330" y="15869"/>
                    <a:pt x="21625" y="12827"/>
                    <a:pt x="21928" y="9597"/>
                  </a:cubicBezTo>
                  <a:cubicBezTo>
                    <a:pt x="22205" y="6680"/>
                    <a:pt x="22490" y="3665"/>
                    <a:pt x="23650" y="2425"/>
                  </a:cubicBezTo>
                  <a:cubicBezTo>
                    <a:pt x="25067" y="910"/>
                    <a:pt x="26984" y="116"/>
                    <a:pt x="29228" y="116"/>
                  </a:cubicBezTo>
                  <a:cubicBezTo>
                    <a:pt x="29456" y="116"/>
                    <a:pt x="29687" y="125"/>
                    <a:pt x="29921" y="141"/>
                  </a:cubicBezTo>
                  <a:cubicBezTo>
                    <a:pt x="34801" y="480"/>
                    <a:pt x="41260" y="4637"/>
                    <a:pt x="41849" y="9009"/>
                  </a:cubicBezTo>
                  <a:cubicBezTo>
                    <a:pt x="42152" y="11283"/>
                    <a:pt x="41947" y="13309"/>
                    <a:pt x="41760" y="15093"/>
                  </a:cubicBezTo>
                  <a:cubicBezTo>
                    <a:pt x="41554" y="17136"/>
                    <a:pt x="41376" y="18902"/>
                    <a:pt x="42072" y="20329"/>
                  </a:cubicBezTo>
                  <a:cubicBezTo>
                    <a:pt x="43365" y="22979"/>
                    <a:pt x="45408" y="24290"/>
                    <a:pt x="48361" y="24290"/>
                  </a:cubicBezTo>
                  <a:cubicBezTo>
                    <a:pt x="49931" y="24290"/>
                    <a:pt x="51751" y="23925"/>
                    <a:pt x="53848" y="23193"/>
                  </a:cubicBezTo>
                  <a:cubicBezTo>
                    <a:pt x="60057" y="21025"/>
                    <a:pt x="72618" y="8054"/>
                    <a:pt x="72742" y="7920"/>
                  </a:cubicBezTo>
                  <a:lnTo>
                    <a:pt x="72662" y="7840"/>
                  </a:lnTo>
                  <a:cubicBezTo>
                    <a:pt x="72528" y="7965"/>
                    <a:pt x="59994" y="20927"/>
                    <a:pt x="53812" y="23077"/>
                  </a:cubicBezTo>
                  <a:cubicBezTo>
                    <a:pt x="51730" y="23800"/>
                    <a:pt x="49925" y="24165"/>
                    <a:pt x="48375" y="24165"/>
                  </a:cubicBezTo>
                  <a:cubicBezTo>
                    <a:pt x="45467" y="24165"/>
                    <a:pt x="43453" y="22882"/>
                    <a:pt x="42179" y="20276"/>
                  </a:cubicBezTo>
                  <a:cubicBezTo>
                    <a:pt x="41501" y="18875"/>
                    <a:pt x="41679" y="17127"/>
                    <a:pt x="41885" y="15102"/>
                  </a:cubicBezTo>
                  <a:cubicBezTo>
                    <a:pt x="42072" y="13309"/>
                    <a:pt x="42277" y="11283"/>
                    <a:pt x="41965" y="8991"/>
                  </a:cubicBezTo>
                  <a:cubicBezTo>
                    <a:pt x="41376" y="4566"/>
                    <a:pt x="34855" y="364"/>
                    <a:pt x="29930" y="25"/>
                  </a:cubicBezTo>
                  <a:cubicBezTo>
                    <a:pt x="29695" y="9"/>
                    <a:pt x="29463" y="1"/>
                    <a:pt x="29234"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3"/>
            <p:cNvSpPr/>
            <p:nvPr/>
          </p:nvSpPr>
          <p:spPr>
            <a:xfrm>
              <a:off x="5277275" y="661300"/>
              <a:ext cx="1810775" cy="599000"/>
            </a:xfrm>
            <a:custGeom>
              <a:rect b="b" l="l" r="r" t="t"/>
              <a:pathLst>
                <a:path extrusionOk="0" h="23960" w="72431">
                  <a:moveTo>
                    <a:pt x="29882" y="1"/>
                  </a:moveTo>
                  <a:cubicBezTo>
                    <a:pt x="28161" y="1"/>
                    <a:pt x="25851" y="469"/>
                    <a:pt x="23963" y="2540"/>
                  </a:cubicBezTo>
                  <a:cubicBezTo>
                    <a:pt x="22785" y="3843"/>
                    <a:pt x="22420" y="6805"/>
                    <a:pt x="22081" y="9677"/>
                  </a:cubicBezTo>
                  <a:cubicBezTo>
                    <a:pt x="21715" y="12701"/>
                    <a:pt x="21331" y="15824"/>
                    <a:pt x="19975" y="16680"/>
                  </a:cubicBezTo>
                  <a:cubicBezTo>
                    <a:pt x="19532" y="16957"/>
                    <a:pt x="19022" y="17098"/>
                    <a:pt x="18434" y="17098"/>
                  </a:cubicBezTo>
                  <a:cubicBezTo>
                    <a:pt x="16975" y="17098"/>
                    <a:pt x="15028" y="16234"/>
                    <a:pt x="12383" y="14441"/>
                  </a:cubicBezTo>
                  <a:cubicBezTo>
                    <a:pt x="10153" y="12924"/>
                    <a:pt x="8075" y="11354"/>
                    <a:pt x="6237" y="9963"/>
                  </a:cubicBezTo>
                  <a:cubicBezTo>
                    <a:pt x="3543" y="7929"/>
                    <a:pt x="1410" y="6323"/>
                    <a:pt x="46" y="5806"/>
                  </a:cubicBezTo>
                  <a:lnTo>
                    <a:pt x="1" y="5922"/>
                  </a:lnTo>
                  <a:cubicBezTo>
                    <a:pt x="1357" y="6430"/>
                    <a:pt x="3480" y="8036"/>
                    <a:pt x="6165" y="10061"/>
                  </a:cubicBezTo>
                  <a:cubicBezTo>
                    <a:pt x="8003" y="11453"/>
                    <a:pt x="10082" y="13032"/>
                    <a:pt x="12321" y="14539"/>
                  </a:cubicBezTo>
                  <a:cubicBezTo>
                    <a:pt x="15006" y="16361"/>
                    <a:pt x="16947" y="17234"/>
                    <a:pt x="18422" y="17234"/>
                  </a:cubicBezTo>
                  <a:cubicBezTo>
                    <a:pt x="19034" y="17234"/>
                    <a:pt x="19566" y="17083"/>
                    <a:pt x="20038" y="16787"/>
                  </a:cubicBezTo>
                  <a:cubicBezTo>
                    <a:pt x="21447" y="15895"/>
                    <a:pt x="21813" y="12880"/>
                    <a:pt x="22197" y="9686"/>
                  </a:cubicBezTo>
                  <a:cubicBezTo>
                    <a:pt x="22544" y="6840"/>
                    <a:pt x="22901" y="3896"/>
                    <a:pt x="24052" y="2630"/>
                  </a:cubicBezTo>
                  <a:cubicBezTo>
                    <a:pt x="25900" y="599"/>
                    <a:pt x="28157" y="124"/>
                    <a:pt x="29841" y="124"/>
                  </a:cubicBezTo>
                  <a:cubicBezTo>
                    <a:pt x="29970" y="124"/>
                    <a:pt x="30095" y="127"/>
                    <a:pt x="30217" y="132"/>
                  </a:cubicBezTo>
                  <a:cubicBezTo>
                    <a:pt x="32634" y="221"/>
                    <a:pt x="35471" y="1283"/>
                    <a:pt x="37817" y="2969"/>
                  </a:cubicBezTo>
                  <a:cubicBezTo>
                    <a:pt x="40271" y="4735"/>
                    <a:pt x="41805" y="6894"/>
                    <a:pt x="42037" y="8910"/>
                  </a:cubicBezTo>
                  <a:cubicBezTo>
                    <a:pt x="42278" y="11087"/>
                    <a:pt x="42073" y="13058"/>
                    <a:pt x="41885" y="14798"/>
                  </a:cubicBezTo>
                  <a:cubicBezTo>
                    <a:pt x="41662" y="16885"/>
                    <a:pt x="41466" y="18679"/>
                    <a:pt x="42153" y="20124"/>
                  </a:cubicBezTo>
                  <a:cubicBezTo>
                    <a:pt x="43366" y="22693"/>
                    <a:pt x="45329" y="23960"/>
                    <a:pt x="48166" y="23960"/>
                  </a:cubicBezTo>
                  <a:cubicBezTo>
                    <a:pt x="49763" y="23960"/>
                    <a:pt x="51636" y="23558"/>
                    <a:pt x="53813" y="22764"/>
                  </a:cubicBezTo>
                  <a:cubicBezTo>
                    <a:pt x="59924" y="20552"/>
                    <a:pt x="72306" y="7688"/>
                    <a:pt x="72431" y="7563"/>
                  </a:cubicBezTo>
                  <a:lnTo>
                    <a:pt x="72342" y="7474"/>
                  </a:lnTo>
                  <a:cubicBezTo>
                    <a:pt x="72217" y="7608"/>
                    <a:pt x="59861" y="20445"/>
                    <a:pt x="53768" y="22657"/>
                  </a:cubicBezTo>
                  <a:cubicBezTo>
                    <a:pt x="51613" y="23438"/>
                    <a:pt x="49760" y="23831"/>
                    <a:pt x="48184" y="23831"/>
                  </a:cubicBezTo>
                  <a:cubicBezTo>
                    <a:pt x="45381" y="23831"/>
                    <a:pt x="43453" y="22588"/>
                    <a:pt x="42260" y="20070"/>
                  </a:cubicBezTo>
                  <a:cubicBezTo>
                    <a:pt x="41591" y="18661"/>
                    <a:pt x="41787" y="16876"/>
                    <a:pt x="42010" y="14816"/>
                  </a:cubicBezTo>
                  <a:cubicBezTo>
                    <a:pt x="42198" y="13067"/>
                    <a:pt x="42403" y="11087"/>
                    <a:pt x="42162" y="8901"/>
                  </a:cubicBezTo>
                  <a:cubicBezTo>
                    <a:pt x="41930" y="6849"/>
                    <a:pt x="40369" y="4655"/>
                    <a:pt x="37889" y="2871"/>
                  </a:cubicBezTo>
                  <a:cubicBezTo>
                    <a:pt x="35525" y="1176"/>
                    <a:pt x="32661" y="105"/>
                    <a:pt x="30225" y="7"/>
                  </a:cubicBezTo>
                  <a:cubicBezTo>
                    <a:pt x="30114" y="3"/>
                    <a:pt x="30000" y="1"/>
                    <a:pt x="29882"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3"/>
            <p:cNvSpPr/>
            <p:nvPr/>
          </p:nvSpPr>
          <p:spPr>
            <a:xfrm>
              <a:off x="5277950" y="656775"/>
              <a:ext cx="1802750" cy="590825"/>
            </a:xfrm>
            <a:custGeom>
              <a:rect b="b" l="l" r="r" t="t"/>
              <a:pathLst>
                <a:path extrusionOk="0" h="23633" w="72110">
                  <a:moveTo>
                    <a:pt x="30421" y="0"/>
                  </a:moveTo>
                  <a:cubicBezTo>
                    <a:pt x="28747" y="0"/>
                    <a:pt x="26362" y="496"/>
                    <a:pt x="24364" y="2748"/>
                  </a:cubicBezTo>
                  <a:cubicBezTo>
                    <a:pt x="23187" y="4069"/>
                    <a:pt x="22758" y="6968"/>
                    <a:pt x="22348" y="9760"/>
                  </a:cubicBezTo>
                  <a:cubicBezTo>
                    <a:pt x="21911" y="12758"/>
                    <a:pt x="21456" y="15853"/>
                    <a:pt x="20064" y="16781"/>
                  </a:cubicBezTo>
                  <a:cubicBezTo>
                    <a:pt x="19535" y="17131"/>
                    <a:pt x="18930" y="17308"/>
                    <a:pt x="18232" y="17308"/>
                  </a:cubicBezTo>
                  <a:cubicBezTo>
                    <a:pt x="16775" y="17308"/>
                    <a:pt x="14908" y="16538"/>
                    <a:pt x="12455" y="14952"/>
                  </a:cubicBezTo>
                  <a:cubicBezTo>
                    <a:pt x="9948" y="13329"/>
                    <a:pt x="7691" y="11660"/>
                    <a:pt x="5692" y="10188"/>
                  </a:cubicBezTo>
                  <a:cubicBezTo>
                    <a:pt x="3239" y="8386"/>
                    <a:pt x="1312" y="6959"/>
                    <a:pt x="45" y="6459"/>
                  </a:cubicBezTo>
                  <a:lnTo>
                    <a:pt x="1" y="6575"/>
                  </a:lnTo>
                  <a:cubicBezTo>
                    <a:pt x="1250" y="7075"/>
                    <a:pt x="3177" y="8493"/>
                    <a:pt x="5621" y="10286"/>
                  </a:cubicBezTo>
                  <a:cubicBezTo>
                    <a:pt x="7619" y="11758"/>
                    <a:pt x="9876" y="13427"/>
                    <a:pt x="12383" y="15050"/>
                  </a:cubicBezTo>
                  <a:cubicBezTo>
                    <a:pt x="14860" y="16651"/>
                    <a:pt x="16752" y="17430"/>
                    <a:pt x="18235" y="17430"/>
                  </a:cubicBezTo>
                  <a:cubicBezTo>
                    <a:pt x="18959" y="17430"/>
                    <a:pt x="19586" y="17245"/>
                    <a:pt x="20136" y="16879"/>
                  </a:cubicBezTo>
                  <a:cubicBezTo>
                    <a:pt x="21563" y="15925"/>
                    <a:pt x="22009" y="12945"/>
                    <a:pt x="22473" y="9778"/>
                  </a:cubicBezTo>
                  <a:cubicBezTo>
                    <a:pt x="22883" y="7004"/>
                    <a:pt x="23303" y="4131"/>
                    <a:pt x="24453" y="2829"/>
                  </a:cubicBezTo>
                  <a:cubicBezTo>
                    <a:pt x="26434" y="598"/>
                    <a:pt x="28789" y="117"/>
                    <a:pt x="30439" y="117"/>
                  </a:cubicBezTo>
                  <a:lnTo>
                    <a:pt x="30511" y="117"/>
                  </a:lnTo>
                  <a:cubicBezTo>
                    <a:pt x="35328" y="161"/>
                    <a:pt x="41814" y="4256"/>
                    <a:pt x="42224" y="8814"/>
                  </a:cubicBezTo>
                  <a:cubicBezTo>
                    <a:pt x="42411" y="10902"/>
                    <a:pt x="42197" y="12811"/>
                    <a:pt x="42010" y="14506"/>
                  </a:cubicBezTo>
                  <a:cubicBezTo>
                    <a:pt x="41769" y="16629"/>
                    <a:pt x="41564" y="18458"/>
                    <a:pt x="42233" y="19921"/>
                  </a:cubicBezTo>
                  <a:cubicBezTo>
                    <a:pt x="43375" y="22401"/>
                    <a:pt x="45239" y="23632"/>
                    <a:pt x="47978" y="23632"/>
                  </a:cubicBezTo>
                  <a:cubicBezTo>
                    <a:pt x="49593" y="23632"/>
                    <a:pt x="51520" y="23195"/>
                    <a:pt x="53768" y="22348"/>
                  </a:cubicBezTo>
                  <a:cubicBezTo>
                    <a:pt x="59790" y="20073"/>
                    <a:pt x="71985" y="7334"/>
                    <a:pt x="72110" y="7200"/>
                  </a:cubicBezTo>
                  <a:lnTo>
                    <a:pt x="72020" y="7120"/>
                  </a:lnTo>
                  <a:cubicBezTo>
                    <a:pt x="71895" y="7244"/>
                    <a:pt x="59718" y="19966"/>
                    <a:pt x="53723" y="22232"/>
                  </a:cubicBezTo>
                  <a:cubicBezTo>
                    <a:pt x="51489" y="23077"/>
                    <a:pt x="49585" y="23503"/>
                    <a:pt x="47984" y="23503"/>
                  </a:cubicBezTo>
                  <a:cubicBezTo>
                    <a:pt x="45296" y="23503"/>
                    <a:pt x="43462" y="22303"/>
                    <a:pt x="42349" y="19877"/>
                  </a:cubicBezTo>
                  <a:cubicBezTo>
                    <a:pt x="41689" y="18440"/>
                    <a:pt x="41894" y="16620"/>
                    <a:pt x="42126" y="14515"/>
                  </a:cubicBezTo>
                  <a:cubicBezTo>
                    <a:pt x="42322" y="12820"/>
                    <a:pt x="42536" y="10902"/>
                    <a:pt x="42349" y="8806"/>
                  </a:cubicBezTo>
                  <a:cubicBezTo>
                    <a:pt x="41930" y="4193"/>
                    <a:pt x="35373" y="36"/>
                    <a:pt x="30511" y="1"/>
                  </a:cubicBezTo>
                  <a:cubicBezTo>
                    <a:pt x="30481" y="0"/>
                    <a:pt x="30451" y="0"/>
                    <a:pt x="304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3"/>
            <p:cNvSpPr/>
            <p:nvPr/>
          </p:nvSpPr>
          <p:spPr>
            <a:xfrm>
              <a:off x="5278625" y="651825"/>
              <a:ext cx="1794725" cy="583050"/>
            </a:xfrm>
            <a:custGeom>
              <a:rect b="b" l="l" r="r" t="t"/>
              <a:pathLst>
                <a:path extrusionOk="0" h="23322" w="71789">
                  <a:moveTo>
                    <a:pt x="30988" y="0"/>
                  </a:moveTo>
                  <a:cubicBezTo>
                    <a:pt x="30924" y="0"/>
                    <a:pt x="30860" y="1"/>
                    <a:pt x="30796" y="2"/>
                  </a:cubicBezTo>
                  <a:cubicBezTo>
                    <a:pt x="29172" y="47"/>
                    <a:pt x="26817" y="591"/>
                    <a:pt x="24765" y="2964"/>
                  </a:cubicBezTo>
                  <a:cubicBezTo>
                    <a:pt x="23597" y="4320"/>
                    <a:pt x="23106" y="7139"/>
                    <a:pt x="22624" y="9869"/>
                  </a:cubicBezTo>
                  <a:cubicBezTo>
                    <a:pt x="22107" y="12831"/>
                    <a:pt x="21572" y="15900"/>
                    <a:pt x="20162" y="16890"/>
                  </a:cubicBezTo>
                  <a:cubicBezTo>
                    <a:pt x="19547" y="17321"/>
                    <a:pt x="18838" y="17539"/>
                    <a:pt x="18017" y="17539"/>
                  </a:cubicBezTo>
                  <a:cubicBezTo>
                    <a:pt x="16565" y="17539"/>
                    <a:pt x="14763" y="16857"/>
                    <a:pt x="12517" y="15471"/>
                  </a:cubicBezTo>
                  <a:cubicBezTo>
                    <a:pt x="9724" y="13750"/>
                    <a:pt x="7182" y="11921"/>
                    <a:pt x="5139" y="10449"/>
                  </a:cubicBezTo>
                  <a:cubicBezTo>
                    <a:pt x="2944" y="8870"/>
                    <a:pt x="1205" y="7612"/>
                    <a:pt x="45" y="7121"/>
                  </a:cubicBezTo>
                  <a:lnTo>
                    <a:pt x="0" y="7237"/>
                  </a:lnTo>
                  <a:cubicBezTo>
                    <a:pt x="1142" y="7719"/>
                    <a:pt x="2873" y="8968"/>
                    <a:pt x="5068" y="10547"/>
                  </a:cubicBezTo>
                  <a:cubicBezTo>
                    <a:pt x="7111" y="12019"/>
                    <a:pt x="9653" y="13857"/>
                    <a:pt x="12454" y="15578"/>
                  </a:cubicBezTo>
                  <a:cubicBezTo>
                    <a:pt x="14721" y="16976"/>
                    <a:pt x="16547" y="17664"/>
                    <a:pt x="18025" y="17664"/>
                  </a:cubicBezTo>
                  <a:cubicBezTo>
                    <a:pt x="18868" y="17664"/>
                    <a:pt x="19598" y="17441"/>
                    <a:pt x="20233" y="16997"/>
                  </a:cubicBezTo>
                  <a:cubicBezTo>
                    <a:pt x="21688" y="15971"/>
                    <a:pt x="22205" y="13018"/>
                    <a:pt x="22749" y="9887"/>
                  </a:cubicBezTo>
                  <a:cubicBezTo>
                    <a:pt x="23222" y="7175"/>
                    <a:pt x="23704" y="4374"/>
                    <a:pt x="24855" y="3044"/>
                  </a:cubicBezTo>
                  <a:cubicBezTo>
                    <a:pt x="26880" y="707"/>
                    <a:pt x="29199" y="163"/>
                    <a:pt x="30796" y="127"/>
                  </a:cubicBezTo>
                  <a:cubicBezTo>
                    <a:pt x="30869" y="125"/>
                    <a:pt x="30943" y="124"/>
                    <a:pt x="31016" y="124"/>
                  </a:cubicBezTo>
                  <a:cubicBezTo>
                    <a:pt x="33359" y="124"/>
                    <a:pt x="36077" y="1079"/>
                    <a:pt x="38343" y="2688"/>
                  </a:cubicBezTo>
                  <a:cubicBezTo>
                    <a:pt x="40779" y="4436"/>
                    <a:pt x="42268" y="6640"/>
                    <a:pt x="42411" y="8745"/>
                  </a:cubicBezTo>
                  <a:cubicBezTo>
                    <a:pt x="42545" y="10725"/>
                    <a:pt x="42331" y="12581"/>
                    <a:pt x="42135" y="14222"/>
                  </a:cubicBezTo>
                  <a:cubicBezTo>
                    <a:pt x="41885" y="16390"/>
                    <a:pt x="41662" y="18255"/>
                    <a:pt x="42322" y="19736"/>
                  </a:cubicBezTo>
                  <a:cubicBezTo>
                    <a:pt x="43384" y="22135"/>
                    <a:pt x="45168" y="23322"/>
                    <a:pt x="47799" y="23322"/>
                  </a:cubicBezTo>
                  <a:cubicBezTo>
                    <a:pt x="49432" y="23322"/>
                    <a:pt x="51404" y="22858"/>
                    <a:pt x="53732" y="21948"/>
                  </a:cubicBezTo>
                  <a:cubicBezTo>
                    <a:pt x="59656" y="19611"/>
                    <a:pt x="71672" y="6987"/>
                    <a:pt x="71788" y="6863"/>
                  </a:cubicBezTo>
                  <a:lnTo>
                    <a:pt x="71699" y="6773"/>
                  </a:lnTo>
                  <a:cubicBezTo>
                    <a:pt x="71583" y="6907"/>
                    <a:pt x="59584" y="19513"/>
                    <a:pt x="53687" y="21832"/>
                  </a:cubicBezTo>
                  <a:cubicBezTo>
                    <a:pt x="51379" y="22740"/>
                    <a:pt x="49429" y="23197"/>
                    <a:pt x="47807" y="23197"/>
                  </a:cubicBezTo>
                  <a:cubicBezTo>
                    <a:pt x="45222" y="23197"/>
                    <a:pt x="43470" y="22037"/>
                    <a:pt x="42429" y="19691"/>
                  </a:cubicBezTo>
                  <a:cubicBezTo>
                    <a:pt x="41787" y="18237"/>
                    <a:pt x="42001" y="16381"/>
                    <a:pt x="42259" y="14231"/>
                  </a:cubicBezTo>
                  <a:cubicBezTo>
                    <a:pt x="42447" y="12590"/>
                    <a:pt x="42670" y="10725"/>
                    <a:pt x="42536" y="8736"/>
                  </a:cubicBezTo>
                  <a:cubicBezTo>
                    <a:pt x="42384" y="6595"/>
                    <a:pt x="40886" y="4356"/>
                    <a:pt x="38406" y="2589"/>
                  </a:cubicBezTo>
                  <a:cubicBezTo>
                    <a:pt x="36113" y="957"/>
                    <a:pt x="33355" y="0"/>
                    <a:pt x="309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3"/>
            <p:cNvSpPr/>
            <p:nvPr/>
          </p:nvSpPr>
          <p:spPr>
            <a:xfrm>
              <a:off x="5279300" y="646825"/>
              <a:ext cx="1786675" cy="575575"/>
            </a:xfrm>
            <a:custGeom>
              <a:rect b="b" l="l" r="r" t="t"/>
              <a:pathLst>
                <a:path extrusionOk="0" h="23023" w="71467">
                  <a:moveTo>
                    <a:pt x="31577" y="0"/>
                  </a:moveTo>
                  <a:cubicBezTo>
                    <a:pt x="31410" y="0"/>
                    <a:pt x="31245" y="5"/>
                    <a:pt x="31081" y="15"/>
                  </a:cubicBezTo>
                  <a:cubicBezTo>
                    <a:pt x="28878" y="140"/>
                    <a:pt x="26781" y="1273"/>
                    <a:pt x="25167" y="3191"/>
                  </a:cubicBezTo>
                  <a:cubicBezTo>
                    <a:pt x="23998" y="4574"/>
                    <a:pt x="23445" y="7312"/>
                    <a:pt x="22910" y="9971"/>
                  </a:cubicBezTo>
                  <a:cubicBezTo>
                    <a:pt x="22312" y="12915"/>
                    <a:pt x="21696" y="15948"/>
                    <a:pt x="20260" y="17009"/>
                  </a:cubicBezTo>
                  <a:cubicBezTo>
                    <a:pt x="19538" y="17542"/>
                    <a:pt x="18715" y="17809"/>
                    <a:pt x="17766" y="17809"/>
                  </a:cubicBezTo>
                  <a:cubicBezTo>
                    <a:pt x="16347" y="17809"/>
                    <a:pt x="14647" y="17210"/>
                    <a:pt x="12588" y="16001"/>
                  </a:cubicBezTo>
                  <a:cubicBezTo>
                    <a:pt x="9474" y="14181"/>
                    <a:pt x="6762" y="12272"/>
                    <a:pt x="4586" y="10729"/>
                  </a:cubicBezTo>
                  <a:cubicBezTo>
                    <a:pt x="2641" y="9355"/>
                    <a:pt x="1098" y="8267"/>
                    <a:pt x="45" y="7794"/>
                  </a:cubicBezTo>
                  <a:lnTo>
                    <a:pt x="0" y="7901"/>
                  </a:lnTo>
                  <a:cubicBezTo>
                    <a:pt x="1035" y="8374"/>
                    <a:pt x="2570" y="9453"/>
                    <a:pt x="4514" y="10827"/>
                  </a:cubicBezTo>
                  <a:cubicBezTo>
                    <a:pt x="6700" y="12371"/>
                    <a:pt x="9412" y="14289"/>
                    <a:pt x="12525" y="16108"/>
                  </a:cubicBezTo>
                  <a:cubicBezTo>
                    <a:pt x="14607" y="17327"/>
                    <a:pt x="16329" y="17930"/>
                    <a:pt x="17770" y="17930"/>
                  </a:cubicBezTo>
                  <a:cubicBezTo>
                    <a:pt x="18744" y="17930"/>
                    <a:pt x="19590" y="17655"/>
                    <a:pt x="20331" y="17108"/>
                  </a:cubicBezTo>
                  <a:cubicBezTo>
                    <a:pt x="21803" y="16019"/>
                    <a:pt x="22428" y="12959"/>
                    <a:pt x="23025" y="9998"/>
                  </a:cubicBezTo>
                  <a:cubicBezTo>
                    <a:pt x="23561" y="7357"/>
                    <a:pt x="24114" y="4627"/>
                    <a:pt x="25256" y="3271"/>
                  </a:cubicBezTo>
                  <a:cubicBezTo>
                    <a:pt x="26853" y="1380"/>
                    <a:pt x="28922" y="265"/>
                    <a:pt x="31090" y="140"/>
                  </a:cubicBezTo>
                  <a:cubicBezTo>
                    <a:pt x="31253" y="130"/>
                    <a:pt x="31419" y="125"/>
                    <a:pt x="31585" y="125"/>
                  </a:cubicBezTo>
                  <a:cubicBezTo>
                    <a:pt x="34300" y="125"/>
                    <a:pt x="37450" y="1409"/>
                    <a:pt x="39752" y="3476"/>
                  </a:cubicBezTo>
                  <a:cubicBezTo>
                    <a:pt x="41501" y="5055"/>
                    <a:pt x="42518" y="6902"/>
                    <a:pt x="42598" y="8668"/>
                  </a:cubicBezTo>
                  <a:cubicBezTo>
                    <a:pt x="42687" y="10551"/>
                    <a:pt x="42464" y="12353"/>
                    <a:pt x="42268" y="13932"/>
                  </a:cubicBezTo>
                  <a:cubicBezTo>
                    <a:pt x="41992" y="16144"/>
                    <a:pt x="41760" y="18053"/>
                    <a:pt x="42402" y="19561"/>
                  </a:cubicBezTo>
                  <a:cubicBezTo>
                    <a:pt x="43392" y="21871"/>
                    <a:pt x="45096" y="23022"/>
                    <a:pt x="47621" y="23022"/>
                  </a:cubicBezTo>
                  <a:cubicBezTo>
                    <a:pt x="49271" y="23022"/>
                    <a:pt x="51287" y="22523"/>
                    <a:pt x="53687" y="21541"/>
                  </a:cubicBezTo>
                  <a:cubicBezTo>
                    <a:pt x="59521" y="19159"/>
                    <a:pt x="71351" y="6652"/>
                    <a:pt x="71467" y="6518"/>
                  </a:cubicBezTo>
                  <a:lnTo>
                    <a:pt x="71378" y="6438"/>
                  </a:lnTo>
                  <a:cubicBezTo>
                    <a:pt x="71262" y="6563"/>
                    <a:pt x="59450" y="19052"/>
                    <a:pt x="53643" y="21434"/>
                  </a:cubicBezTo>
                  <a:cubicBezTo>
                    <a:pt x="51264" y="22406"/>
                    <a:pt x="49273" y="22894"/>
                    <a:pt x="47635" y="22894"/>
                  </a:cubicBezTo>
                  <a:cubicBezTo>
                    <a:pt x="45152" y="22894"/>
                    <a:pt x="43482" y="21771"/>
                    <a:pt x="42509" y="19507"/>
                  </a:cubicBezTo>
                  <a:cubicBezTo>
                    <a:pt x="41885" y="18035"/>
                    <a:pt x="42117" y="16144"/>
                    <a:pt x="42393" y="13950"/>
                  </a:cubicBezTo>
                  <a:cubicBezTo>
                    <a:pt x="42589" y="12362"/>
                    <a:pt x="42812" y="10560"/>
                    <a:pt x="42723" y="8659"/>
                  </a:cubicBezTo>
                  <a:cubicBezTo>
                    <a:pt x="42634" y="6857"/>
                    <a:pt x="41608" y="4984"/>
                    <a:pt x="39833" y="3387"/>
                  </a:cubicBezTo>
                  <a:cubicBezTo>
                    <a:pt x="37511" y="1301"/>
                    <a:pt x="34326" y="0"/>
                    <a:pt x="3157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3"/>
            <p:cNvSpPr/>
            <p:nvPr/>
          </p:nvSpPr>
          <p:spPr>
            <a:xfrm>
              <a:off x="5279975" y="641600"/>
              <a:ext cx="1778875" cy="568300"/>
            </a:xfrm>
            <a:custGeom>
              <a:rect b="b" l="l" r="r" t="t"/>
              <a:pathLst>
                <a:path extrusionOk="0" h="22732" w="71155">
                  <a:moveTo>
                    <a:pt x="32139" y="1"/>
                  </a:moveTo>
                  <a:cubicBezTo>
                    <a:pt x="31877" y="1"/>
                    <a:pt x="31619" y="12"/>
                    <a:pt x="31366" y="37"/>
                  </a:cubicBezTo>
                  <a:cubicBezTo>
                    <a:pt x="29261" y="233"/>
                    <a:pt x="27200" y="1437"/>
                    <a:pt x="25568" y="3418"/>
                  </a:cubicBezTo>
                  <a:cubicBezTo>
                    <a:pt x="24408" y="4827"/>
                    <a:pt x="23792" y="7495"/>
                    <a:pt x="23195" y="10082"/>
                  </a:cubicBezTo>
                  <a:cubicBezTo>
                    <a:pt x="22517" y="12990"/>
                    <a:pt x="21821" y="16005"/>
                    <a:pt x="20349" y="17138"/>
                  </a:cubicBezTo>
                  <a:cubicBezTo>
                    <a:pt x="19530" y="17769"/>
                    <a:pt x="18585" y="18085"/>
                    <a:pt x="17502" y="18085"/>
                  </a:cubicBezTo>
                  <a:cubicBezTo>
                    <a:pt x="16121" y="18085"/>
                    <a:pt x="14515" y="17571"/>
                    <a:pt x="12659" y="16540"/>
                  </a:cubicBezTo>
                  <a:cubicBezTo>
                    <a:pt x="9207" y="14631"/>
                    <a:pt x="6343" y="12633"/>
                    <a:pt x="4041" y="11036"/>
                  </a:cubicBezTo>
                  <a:cubicBezTo>
                    <a:pt x="2337" y="9850"/>
                    <a:pt x="990" y="8922"/>
                    <a:pt x="45" y="8467"/>
                  </a:cubicBezTo>
                  <a:lnTo>
                    <a:pt x="0" y="8574"/>
                  </a:lnTo>
                  <a:cubicBezTo>
                    <a:pt x="928" y="9020"/>
                    <a:pt x="2275" y="9957"/>
                    <a:pt x="3970" y="11134"/>
                  </a:cubicBezTo>
                  <a:cubicBezTo>
                    <a:pt x="6272" y="12740"/>
                    <a:pt x="9144" y="14729"/>
                    <a:pt x="12597" y="16647"/>
                  </a:cubicBezTo>
                  <a:cubicBezTo>
                    <a:pt x="14476" y="17689"/>
                    <a:pt x="16105" y="18210"/>
                    <a:pt x="17509" y="18210"/>
                  </a:cubicBezTo>
                  <a:cubicBezTo>
                    <a:pt x="18618" y="18210"/>
                    <a:pt x="19587" y="17886"/>
                    <a:pt x="20429" y="17236"/>
                  </a:cubicBezTo>
                  <a:cubicBezTo>
                    <a:pt x="21928" y="16077"/>
                    <a:pt x="22633" y="13043"/>
                    <a:pt x="23311" y="10108"/>
                  </a:cubicBezTo>
                  <a:cubicBezTo>
                    <a:pt x="23908" y="7539"/>
                    <a:pt x="24524" y="4881"/>
                    <a:pt x="25657" y="3498"/>
                  </a:cubicBezTo>
                  <a:cubicBezTo>
                    <a:pt x="27272" y="1535"/>
                    <a:pt x="29297" y="349"/>
                    <a:pt x="31375" y="153"/>
                  </a:cubicBezTo>
                  <a:cubicBezTo>
                    <a:pt x="31622" y="130"/>
                    <a:pt x="31873" y="118"/>
                    <a:pt x="32127" y="118"/>
                  </a:cubicBezTo>
                  <a:cubicBezTo>
                    <a:pt x="34737" y="118"/>
                    <a:pt x="37711" y="1308"/>
                    <a:pt x="39922" y="3275"/>
                  </a:cubicBezTo>
                  <a:cubicBezTo>
                    <a:pt x="41724" y="4872"/>
                    <a:pt x="42741" y="6763"/>
                    <a:pt x="42785" y="8601"/>
                  </a:cubicBezTo>
                  <a:cubicBezTo>
                    <a:pt x="42830" y="10385"/>
                    <a:pt x="42607" y="12125"/>
                    <a:pt x="42402" y="13650"/>
                  </a:cubicBezTo>
                  <a:cubicBezTo>
                    <a:pt x="42107" y="15907"/>
                    <a:pt x="41858" y="17861"/>
                    <a:pt x="42482" y="19386"/>
                  </a:cubicBezTo>
                  <a:cubicBezTo>
                    <a:pt x="43098" y="20867"/>
                    <a:pt x="43981" y="21831"/>
                    <a:pt x="45212" y="22330"/>
                  </a:cubicBezTo>
                  <a:cubicBezTo>
                    <a:pt x="45863" y="22598"/>
                    <a:pt x="46604" y="22732"/>
                    <a:pt x="47442" y="22732"/>
                  </a:cubicBezTo>
                  <a:cubicBezTo>
                    <a:pt x="49110" y="22732"/>
                    <a:pt x="51162" y="22205"/>
                    <a:pt x="53642" y="21153"/>
                  </a:cubicBezTo>
                  <a:cubicBezTo>
                    <a:pt x="59387" y="18717"/>
                    <a:pt x="71029" y="6317"/>
                    <a:pt x="71154" y="6192"/>
                  </a:cubicBezTo>
                  <a:lnTo>
                    <a:pt x="71065" y="6112"/>
                  </a:lnTo>
                  <a:cubicBezTo>
                    <a:pt x="70940" y="6237"/>
                    <a:pt x="59316" y="18610"/>
                    <a:pt x="53598" y="21037"/>
                  </a:cubicBezTo>
                  <a:cubicBezTo>
                    <a:pt x="51128" y="22087"/>
                    <a:pt x="49097" y="22609"/>
                    <a:pt x="47452" y="22609"/>
                  </a:cubicBezTo>
                  <a:cubicBezTo>
                    <a:pt x="46625" y="22609"/>
                    <a:pt x="45895" y="22477"/>
                    <a:pt x="45256" y="22214"/>
                  </a:cubicBezTo>
                  <a:cubicBezTo>
                    <a:pt x="44061" y="21724"/>
                    <a:pt x="43196" y="20787"/>
                    <a:pt x="42598" y="19342"/>
                  </a:cubicBezTo>
                  <a:cubicBezTo>
                    <a:pt x="41982" y="17843"/>
                    <a:pt x="42232" y="15907"/>
                    <a:pt x="42527" y="13668"/>
                  </a:cubicBezTo>
                  <a:cubicBezTo>
                    <a:pt x="42723" y="12133"/>
                    <a:pt x="42955" y="10394"/>
                    <a:pt x="42910" y="8601"/>
                  </a:cubicBezTo>
                  <a:cubicBezTo>
                    <a:pt x="42866" y="6727"/>
                    <a:pt x="41831" y="4800"/>
                    <a:pt x="40002" y="3177"/>
                  </a:cubicBezTo>
                  <a:cubicBezTo>
                    <a:pt x="37778" y="1205"/>
                    <a:pt x="34772" y="1"/>
                    <a:pt x="3213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3"/>
            <p:cNvSpPr/>
            <p:nvPr/>
          </p:nvSpPr>
          <p:spPr>
            <a:xfrm>
              <a:off x="5280400" y="636000"/>
              <a:ext cx="1771075" cy="561425"/>
            </a:xfrm>
            <a:custGeom>
              <a:rect b="b" l="l" r="r" t="t"/>
              <a:pathLst>
                <a:path extrusionOk="0" h="22457" w="70843">
                  <a:moveTo>
                    <a:pt x="32682" y="0"/>
                  </a:moveTo>
                  <a:cubicBezTo>
                    <a:pt x="32335" y="0"/>
                    <a:pt x="31994" y="21"/>
                    <a:pt x="31662" y="64"/>
                  </a:cubicBezTo>
                  <a:cubicBezTo>
                    <a:pt x="29646" y="332"/>
                    <a:pt x="27629" y="1608"/>
                    <a:pt x="25979" y="3668"/>
                  </a:cubicBezTo>
                  <a:cubicBezTo>
                    <a:pt x="24828" y="5096"/>
                    <a:pt x="24150" y="7692"/>
                    <a:pt x="23490" y="10199"/>
                  </a:cubicBezTo>
                  <a:cubicBezTo>
                    <a:pt x="22741" y="13089"/>
                    <a:pt x="21956" y="16078"/>
                    <a:pt x="20457" y="17282"/>
                  </a:cubicBezTo>
                  <a:cubicBezTo>
                    <a:pt x="19513" y="18037"/>
                    <a:pt x="18439" y="18414"/>
                    <a:pt x="17219" y="18414"/>
                  </a:cubicBezTo>
                  <a:cubicBezTo>
                    <a:pt x="15901" y="18414"/>
                    <a:pt x="14412" y="17974"/>
                    <a:pt x="12731" y="17095"/>
                  </a:cubicBezTo>
                  <a:cubicBezTo>
                    <a:pt x="8931" y="15096"/>
                    <a:pt x="5800" y="12946"/>
                    <a:pt x="3516" y="11376"/>
                  </a:cubicBezTo>
                  <a:cubicBezTo>
                    <a:pt x="2053" y="10377"/>
                    <a:pt x="902" y="9583"/>
                    <a:pt x="63" y="9155"/>
                  </a:cubicBezTo>
                  <a:lnTo>
                    <a:pt x="1" y="9271"/>
                  </a:lnTo>
                  <a:cubicBezTo>
                    <a:pt x="839" y="9690"/>
                    <a:pt x="1990" y="10475"/>
                    <a:pt x="3444" y="11483"/>
                  </a:cubicBezTo>
                  <a:cubicBezTo>
                    <a:pt x="5737" y="13053"/>
                    <a:pt x="8868" y="15203"/>
                    <a:pt x="12678" y="17202"/>
                  </a:cubicBezTo>
                  <a:cubicBezTo>
                    <a:pt x="14376" y="18092"/>
                    <a:pt x="15884" y="18539"/>
                    <a:pt x="17221" y="18539"/>
                  </a:cubicBezTo>
                  <a:cubicBezTo>
                    <a:pt x="18469" y="18539"/>
                    <a:pt x="19568" y="18150"/>
                    <a:pt x="20537" y="17371"/>
                  </a:cubicBezTo>
                  <a:cubicBezTo>
                    <a:pt x="22063" y="16149"/>
                    <a:pt x="22848" y="13143"/>
                    <a:pt x="23615" y="10225"/>
                  </a:cubicBezTo>
                  <a:cubicBezTo>
                    <a:pt x="24266" y="7736"/>
                    <a:pt x="24935" y="5149"/>
                    <a:pt x="26068" y="3740"/>
                  </a:cubicBezTo>
                  <a:cubicBezTo>
                    <a:pt x="27701" y="1706"/>
                    <a:pt x="29690" y="448"/>
                    <a:pt x="31679" y="189"/>
                  </a:cubicBezTo>
                  <a:cubicBezTo>
                    <a:pt x="32011" y="146"/>
                    <a:pt x="32352" y="124"/>
                    <a:pt x="32699" y="124"/>
                  </a:cubicBezTo>
                  <a:cubicBezTo>
                    <a:pt x="35188" y="124"/>
                    <a:pt x="37996" y="1224"/>
                    <a:pt x="40110" y="3080"/>
                  </a:cubicBezTo>
                  <a:cubicBezTo>
                    <a:pt x="41957" y="4694"/>
                    <a:pt x="42982" y="6639"/>
                    <a:pt x="42982" y="8548"/>
                  </a:cubicBezTo>
                  <a:cubicBezTo>
                    <a:pt x="42991" y="10234"/>
                    <a:pt x="42768" y="11831"/>
                    <a:pt x="42554" y="13374"/>
                  </a:cubicBezTo>
                  <a:cubicBezTo>
                    <a:pt x="42242" y="15685"/>
                    <a:pt x="41965" y="17674"/>
                    <a:pt x="42572" y="19227"/>
                  </a:cubicBezTo>
                  <a:cubicBezTo>
                    <a:pt x="43143" y="20663"/>
                    <a:pt x="43991" y="21600"/>
                    <a:pt x="45168" y="22081"/>
                  </a:cubicBezTo>
                  <a:cubicBezTo>
                    <a:pt x="45784" y="22331"/>
                    <a:pt x="46488" y="22456"/>
                    <a:pt x="47291" y="22456"/>
                  </a:cubicBezTo>
                  <a:cubicBezTo>
                    <a:pt x="48968" y="22456"/>
                    <a:pt x="51056" y="21903"/>
                    <a:pt x="53616" y="20779"/>
                  </a:cubicBezTo>
                  <a:cubicBezTo>
                    <a:pt x="59263" y="18290"/>
                    <a:pt x="70727" y="5997"/>
                    <a:pt x="70843" y="5881"/>
                  </a:cubicBezTo>
                  <a:lnTo>
                    <a:pt x="70754" y="5792"/>
                  </a:lnTo>
                  <a:cubicBezTo>
                    <a:pt x="70638" y="5917"/>
                    <a:pt x="59192" y="18183"/>
                    <a:pt x="53563" y="20663"/>
                  </a:cubicBezTo>
                  <a:cubicBezTo>
                    <a:pt x="51026" y="21783"/>
                    <a:pt x="48954" y="22336"/>
                    <a:pt x="47295" y="22336"/>
                  </a:cubicBezTo>
                  <a:cubicBezTo>
                    <a:pt x="46510" y="22336"/>
                    <a:pt x="45818" y="22212"/>
                    <a:pt x="45213" y="21965"/>
                  </a:cubicBezTo>
                  <a:cubicBezTo>
                    <a:pt x="44071" y="21493"/>
                    <a:pt x="43241" y="20583"/>
                    <a:pt x="42688" y="19182"/>
                  </a:cubicBezTo>
                  <a:cubicBezTo>
                    <a:pt x="42090" y="17665"/>
                    <a:pt x="42358" y="15685"/>
                    <a:pt x="42679" y="13392"/>
                  </a:cubicBezTo>
                  <a:cubicBezTo>
                    <a:pt x="42893" y="11849"/>
                    <a:pt x="43107" y="10243"/>
                    <a:pt x="43107" y="8548"/>
                  </a:cubicBezTo>
                  <a:cubicBezTo>
                    <a:pt x="43098" y="6603"/>
                    <a:pt x="42064" y="4632"/>
                    <a:pt x="40190" y="2990"/>
                  </a:cubicBezTo>
                  <a:cubicBezTo>
                    <a:pt x="38049" y="1116"/>
                    <a:pt x="35205" y="0"/>
                    <a:pt x="3268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3"/>
            <p:cNvSpPr/>
            <p:nvPr/>
          </p:nvSpPr>
          <p:spPr>
            <a:xfrm>
              <a:off x="5281075" y="630300"/>
              <a:ext cx="1763050" cy="554850"/>
            </a:xfrm>
            <a:custGeom>
              <a:rect b="b" l="l" r="r" t="t"/>
              <a:pathLst>
                <a:path extrusionOk="0" h="22194" w="70522">
                  <a:moveTo>
                    <a:pt x="33231" y="0"/>
                  </a:moveTo>
                  <a:cubicBezTo>
                    <a:pt x="32792" y="0"/>
                    <a:pt x="32362" y="35"/>
                    <a:pt x="31947" y="105"/>
                  </a:cubicBezTo>
                  <a:cubicBezTo>
                    <a:pt x="30029" y="426"/>
                    <a:pt x="28048" y="1782"/>
                    <a:pt x="26380" y="3914"/>
                  </a:cubicBezTo>
                  <a:cubicBezTo>
                    <a:pt x="25238" y="5368"/>
                    <a:pt x="24498" y="7884"/>
                    <a:pt x="23793" y="10311"/>
                  </a:cubicBezTo>
                  <a:cubicBezTo>
                    <a:pt x="22954" y="13183"/>
                    <a:pt x="22089" y="16145"/>
                    <a:pt x="20555" y="17430"/>
                  </a:cubicBezTo>
                  <a:cubicBezTo>
                    <a:pt x="19490" y="18312"/>
                    <a:pt x="18269" y="18755"/>
                    <a:pt x="16900" y="18755"/>
                  </a:cubicBezTo>
                  <a:cubicBezTo>
                    <a:pt x="15654" y="18755"/>
                    <a:pt x="14286" y="18388"/>
                    <a:pt x="12802" y="17653"/>
                  </a:cubicBezTo>
                  <a:cubicBezTo>
                    <a:pt x="8627" y="15583"/>
                    <a:pt x="5380" y="13371"/>
                    <a:pt x="3007" y="11747"/>
                  </a:cubicBezTo>
                  <a:cubicBezTo>
                    <a:pt x="1767" y="10908"/>
                    <a:pt x="795" y="10248"/>
                    <a:pt x="63" y="9856"/>
                  </a:cubicBezTo>
                  <a:lnTo>
                    <a:pt x="1" y="9963"/>
                  </a:lnTo>
                  <a:cubicBezTo>
                    <a:pt x="732" y="10346"/>
                    <a:pt x="1705" y="11015"/>
                    <a:pt x="2936" y="11854"/>
                  </a:cubicBezTo>
                  <a:cubicBezTo>
                    <a:pt x="5309" y="13469"/>
                    <a:pt x="8565" y="15690"/>
                    <a:pt x="12749" y="17760"/>
                  </a:cubicBezTo>
                  <a:cubicBezTo>
                    <a:pt x="14251" y="18507"/>
                    <a:pt x="15638" y="18880"/>
                    <a:pt x="16904" y="18880"/>
                  </a:cubicBezTo>
                  <a:cubicBezTo>
                    <a:pt x="18298" y="18880"/>
                    <a:pt x="19545" y="18426"/>
                    <a:pt x="20635" y="17519"/>
                  </a:cubicBezTo>
                  <a:cubicBezTo>
                    <a:pt x="22196" y="16216"/>
                    <a:pt x="23062" y="13237"/>
                    <a:pt x="23909" y="10346"/>
                  </a:cubicBezTo>
                  <a:cubicBezTo>
                    <a:pt x="24614" y="7929"/>
                    <a:pt x="25345" y="5422"/>
                    <a:pt x="26469" y="3995"/>
                  </a:cubicBezTo>
                  <a:cubicBezTo>
                    <a:pt x="28129" y="1880"/>
                    <a:pt x="30082" y="542"/>
                    <a:pt x="31974" y="221"/>
                  </a:cubicBezTo>
                  <a:cubicBezTo>
                    <a:pt x="32380" y="153"/>
                    <a:pt x="32801" y="119"/>
                    <a:pt x="33231" y="119"/>
                  </a:cubicBezTo>
                  <a:cubicBezTo>
                    <a:pt x="35604" y="119"/>
                    <a:pt x="38256" y="1136"/>
                    <a:pt x="40288" y="2888"/>
                  </a:cubicBezTo>
                  <a:cubicBezTo>
                    <a:pt x="42188" y="4530"/>
                    <a:pt x="43214" y="6519"/>
                    <a:pt x="43170" y="8509"/>
                  </a:cubicBezTo>
                  <a:cubicBezTo>
                    <a:pt x="43143" y="10088"/>
                    <a:pt x="42920" y="11613"/>
                    <a:pt x="42706" y="13094"/>
                  </a:cubicBezTo>
                  <a:cubicBezTo>
                    <a:pt x="42358" y="15458"/>
                    <a:pt x="42063" y="17501"/>
                    <a:pt x="42661" y="19071"/>
                  </a:cubicBezTo>
                  <a:cubicBezTo>
                    <a:pt x="43187" y="20463"/>
                    <a:pt x="43990" y="21373"/>
                    <a:pt x="45123" y="21837"/>
                  </a:cubicBezTo>
                  <a:cubicBezTo>
                    <a:pt x="45703" y="22077"/>
                    <a:pt x="46372" y="22193"/>
                    <a:pt x="47131" y="22193"/>
                  </a:cubicBezTo>
                  <a:cubicBezTo>
                    <a:pt x="48817" y="22193"/>
                    <a:pt x="50949" y="21605"/>
                    <a:pt x="53572" y="20400"/>
                  </a:cubicBezTo>
                  <a:cubicBezTo>
                    <a:pt x="59129" y="17867"/>
                    <a:pt x="70406" y="5690"/>
                    <a:pt x="70522" y="5565"/>
                  </a:cubicBezTo>
                  <a:lnTo>
                    <a:pt x="70432" y="5484"/>
                  </a:lnTo>
                  <a:cubicBezTo>
                    <a:pt x="70316" y="5609"/>
                    <a:pt x="59058" y="17769"/>
                    <a:pt x="53527" y="20293"/>
                  </a:cubicBezTo>
                  <a:cubicBezTo>
                    <a:pt x="50919" y="21483"/>
                    <a:pt x="48805" y="22072"/>
                    <a:pt x="47138" y="22072"/>
                  </a:cubicBezTo>
                  <a:cubicBezTo>
                    <a:pt x="46394" y="22072"/>
                    <a:pt x="45738" y="21955"/>
                    <a:pt x="45168" y="21721"/>
                  </a:cubicBezTo>
                  <a:cubicBezTo>
                    <a:pt x="44071" y="21275"/>
                    <a:pt x="43286" y="20391"/>
                    <a:pt x="42777" y="19026"/>
                  </a:cubicBezTo>
                  <a:cubicBezTo>
                    <a:pt x="42188" y="17483"/>
                    <a:pt x="42483" y="15458"/>
                    <a:pt x="42822" y="13112"/>
                  </a:cubicBezTo>
                  <a:cubicBezTo>
                    <a:pt x="43036" y="11631"/>
                    <a:pt x="43259" y="10105"/>
                    <a:pt x="43294" y="8509"/>
                  </a:cubicBezTo>
                  <a:cubicBezTo>
                    <a:pt x="43330" y="6484"/>
                    <a:pt x="42295" y="4458"/>
                    <a:pt x="40368" y="2799"/>
                  </a:cubicBezTo>
                  <a:cubicBezTo>
                    <a:pt x="38317" y="1027"/>
                    <a:pt x="35634" y="0"/>
                    <a:pt x="3323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3"/>
            <p:cNvSpPr/>
            <p:nvPr/>
          </p:nvSpPr>
          <p:spPr>
            <a:xfrm>
              <a:off x="5281750" y="624375"/>
              <a:ext cx="1755025" cy="548500"/>
            </a:xfrm>
            <a:custGeom>
              <a:rect b="b" l="l" r="r" t="t"/>
              <a:pathLst>
                <a:path extrusionOk="0" h="21940" w="70201">
                  <a:moveTo>
                    <a:pt x="33768" y="1"/>
                  </a:moveTo>
                  <a:cubicBezTo>
                    <a:pt x="33240" y="1"/>
                    <a:pt x="32725" y="51"/>
                    <a:pt x="32232" y="155"/>
                  </a:cubicBezTo>
                  <a:cubicBezTo>
                    <a:pt x="30439" y="529"/>
                    <a:pt x="28450" y="1992"/>
                    <a:pt x="26781" y="4178"/>
                  </a:cubicBezTo>
                  <a:cubicBezTo>
                    <a:pt x="25648" y="5641"/>
                    <a:pt x="24863" y="8077"/>
                    <a:pt x="24096" y="10432"/>
                  </a:cubicBezTo>
                  <a:cubicBezTo>
                    <a:pt x="23168" y="13277"/>
                    <a:pt x="22214" y="16221"/>
                    <a:pt x="20653" y="17577"/>
                  </a:cubicBezTo>
                  <a:cubicBezTo>
                    <a:pt x="19446" y="18617"/>
                    <a:pt x="18085" y="19137"/>
                    <a:pt x="16580" y="19137"/>
                  </a:cubicBezTo>
                  <a:cubicBezTo>
                    <a:pt x="15425" y="19137"/>
                    <a:pt x="14185" y="18832"/>
                    <a:pt x="12865" y="18220"/>
                  </a:cubicBezTo>
                  <a:cubicBezTo>
                    <a:pt x="8306" y="16088"/>
                    <a:pt x="4827" y="13723"/>
                    <a:pt x="2516" y="12153"/>
                  </a:cubicBezTo>
                  <a:cubicBezTo>
                    <a:pt x="1499" y="11458"/>
                    <a:pt x="696" y="10913"/>
                    <a:pt x="63" y="10557"/>
                  </a:cubicBezTo>
                  <a:lnTo>
                    <a:pt x="0" y="10664"/>
                  </a:lnTo>
                  <a:cubicBezTo>
                    <a:pt x="634" y="11020"/>
                    <a:pt x="1437" y="11565"/>
                    <a:pt x="2454" y="12252"/>
                  </a:cubicBezTo>
                  <a:cubicBezTo>
                    <a:pt x="4755" y="13822"/>
                    <a:pt x="8243" y="16195"/>
                    <a:pt x="12811" y="18327"/>
                  </a:cubicBezTo>
                  <a:cubicBezTo>
                    <a:pt x="14153" y="18951"/>
                    <a:pt x="15415" y="19263"/>
                    <a:pt x="16591" y="19263"/>
                  </a:cubicBezTo>
                  <a:cubicBezTo>
                    <a:pt x="18122" y="19263"/>
                    <a:pt x="19507" y="18735"/>
                    <a:pt x="20733" y="17675"/>
                  </a:cubicBezTo>
                  <a:cubicBezTo>
                    <a:pt x="22321" y="16293"/>
                    <a:pt x="23284" y="13331"/>
                    <a:pt x="24212" y="10467"/>
                  </a:cubicBezTo>
                  <a:cubicBezTo>
                    <a:pt x="24970" y="8121"/>
                    <a:pt x="25755" y="5704"/>
                    <a:pt x="26871" y="4249"/>
                  </a:cubicBezTo>
                  <a:cubicBezTo>
                    <a:pt x="28530" y="2091"/>
                    <a:pt x="30493" y="645"/>
                    <a:pt x="32259" y="271"/>
                  </a:cubicBezTo>
                  <a:cubicBezTo>
                    <a:pt x="32743" y="169"/>
                    <a:pt x="33248" y="120"/>
                    <a:pt x="33766" y="120"/>
                  </a:cubicBezTo>
                  <a:cubicBezTo>
                    <a:pt x="36027" y="120"/>
                    <a:pt x="38521" y="1060"/>
                    <a:pt x="40466" y="2715"/>
                  </a:cubicBezTo>
                  <a:cubicBezTo>
                    <a:pt x="42420" y="4365"/>
                    <a:pt x="43446" y="6408"/>
                    <a:pt x="43357" y="8469"/>
                  </a:cubicBezTo>
                  <a:cubicBezTo>
                    <a:pt x="43294" y="9950"/>
                    <a:pt x="43071" y="11404"/>
                    <a:pt x="42857" y="12805"/>
                  </a:cubicBezTo>
                  <a:cubicBezTo>
                    <a:pt x="42482" y="15231"/>
                    <a:pt x="42161" y="17319"/>
                    <a:pt x="42741" y="18924"/>
                  </a:cubicBezTo>
                  <a:cubicBezTo>
                    <a:pt x="43232" y="20280"/>
                    <a:pt x="43999" y="21155"/>
                    <a:pt x="45078" y="21601"/>
                  </a:cubicBezTo>
                  <a:cubicBezTo>
                    <a:pt x="45632" y="21833"/>
                    <a:pt x="46265" y="21940"/>
                    <a:pt x="46988" y="21940"/>
                  </a:cubicBezTo>
                  <a:cubicBezTo>
                    <a:pt x="48674" y="21940"/>
                    <a:pt x="50841" y="21315"/>
                    <a:pt x="53536" y="20040"/>
                  </a:cubicBezTo>
                  <a:cubicBezTo>
                    <a:pt x="59004" y="17452"/>
                    <a:pt x="70093" y="5382"/>
                    <a:pt x="70200" y="5266"/>
                  </a:cubicBezTo>
                  <a:lnTo>
                    <a:pt x="70111" y="5177"/>
                  </a:lnTo>
                  <a:cubicBezTo>
                    <a:pt x="70004" y="5302"/>
                    <a:pt x="58933" y="17354"/>
                    <a:pt x="53482" y="19933"/>
                  </a:cubicBezTo>
                  <a:cubicBezTo>
                    <a:pt x="50804" y="21193"/>
                    <a:pt x="48659" y="21819"/>
                    <a:pt x="46989" y="21819"/>
                  </a:cubicBezTo>
                  <a:cubicBezTo>
                    <a:pt x="46284" y="21819"/>
                    <a:pt x="45663" y="21707"/>
                    <a:pt x="45123" y="21485"/>
                  </a:cubicBezTo>
                  <a:cubicBezTo>
                    <a:pt x="44079" y="21057"/>
                    <a:pt x="43330" y="20200"/>
                    <a:pt x="42857" y="18880"/>
                  </a:cubicBezTo>
                  <a:cubicBezTo>
                    <a:pt x="42286" y="17310"/>
                    <a:pt x="42607" y="15231"/>
                    <a:pt x="42973" y="12831"/>
                  </a:cubicBezTo>
                  <a:cubicBezTo>
                    <a:pt x="43196" y="11422"/>
                    <a:pt x="43419" y="9968"/>
                    <a:pt x="43482" y="8478"/>
                  </a:cubicBezTo>
                  <a:cubicBezTo>
                    <a:pt x="43571" y="6373"/>
                    <a:pt x="42527" y="4294"/>
                    <a:pt x="40547" y="2617"/>
                  </a:cubicBezTo>
                  <a:cubicBezTo>
                    <a:pt x="38582" y="949"/>
                    <a:pt x="36057" y="1"/>
                    <a:pt x="3376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3"/>
            <p:cNvSpPr/>
            <p:nvPr/>
          </p:nvSpPr>
          <p:spPr>
            <a:xfrm>
              <a:off x="5282425" y="618050"/>
              <a:ext cx="1746975" cy="542775"/>
            </a:xfrm>
            <a:custGeom>
              <a:rect b="b" l="l" r="r" t="t"/>
              <a:pathLst>
                <a:path extrusionOk="0" h="21711" w="69879">
                  <a:moveTo>
                    <a:pt x="34289" y="0"/>
                  </a:moveTo>
                  <a:cubicBezTo>
                    <a:pt x="33681" y="0"/>
                    <a:pt x="33088" y="69"/>
                    <a:pt x="32526" y="211"/>
                  </a:cubicBezTo>
                  <a:cubicBezTo>
                    <a:pt x="30822" y="640"/>
                    <a:pt x="28878" y="2192"/>
                    <a:pt x="27174" y="4449"/>
                  </a:cubicBezTo>
                  <a:cubicBezTo>
                    <a:pt x="26059" y="5930"/>
                    <a:pt x="25220" y="8285"/>
                    <a:pt x="24408" y="10551"/>
                  </a:cubicBezTo>
                  <a:cubicBezTo>
                    <a:pt x="23400" y="13388"/>
                    <a:pt x="22356" y="16314"/>
                    <a:pt x="20742" y="17750"/>
                  </a:cubicBezTo>
                  <a:cubicBezTo>
                    <a:pt x="19396" y="18956"/>
                    <a:pt x="17899" y="19558"/>
                    <a:pt x="16271" y="19558"/>
                  </a:cubicBezTo>
                  <a:cubicBezTo>
                    <a:pt x="15213" y="19558"/>
                    <a:pt x="14099" y="19304"/>
                    <a:pt x="12936" y="18794"/>
                  </a:cubicBezTo>
                  <a:cubicBezTo>
                    <a:pt x="7976" y="16626"/>
                    <a:pt x="4416" y="14200"/>
                    <a:pt x="2070" y="12603"/>
                  </a:cubicBezTo>
                  <a:cubicBezTo>
                    <a:pt x="1249" y="12041"/>
                    <a:pt x="598" y="11595"/>
                    <a:pt x="63" y="11282"/>
                  </a:cubicBezTo>
                  <a:lnTo>
                    <a:pt x="0" y="11380"/>
                  </a:lnTo>
                  <a:cubicBezTo>
                    <a:pt x="535" y="11693"/>
                    <a:pt x="1178" y="12139"/>
                    <a:pt x="1998" y="12701"/>
                  </a:cubicBezTo>
                  <a:cubicBezTo>
                    <a:pt x="4354" y="14307"/>
                    <a:pt x="7913" y="16733"/>
                    <a:pt x="12882" y="18910"/>
                  </a:cubicBezTo>
                  <a:cubicBezTo>
                    <a:pt x="14064" y="19425"/>
                    <a:pt x="15194" y="19683"/>
                    <a:pt x="16269" y="19683"/>
                  </a:cubicBezTo>
                  <a:cubicBezTo>
                    <a:pt x="17929" y="19683"/>
                    <a:pt x="19455" y="19068"/>
                    <a:pt x="20831" y="17839"/>
                  </a:cubicBezTo>
                  <a:cubicBezTo>
                    <a:pt x="22454" y="16385"/>
                    <a:pt x="23507" y="13441"/>
                    <a:pt x="24524" y="10595"/>
                  </a:cubicBezTo>
                  <a:cubicBezTo>
                    <a:pt x="25336" y="8330"/>
                    <a:pt x="26175" y="5992"/>
                    <a:pt x="27272" y="4520"/>
                  </a:cubicBezTo>
                  <a:cubicBezTo>
                    <a:pt x="28958" y="2281"/>
                    <a:pt x="30876" y="756"/>
                    <a:pt x="32553" y="327"/>
                  </a:cubicBezTo>
                  <a:cubicBezTo>
                    <a:pt x="33103" y="190"/>
                    <a:pt x="33684" y="123"/>
                    <a:pt x="34280" y="123"/>
                  </a:cubicBezTo>
                  <a:cubicBezTo>
                    <a:pt x="36429" y="123"/>
                    <a:pt x="38780" y="991"/>
                    <a:pt x="40644" y="2549"/>
                  </a:cubicBezTo>
                  <a:cubicBezTo>
                    <a:pt x="42625" y="4190"/>
                    <a:pt x="43687" y="6340"/>
                    <a:pt x="43544" y="8445"/>
                  </a:cubicBezTo>
                  <a:cubicBezTo>
                    <a:pt x="43455" y="9828"/>
                    <a:pt x="43232" y="11202"/>
                    <a:pt x="43017" y="12531"/>
                  </a:cubicBezTo>
                  <a:cubicBezTo>
                    <a:pt x="42625" y="14913"/>
                    <a:pt x="42259" y="17161"/>
                    <a:pt x="42821" y="18794"/>
                  </a:cubicBezTo>
                  <a:cubicBezTo>
                    <a:pt x="43276" y="20105"/>
                    <a:pt x="43999" y="20953"/>
                    <a:pt x="45043" y="21390"/>
                  </a:cubicBezTo>
                  <a:cubicBezTo>
                    <a:pt x="45560" y="21604"/>
                    <a:pt x="46158" y="21711"/>
                    <a:pt x="46845" y="21711"/>
                  </a:cubicBezTo>
                  <a:cubicBezTo>
                    <a:pt x="48531" y="21711"/>
                    <a:pt x="50734" y="21042"/>
                    <a:pt x="53491" y="19695"/>
                  </a:cubicBezTo>
                  <a:cubicBezTo>
                    <a:pt x="58870" y="17063"/>
                    <a:pt x="69772" y="5100"/>
                    <a:pt x="69879" y="4975"/>
                  </a:cubicBezTo>
                  <a:lnTo>
                    <a:pt x="69790" y="4895"/>
                  </a:lnTo>
                  <a:cubicBezTo>
                    <a:pt x="69682" y="5020"/>
                    <a:pt x="58799" y="16965"/>
                    <a:pt x="53437" y="19579"/>
                  </a:cubicBezTo>
                  <a:cubicBezTo>
                    <a:pt x="50695" y="20925"/>
                    <a:pt x="48518" y="21591"/>
                    <a:pt x="46847" y="21591"/>
                  </a:cubicBezTo>
                  <a:cubicBezTo>
                    <a:pt x="46181" y="21591"/>
                    <a:pt x="45596" y="21485"/>
                    <a:pt x="45087" y="21274"/>
                  </a:cubicBezTo>
                  <a:cubicBezTo>
                    <a:pt x="44079" y="20855"/>
                    <a:pt x="43383" y="20034"/>
                    <a:pt x="42937" y="18758"/>
                  </a:cubicBezTo>
                  <a:cubicBezTo>
                    <a:pt x="42384" y="17152"/>
                    <a:pt x="42750" y="14913"/>
                    <a:pt x="43133" y="12549"/>
                  </a:cubicBezTo>
                  <a:cubicBezTo>
                    <a:pt x="43356" y="11220"/>
                    <a:pt x="43579" y="9837"/>
                    <a:pt x="43669" y="8454"/>
                  </a:cubicBezTo>
                  <a:cubicBezTo>
                    <a:pt x="43811" y="6313"/>
                    <a:pt x="42732" y="4119"/>
                    <a:pt x="40725" y="2451"/>
                  </a:cubicBezTo>
                  <a:cubicBezTo>
                    <a:pt x="38843" y="882"/>
                    <a:pt x="36465" y="0"/>
                    <a:pt x="3428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3"/>
            <p:cNvSpPr/>
            <p:nvPr/>
          </p:nvSpPr>
          <p:spPr>
            <a:xfrm>
              <a:off x="5283075" y="611650"/>
              <a:ext cx="1739200" cy="537150"/>
            </a:xfrm>
            <a:custGeom>
              <a:rect b="b" l="l" r="r" t="t"/>
              <a:pathLst>
                <a:path extrusionOk="0" h="21486" w="69568">
                  <a:moveTo>
                    <a:pt x="34807" y="0"/>
                  </a:moveTo>
                  <a:cubicBezTo>
                    <a:pt x="34115" y="0"/>
                    <a:pt x="33443" y="92"/>
                    <a:pt x="32813" y="280"/>
                  </a:cubicBezTo>
                  <a:cubicBezTo>
                    <a:pt x="31216" y="753"/>
                    <a:pt x="29307" y="2376"/>
                    <a:pt x="27576" y="4732"/>
                  </a:cubicBezTo>
                  <a:cubicBezTo>
                    <a:pt x="26479" y="6221"/>
                    <a:pt x="25640" y="8380"/>
                    <a:pt x="24739" y="10664"/>
                  </a:cubicBezTo>
                  <a:cubicBezTo>
                    <a:pt x="23633" y="13483"/>
                    <a:pt x="22491" y="16400"/>
                    <a:pt x="20840" y="17926"/>
                  </a:cubicBezTo>
                  <a:cubicBezTo>
                    <a:pt x="19353" y="19298"/>
                    <a:pt x="17689" y="19990"/>
                    <a:pt x="15928" y="19990"/>
                  </a:cubicBezTo>
                  <a:cubicBezTo>
                    <a:pt x="14976" y="19990"/>
                    <a:pt x="13995" y="19787"/>
                    <a:pt x="12999" y="19380"/>
                  </a:cubicBezTo>
                  <a:cubicBezTo>
                    <a:pt x="7637" y="17185"/>
                    <a:pt x="4042" y="14714"/>
                    <a:pt x="1669" y="13073"/>
                  </a:cubicBezTo>
                  <a:cubicBezTo>
                    <a:pt x="1045" y="12645"/>
                    <a:pt x="509" y="12279"/>
                    <a:pt x="63" y="12002"/>
                  </a:cubicBezTo>
                  <a:lnTo>
                    <a:pt x="1" y="12109"/>
                  </a:lnTo>
                  <a:cubicBezTo>
                    <a:pt x="438" y="12377"/>
                    <a:pt x="973" y="12743"/>
                    <a:pt x="1598" y="13171"/>
                  </a:cubicBezTo>
                  <a:cubicBezTo>
                    <a:pt x="3980" y="14812"/>
                    <a:pt x="7575" y="17292"/>
                    <a:pt x="12954" y="19496"/>
                  </a:cubicBezTo>
                  <a:cubicBezTo>
                    <a:pt x="13965" y="19909"/>
                    <a:pt x="14961" y="20115"/>
                    <a:pt x="15928" y="20115"/>
                  </a:cubicBezTo>
                  <a:cubicBezTo>
                    <a:pt x="17717" y="20115"/>
                    <a:pt x="19409" y="19411"/>
                    <a:pt x="20921" y="18015"/>
                  </a:cubicBezTo>
                  <a:cubicBezTo>
                    <a:pt x="22598" y="16472"/>
                    <a:pt x="23740" y="13546"/>
                    <a:pt x="24855" y="10709"/>
                  </a:cubicBezTo>
                  <a:cubicBezTo>
                    <a:pt x="25747" y="8434"/>
                    <a:pt x="26586" y="6284"/>
                    <a:pt x="27674" y="4803"/>
                  </a:cubicBezTo>
                  <a:cubicBezTo>
                    <a:pt x="29387" y="2475"/>
                    <a:pt x="31269" y="869"/>
                    <a:pt x="32848" y="396"/>
                  </a:cubicBezTo>
                  <a:cubicBezTo>
                    <a:pt x="33466" y="211"/>
                    <a:pt x="34126" y="121"/>
                    <a:pt x="34805" y="121"/>
                  </a:cubicBezTo>
                  <a:cubicBezTo>
                    <a:pt x="36839" y="121"/>
                    <a:pt x="39047" y="927"/>
                    <a:pt x="40833" y="2385"/>
                  </a:cubicBezTo>
                  <a:cubicBezTo>
                    <a:pt x="42867" y="4045"/>
                    <a:pt x="43928" y="6248"/>
                    <a:pt x="43732" y="8425"/>
                  </a:cubicBezTo>
                  <a:cubicBezTo>
                    <a:pt x="43625" y="9701"/>
                    <a:pt x="43402" y="10994"/>
                    <a:pt x="43188" y="12234"/>
                  </a:cubicBezTo>
                  <a:cubicBezTo>
                    <a:pt x="42759" y="14687"/>
                    <a:pt x="42367" y="16998"/>
                    <a:pt x="42911" y="18666"/>
                  </a:cubicBezTo>
                  <a:cubicBezTo>
                    <a:pt x="43322" y="19942"/>
                    <a:pt x="44008" y="20763"/>
                    <a:pt x="45008" y="21173"/>
                  </a:cubicBezTo>
                  <a:cubicBezTo>
                    <a:pt x="45498" y="21378"/>
                    <a:pt x="46060" y="21485"/>
                    <a:pt x="46703" y="21485"/>
                  </a:cubicBezTo>
                  <a:cubicBezTo>
                    <a:pt x="48398" y="21485"/>
                    <a:pt x="50628" y="20772"/>
                    <a:pt x="53456" y="19344"/>
                  </a:cubicBezTo>
                  <a:cubicBezTo>
                    <a:pt x="58746" y="16668"/>
                    <a:pt x="69460" y="4812"/>
                    <a:pt x="69567" y="4696"/>
                  </a:cubicBezTo>
                  <a:lnTo>
                    <a:pt x="69478" y="4616"/>
                  </a:lnTo>
                  <a:cubicBezTo>
                    <a:pt x="69362" y="4732"/>
                    <a:pt x="58666" y="16570"/>
                    <a:pt x="53393" y="19237"/>
                  </a:cubicBezTo>
                  <a:cubicBezTo>
                    <a:pt x="50584" y="20658"/>
                    <a:pt x="48373" y="21362"/>
                    <a:pt x="46704" y="21362"/>
                  </a:cubicBezTo>
                  <a:cubicBezTo>
                    <a:pt x="46079" y="21362"/>
                    <a:pt x="45529" y="21263"/>
                    <a:pt x="45052" y="21066"/>
                  </a:cubicBezTo>
                  <a:cubicBezTo>
                    <a:pt x="44089" y="20665"/>
                    <a:pt x="43429" y="19871"/>
                    <a:pt x="43027" y="18631"/>
                  </a:cubicBezTo>
                  <a:cubicBezTo>
                    <a:pt x="42492" y="16989"/>
                    <a:pt x="42884" y="14687"/>
                    <a:pt x="43304" y="12252"/>
                  </a:cubicBezTo>
                  <a:cubicBezTo>
                    <a:pt x="43518" y="11012"/>
                    <a:pt x="43741" y="9718"/>
                    <a:pt x="43857" y="8443"/>
                  </a:cubicBezTo>
                  <a:cubicBezTo>
                    <a:pt x="44053" y="6221"/>
                    <a:pt x="42983" y="3973"/>
                    <a:pt x="40913" y="2287"/>
                  </a:cubicBezTo>
                  <a:cubicBezTo>
                    <a:pt x="39103" y="811"/>
                    <a:pt x="36868" y="0"/>
                    <a:pt x="3480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3"/>
            <p:cNvSpPr/>
            <p:nvPr/>
          </p:nvSpPr>
          <p:spPr>
            <a:xfrm>
              <a:off x="5283750" y="604975"/>
              <a:ext cx="1731150" cy="531775"/>
            </a:xfrm>
            <a:custGeom>
              <a:rect b="b" l="l" r="r" t="t"/>
              <a:pathLst>
                <a:path extrusionOk="0" h="21271" w="69246">
                  <a:moveTo>
                    <a:pt x="35308" y="0"/>
                  </a:moveTo>
                  <a:cubicBezTo>
                    <a:pt x="34537" y="0"/>
                    <a:pt x="33789" y="117"/>
                    <a:pt x="33098" y="360"/>
                  </a:cubicBezTo>
                  <a:cubicBezTo>
                    <a:pt x="31608" y="877"/>
                    <a:pt x="29735" y="2572"/>
                    <a:pt x="27977" y="5016"/>
                  </a:cubicBezTo>
                  <a:cubicBezTo>
                    <a:pt x="26907" y="6515"/>
                    <a:pt x="26023" y="8576"/>
                    <a:pt x="25087" y="10762"/>
                  </a:cubicBezTo>
                  <a:cubicBezTo>
                    <a:pt x="23882" y="13581"/>
                    <a:pt x="22642" y="16498"/>
                    <a:pt x="20938" y="18112"/>
                  </a:cubicBezTo>
                  <a:cubicBezTo>
                    <a:pt x="19292" y="19673"/>
                    <a:pt x="17489" y="20463"/>
                    <a:pt x="15625" y="20463"/>
                  </a:cubicBezTo>
                  <a:cubicBezTo>
                    <a:pt x="14783" y="20463"/>
                    <a:pt x="13928" y="20302"/>
                    <a:pt x="13070" y="19977"/>
                  </a:cubicBezTo>
                  <a:cubicBezTo>
                    <a:pt x="7298" y="17782"/>
                    <a:pt x="3551" y="15160"/>
                    <a:pt x="1312" y="13590"/>
                  </a:cubicBezTo>
                  <a:cubicBezTo>
                    <a:pt x="830" y="13259"/>
                    <a:pt x="420" y="12965"/>
                    <a:pt x="72" y="12733"/>
                  </a:cubicBezTo>
                  <a:lnTo>
                    <a:pt x="1" y="12840"/>
                  </a:lnTo>
                  <a:cubicBezTo>
                    <a:pt x="349" y="13072"/>
                    <a:pt x="759" y="13358"/>
                    <a:pt x="1241" y="13688"/>
                  </a:cubicBezTo>
                  <a:cubicBezTo>
                    <a:pt x="3480" y="15258"/>
                    <a:pt x="7236" y="17889"/>
                    <a:pt x="13025" y="20093"/>
                  </a:cubicBezTo>
                  <a:cubicBezTo>
                    <a:pt x="13898" y="20424"/>
                    <a:pt x="14768" y="20588"/>
                    <a:pt x="15625" y="20588"/>
                  </a:cubicBezTo>
                  <a:cubicBezTo>
                    <a:pt x="17518" y="20588"/>
                    <a:pt x="19348" y="19786"/>
                    <a:pt x="21019" y="18202"/>
                  </a:cubicBezTo>
                  <a:cubicBezTo>
                    <a:pt x="22740" y="16569"/>
                    <a:pt x="23989" y="13643"/>
                    <a:pt x="25203" y="10815"/>
                  </a:cubicBezTo>
                  <a:cubicBezTo>
                    <a:pt x="26130" y="8629"/>
                    <a:pt x="27014" y="6569"/>
                    <a:pt x="28075" y="5088"/>
                  </a:cubicBezTo>
                  <a:cubicBezTo>
                    <a:pt x="29824" y="2661"/>
                    <a:pt x="31670" y="984"/>
                    <a:pt x="33133" y="476"/>
                  </a:cubicBezTo>
                  <a:cubicBezTo>
                    <a:pt x="33815" y="238"/>
                    <a:pt x="34552" y="123"/>
                    <a:pt x="35312" y="123"/>
                  </a:cubicBezTo>
                  <a:cubicBezTo>
                    <a:pt x="37237" y="123"/>
                    <a:pt x="39312" y="862"/>
                    <a:pt x="41020" y="2224"/>
                  </a:cubicBezTo>
                  <a:cubicBezTo>
                    <a:pt x="43116" y="3910"/>
                    <a:pt x="44178" y="6167"/>
                    <a:pt x="43919" y="8424"/>
                  </a:cubicBezTo>
                  <a:cubicBezTo>
                    <a:pt x="43794" y="9584"/>
                    <a:pt x="43571" y="10779"/>
                    <a:pt x="43366" y="11930"/>
                  </a:cubicBezTo>
                  <a:cubicBezTo>
                    <a:pt x="42902" y="14455"/>
                    <a:pt x="42465" y="16846"/>
                    <a:pt x="42991" y="18550"/>
                  </a:cubicBezTo>
                  <a:cubicBezTo>
                    <a:pt x="43366" y="19790"/>
                    <a:pt x="44017" y="20584"/>
                    <a:pt x="44972" y="20976"/>
                  </a:cubicBezTo>
                  <a:cubicBezTo>
                    <a:pt x="45436" y="21172"/>
                    <a:pt x="45971" y="21271"/>
                    <a:pt x="46577" y="21271"/>
                  </a:cubicBezTo>
                  <a:cubicBezTo>
                    <a:pt x="48264" y="21271"/>
                    <a:pt x="50521" y="20521"/>
                    <a:pt x="53411" y="19014"/>
                  </a:cubicBezTo>
                  <a:cubicBezTo>
                    <a:pt x="58612" y="16293"/>
                    <a:pt x="69139" y="4544"/>
                    <a:pt x="69246" y="4419"/>
                  </a:cubicBezTo>
                  <a:lnTo>
                    <a:pt x="69157" y="4338"/>
                  </a:lnTo>
                  <a:cubicBezTo>
                    <a:pt x="69050" y="4463"/>
                    <a:pt x="58541" y="16194"/>
                    <a:pt x="53357" y="18906"/>
                  </a:cubicBezTo>
                  <a:cubicBezTo>
                    <a:pt x="50481" y="20407"/>
                    <a:pt x="48241" y="21150"/>
                    <a:pt x="46576" y="21150"/>
                  </a:cubicBezTo>
                  <a:cubicBezTo>
                    <a:pt x="45985" y="21150"/>
                    <a:pt x="45465" y="21056"/>
                    <a:pt x="45016" y="20869"/>
                  </a:cubicBezTo>
                  <a:cubicBezTo>
                    <a:pt x="44097" y="20485"/>
                    <a:pt x="43473" y="19718"/>
                    <a:pt x="43107" y="18514"/>
                  </a:cubicBezTo>
                  <a:cubicBezTo>
                    <a:pt x="42590" y="16837"/>
                    <a:pt x="43027" y="14464"/>
                    <a:pt x="43482" y="11957"/>
                  </a:cubicBezTo>
                  <a:cubicBezTo>
                    <a:pt x="43696" y="10797"/>
                    <a:pt x="43910" y="9602"/>
                    <a:pt x="44044" y="8433"/>
                  </a:cubicBezTo>
                  <a:cubicBezTo>
                    <a:pt x="44303" y="6132"/>
                    <a:pt x="43232" y="3839"/>
                    <a:pt x="41091" y="2135"/>
                  </a:cubicBezTo>
                  <a:cubicBezTo>
                    <a:pt x="39364" y="753"/>
                    <a:pt x="37261" y="0"/>
                    <a:pt x="3530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3"/>
            <p:cNvSpPr/>
            <p:nvPr/>
          </p:nvSpPr>
          <p:spPr>
            <a:xfrm>
              <a:off x="5284425" y="598050"/>
              <a:ext cx="1723125" cy="527325"/>
            </a:xfrm>
            <a:custGeom>
              <a:rect b="b" l="l" r="r" t="t"/>
              <a:pathLst>
                <a:path extrusionOk="0" h="21093" w="68925">
                  <a:moveTo>
                    <a:pt x="35791" y="0"/>
                  </a:moveTo>
                  <a:cubicBezTo>
                    <a:pt x="34947" y="0"/>
                    <a:pt x="34129" y="144"/>
                    <a:pt x="33383" y="440"/>
                  </a:cubicBezTo>
                  <a:cubicBezTo>
                    <a:pt x="32000" y="994"/>
                    <a:pt x="30171" y="2769"/>
                    <a:pt x="28378" y="5320"/>
                  </a:cubicBezTo>
                  <a:cubicBezTo>
                    <a:pt x="27335" y="6801"/>
                    <a:pt x="26425" y="8764"/>
                    <a:pt x="25461" y="10842"/>
                  </a:cubicBezTo>
                  <a:cubicBezTo>
                    <a:pt x="24150" y="13661"/>
                    <a:pt x="22794" y="16587"/>
                    <a:pt x="21036" y="18300"/>
                  </a:cubicBezTo>
                  <a:cubicBezTo>
                    <a:pt x="19222" y="20069"/>
                    <a:pt x="17285" y="20968"/>
                    <a:pt x="15338" y="20968"/>
                  </a:cubicBezTo>
                  <a:cubicBezTo>
                    <a:pt x="14605" y="20968"/>
                    <a:pt x="13871" y="20840"/>
                    <a:pt x="13141" y="20584"/>
                  </a:cubicBezTo>
                  <a:cubicBezTo>
                    <a:pt x="6959" y="18407"/>
                    <a:pt x="3230" y="15740"/>
                    <a:pt x="1009" y="14143"/>
                  </a:cubicBezTo>
                  <a:cubicBezTo>
                    <a:pt x="652" y="13884"/>
                    <a:pt x="339" y="13670"/>
                    <a:pt x="72" y="13483"/>
                  </a:cubicBezTo>
                  <a:lnTo>
                    <a:pt x="0" y="13581"/>
                  </a:lnTo>
                  <a:cubicBezTo>
                    <a:pt x="277" y="13768"/>
                    <a:pt x="580" y="13991"/>
                    <a:pt x="937" y="14241"/>
                  </a:cubicBezTo>
                  <a:cubicBezTo>
                    <a:pt x="3167" y="15838"/>
                    <a:pt x="6905" y="18523"/>
                    <a:pt x="13097" y="20700"/>
                  </a:cubicBezTo>
                  <a:cubicBezTo>
                    <a:pt x="13846" y="20959"/>
                    <a:pt x="14595" y="21093"/>
                    <a:pt x="15345" y="21093"/>
                  </a:cubicBezTo>
                  <a:cubicBezTo>
                    <a:pt x="17316" y="21093"/>
                    <a:pt x="19279" y="20183"/>
                    <a:pt x="21117" y="18389"/>
                  </a:cubicBezTo>
                  <a:cubicBezTo>
                    <a:pt x="22892" y="16659"/>
                    <a:pt x="24257" y="13724"/>
                    <a:pt x="25568" y="10887"/>
                  </a:cubicBezTo>
                  <a:cubicBezTo>
                    <a:pt x="26532" y="8817"/>
                    <a:pt x="27442" y="6864"/>
                    <a:pt x="28476" y="5392"/>
                  </a:cubicBezTo>
                  <a:cubicBezTo>
                    <a:pt x="30261" y="2858"/>
                    <a:pt x="32063" y="1101"/>
                    <a:pt x="33428" y="556"/>
                  </a:cubicBezTo>
                  <a:cubicBezTo>
                    <a:pt x="34164" y="262"/>
                    <a:pt x="34970" y="120"/>
                    <a:pt x="35802" y="120"/>
                  </a:cubicBezTo>
                  <a:cubicBezTo>
                    <a:pt x="37623" y="120"/>
                    <a:pt x="39572" y="803"/>
                    <a:pt x="41207" y="2082"/>
                  </a:cubicBezTo>
                  <a:cubicBezTo>
                    <a:pt x="43375" y="3777"/>
                    <a:pt x="44427" y="6087"/>
                    <a:pt x="44106" y="8425"/>
                  </a:cubicBezTo>
                  <a:cubicBezTo>
                    <a:pt x="43963" y="9469"/>
                    <a:pt x="43758" y="10557"/>
                    <a:pt x="43553" y="11610"/>
                  </a:cubicBezTo>
                  <a:cubicBezTo>
                    <a:pt x="43044" y="14223"/>
                    <a:pt x="42563" y="16686"/>
                    <a:pt x="43071" y="18443"/>
                  </a:cubicBezTo>
                  <a:cubicBezTo>
                    <a:pt x="43419" y="19638"/>
                    <a:pt x="44026" y="20406"/>
                    <a:pt x="44936" y="20789"/>
                  </a:cubicBezTo>
                  <a:cubicBezTo>
                    <a:pt x="45375" y="20974"/>
                    <a:pt x="45882" y="21066"/>
                    <a:pt x="46459" y="21066"/>
                  </a:cubicBezTo>
                  <a:cubicBezTo>
                    <a:pt x="48143" y="21066"/>
                    <a:pt x="50423" y="20278"/>
                    <a:pt x="53366" y="18684"/>
                  </a:cubicBezTo>
                  <a:cubicBezTo>
                    <a:pt x="58487" y="15927"/>
                    <a:pt x="68826" y="4276"/>
                    <a:pt x="68924" y="4161"/>
                  </a:cubicBezTo>
                  <a:lnTo>
                    <a:pt x="68835" y="4080"/>
                  </a:lnTo>
                  <a:cubicBezTo>
                    <a:pt x="68728" y="4196"/>
                    <a:pt x="58407" y="15829"/>
                    <a:pt x="53313" y="18577"/>
                  </a:cubicBezTo>
                  <a:cubicBezTo>
                    <a:pt x="50377" y="20165"/>
                    <a:pt x="48115" y="20949"/>
                    <a:pt x="46460" y="20949"/>
                  </a:cubicBezTo>
                  <a:cubicBezTo>
                    <a:pt x="45902" y="20949"/>
                    <a:pt x="45412" y="20860"/>
                    <a:pt x="44989" y="20682"/>
                  </a:cubicBezTo>
                  <a:cubicBezTo>
                    <a:pt x="44106" y="20316"/>
                    <a:pt x="43526" y="19567"/>
                    <a:pt x="43187" y="18416"/>
                  </a:cubicBezTo>
                  <a:cubicBezTo>
                    <a:pt x="42688" y="16686"/>
                    <a:pt x="43169" y="14232"/>
                    <a:pt x="43669" y="11636"/>
                  </a:cubicBezTo>
                  <a:cubicBezTo>
                    <a:pt x="43874" y="10584"/>
                    <a:pt x="44088" y="9486"/>
                    <a:pt x="44231" y="8443"/>
                  </a:cubicBezTo>
                  <a:cubicBezTo>
                    <a:pt x="44561" y="6061"/>
                    <a:pt x="43482" y="3706"/>
                    <a:pt x="41278" y="1984"/>
                  </a:cubicBezTo>
                  <a:cubicBezTo>
                    <a:pt x="39624" y="691"/>
                    <a:pt x="37642" y="0"/>
                    <a:pt x="3579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3"/>
            <p:cNvSpPr/>
            <p:nvPr/>
          </p:nvSpPr>
          <p:spPr>
            <a:xfrm>
              <a:off x="5285100" y="590900"/>
              <a:ext cx="1715100" cy="540500"/>
            </a:xfrm>
            <a:custGeom>
              <a:rect b="b" l="l" r="r" t="t"/>
              <a:pathLst>
                <a:path extrusionOk="0" h="21620" w="68604">
                  <a:moveTo>
                    <a:pt x="36271" y="0"/>
                  </a:moveTo>
                  <a:cubicBezTo>
                    <a:pt x="35353" y="0"/>
                    <a:pt x="34467" y="177"/>
                    <a:pt x="33668" y="539"/>
                  </a:cubicBezTo>
                  <a:cubicBezTo>
                    <a:pt x="32384" y="1128"/>
                    <a:pt x="30644" y="2930"/>
                    <a:pt x="28780" y="5624"/>
                  </a:cubicBezTo>
                  <a:cubicBezTo>
                    <a:pt x="27771" y="7078"/>
                    <a:pt x="26853" y="8925"/>
                    <a:pt x="25871" y="10870"/>
                  </a:cubicBezTo>
                  <a:cubicBezTo>
                    <a:pt x="24444" y="13724"/>
                    <a:pt x="22963" y="16668"/>
                    <a:pt x="21125" y="18506"/>
                  </a:cubicBezTo>
                  <a:cubicBezTo>
                    <a:pt x="19147" y="20484"/>
                    <a:pt x="17086" y="21499"/>
                    <a:pt x="15073" y="21499"/>
                  </a:cubicBezTo>
                  <a:cubicBezTo>
                    <a:pt x="14444" y="21499"/>
                    <a:pt x="13819" y="21400"/>
                    <a:pt x="13203" y="21200"/>
                  </a:cubicBezTo>
                  <a:cubicBezTo>
                    <a:pt x="6646" y="19077"/>
                    <a:pt x="2810" y="16249"/>
                    <a:pt x="750" y="14732"/>
                  </a:cubicBezTo>
                  <a:cubicBezTo>
                    <a:pt x="500" y="14554"/>
                    <a:pt x="277" y="14384"/>
                    <a:pt x="72" y="14233"/>
                  </a:cubicBezTo>
                  <a:lnTo>
                    <a:pt x="0" y="14331"/>
                  </a:lnTo>
                  <a:cubicBezTo>
                    <a:pt x="205" y="14483"/>
                    <a:pt x="428" y="14652"/>
                    <a:pt x="678" y="14831"/>
                  </a:cubicBezTo>
                  <a:cubicBezTo>
                    <a:pt x="2748" y="16356"/>
                    <a:pt x="6593" y="19184"/>
                    <a:pt x="13168" y="21316"/>
                  </a:cubicBezTo>
                  <a:cubicBezTo>
                    <a:pt x="13801" y="21521"/>
                    <a:pt x="14434" y="21619"/>
                    <a:pt x="15077" y="21619"/>
                  </a:cubicBezTo>
                  <a:cubicBezTo>
                    <a:pt x="17120" y="21619"/>
                    <a:pt x="19216" y="20594"/>
                    <a:pt x="21214" y="18595"/>
                  </a:cubicBezTo>
                  <a:cubicBezTo>
                    <a:pt x="23061" y="16749"/>
                    <a:pt x="24542" y="13787"/>
                    <a:pt x="25978" y="10923"/>
                  </a:cubicBezTo>
                  <a:cubicBezTo>
                    <a:pt x="26960" y="8978"/>
                    <a:pt x="27878" y="7141"/>
                    <a:pt x="28878" y="5695"/>
                  </a:cubicBezTo>
                  <a:cubicBezTo>
                    <a:pt x="30733" y="3019"/>
                    <a:pt x="32446" y="1226"/>
                    <a:pt x="33722" y="646"/>
                  </a:cubicBezTo>
                  <a:cubicBezTo>
                    <a:pt x="34502" y="294"/>
                    <a:pt x="35369" y="123"/>
                    <a:pt x="36267" y="123"/>
                  </a:cubicBezTo>
                  <a:cubicBezTo>
                    <a:pt x="37990" y="123"/>
                    <a:pt x="39829" y="753"/>
                    <a:pt x="41394" y="1949"/>
                  </a:cubicBezTo>
                  <a:cubicBezTo>
                    <a:pt x="43597" y="3635"/>
                    <a:pt x="44686" y="6061"/>
                    <a:pt x="44293" y="8434"/>
                  </a:cubicBezTo>
                  <a:cubicBezTo>
                    <a:pt x="44150" y="9353"/>
                    <a:pt x="43945" y="10325"/>
                    <a:pt x="43758" y="11262"/>
                  </a:cubicBezTo>
                  <a:cubicBezTo>
                    <a:pt x="43223" y="13858"/>
                    <a:pt x="42670" y="16534"/>
                    <a:pt x="43151" y="18354"/>
                  </a:cubicBezTo>
                  <a:cubicBezTo>
                    <a:pt x="43464" y="19505"/>
                    <a:pt x="44043" y="20246"/>
                    <a:pt x="44909" y="20620"/>
                  </a:cubicBezTo>
                  <a:cubicBezTo>
                    <a:pt x="45321" y="20792"/>
                    <a:pt x="45796" y="20879"/>
                    <a:pt x="46338" y="20879"/>
                  </a:cubicBezTo>
                  <a:cubicBezTo>
                    <a:pt x="48014" y="20879"/>
                    <a:pt x="50323" y="20051"/>
                    <a:pt x="53330" y="18372"/>
                  </a:cubicBezTo>
                  <a:cubicBezTo>
                    <a:pt x="58362" y="15571"/>
                    <a:pt x="68505" y="4027"/>
                    <a:pt x="68603" y="3911"/>
                  </a:cubicBezTo>
                  <a:lnTo>
                    <a:pt x="68514" y="3822"/>
                  </a:lnTo>
                  <a:cubicBezTo>
                    <a:pt x="68416" y="3947"/>
                    <a:pt x="58281" y="15473"/>
                    <a:pt x="53268" y="18265"/>
                  </a:cubicBezTo>
                  <a:cubicBezTo>
                    <a:pt x="50282" y="19934"/>
                    <a:pt x="47997" y="20758"/>
                    <a:pt x="46347" y="20758"/>
                  </a:cubicBezTo>
                  <a:cubicBezTo>
                    <a:pt x="45818" y="20758"/>
                    <a:pt x="45354" y="20673"/>
                    <a:pt x="44953" y="20504"/>
                  </a:cubicBezTo>
                  <a:cubicBezTo>
                    <a:pt x="44124" y="20156"/>
                    <a:pt x="43571" y="19434"/>
                    <a:pt x="43276" y="18319"/>
                  </a:cubicBezTo>
                  <a:cubicBezTo>
                    <a:pt x="42794" y="16534"/>
                    <a:pt x="43339" y="13867"/>
                    <a:pt x="43874" y="11289"/>
                  </a:cubicBezTo>
                  <a:cubicBezTo>
                    <a:pt x="44070" y="10352"/>
                    <a:pt x="44266" y="9380"/>
                    <a:pt x="44418" y="8452"/>
                  </a:cubicBezTo>
                  <a:cubicBezTo>
                    <a:pt x="44811" y="6034"/>
                    <a:pt x="43713" y="3563"/>
                    <a:pt x="41465" y="1851"/>
                  </a:cubicBezTo>
                  <a:cubicBezTo>
                    <a:pt x="39880" y="640"/>
                    <a:pt x="38019" y="0"/>
                    <a:pt x="3627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3"/>
            <p:cNvSpPr/>
            <p:nvPr/>
          </p:nvSpPr>
          <p:spPr>
            <a:xfrm>
              <a:off x="5285750" y="583550"/>
              <a:ext cx="1707300" cy="554325"/>
            </a:xfrm>
            <a:custGeom>
              <a:rect b="b" l="l" r="r" t="t"/>
              <a:pathLst>
                <a:path extrusionOk="0" h="22173" w="68292">
                  <a:moveTo>
                    <a:pt x="36733" y="0"/>
                  </a:moveTo>
                  <a:cubicBezTo>
                    <a:pt x="35746" y="0"/>
                    <a:pt x="34796" y="212"/>
                    <a:pt x="33954" y="646"/>
                  </a:cubicBezTo>
                  <a:cubicBezTo>
                    <a:pt x="32768" y="1252"/>
                    <a:pt x="31118" y="3081"/>
                    <a:pt x="29182" y="5945"/>
                  </a:cubicBezTo>
                  <a:cubicBezTo>
                    <a:pt x="28227" y="7345"/>
                    <a:pt x="27317" y="9032"/>
                    <a:pt x="26354" y="10825"/>
                  </a:cubicBezTo>
                  <a:cubicBezTo>
                    <a:pt x="24784" y="13733"/>
                    <a:pt x="23160" y="16739"/>
                    <a:pt x="21224" y="18720"/>
                  </a:cubicBezTo>
                  <a:cubicBezTo>
                    <a:pt x="19080" y="20920"/>
                    <a:pt x="16897" y="22048"/>
                    <a:pt x="14835" y="22048"/>
                  </a:cubicBezTo>
                  <a:cubicBezTo>
                    <a:pt x="14306" y="22048"/>
                    <a:pt x="13786" y="21974"/>
                    <a:pt x="13275" y="21824"/>
                  </a:cubicBezTo>
                  <a:cubicBezTo>
                    <a:pt x="6353" y="19781"/>
                    <a:pt x="2579" y="16909"/>
                    <a:pt x="554" y="15356"/>
                  </a:cubicBezTo>
                  <a:cubicBezTo>
                    <a:pt x="376" y="15232"/>
                    <a:pt x="224" y="15107"/>
                    <a:pt x="72" y="15000"/>
                  </a:cubicBezTo>
                  <a:lnTo>
                    <a:pt x="1" y="15098"/>
                  </a:lnTo>
                  <a:cubicBezTo>
                    <a:pt x="144" y="15205"/>
                    <a:pt x="304" y="15330"/>
                    <a:pt x="474" y="15455"/>
                  </a:cubicBezTo>
                  <a:cubicBezTo>
                    <a:pt x="2508" y="17007"/>
                    <a:pt x="6299" y="19888"/>
                    <a:pt x="13240" y="21940"/>
                  </a:cubicBezTo>
                  <a:cubicBezTo>
                    <a:pt x="13766" y="22092"/>
                    <a:pt x="14301" y="22172"/>
                    <a:pt x="14846" y="22172"/>
                  </a:cubicBezTo>
                  <a:cubicBezTo>
                    <a:pt x="16933" y="22172"/>
                    <a:pt x="19146" y="21030"/>
                    <a:pt x="21313" y="18800"/>
                  </a:cubicBezTo>
                  <a:cubicBezTo>
                    <a:pt x="23258" y="16811"/>
                    <a:pt x="24882" y="13795"/>
                    <a:pt x="26461" y="10878"/>
                  </a:cubicBezTo>
                  <a:cubicBezTo>
                    <a:pt x="27424" y="9094"/>
                    <a:pt x="28334" y="7408"/>
                    <a:pt x="29280" y="6007"/>
                  </a:cubicBezTo>
                  <a:cubicBezTo>
                    <a:pt x="31207" y="3170"/>
                    <a:pt x="32848" y="1351"/>
                    <a:pt x="34008" y="753"/>
                  </a:cubicBezTo>
                  <a:cubicBezTo>
                    <a:pt x="34834" y="330"/>
                    <a:pt x="35766" y="123"/>
                    <a:pt x="36734" y="123"/>
                  </a:cubicBezTo>
                  <a:cubicBezTo>
                    <a:pt x="38358" y="123"/>
                    <a:pt x="40084" y="705"/>
                    <a:pt x="41582" y="1823"/>
                  </a:cubicBezTo>
                  <a:cubicBezTo>
                    <a:pt x="43866" y="3527"/>
                    <a:pt x="44945" y="6007"/>
                    <a:pt x="44490" y="8452"/>
                  </a:cubicBezTo>
                  <a:cubicBezTo>
                    <a:pt x="44339" y="9237"/>
                    <a:pt x="44151" y="10066"/>
                    <a:pt x="43982" y="10878"/>
                  </a:cubicBezTo>
                  <a:cubicBezTo>
                    <a:pt x="43384" y="13581"/>
                    <a:pt x="42768" y="16373"/>
                    <a:pt x="43241" y="18265"/>
                  </a:cubicBezTo>
                  <a:cubicBezTo>
                    <a:pt x="43518" y="19380"/>
                    <a:pt x="44053" y="20094"/>
                    <a:pt x="44883" y="20450"/>
                  </a:cubicBezTo>
                  <a:cubicBezTo>
                    <a:pt x="45272" y="20617"/>
                    <a:pt x="45723" y="20700"/>
                    <a:pt x="46237" y="20700"/>
                  </a:cubicBezTo>
                  <a:cubicBezTo>
                    <a:pt x="47900" y="20700"/>
                    <a:pt x="50226" y="19827"/>
                    <a:pt x="53286" y="18068"/>
                  </a:cubicBezTo>
                  <a:cubicBezTo>
                    <a:pt x="58238" y="15223"/>
                    <a:pt x="68185" y="3777"/>
                    <a:pt x="68292" y="3661"/>
                  </a:cubicBezTo>
                  <a:lnTo>
                    <a:pt x="68193" y="3581"/>
                  </a:lnTo>
                  <a:cubicBezTo>
                    <a:pt x="68095" y="3697"/>
                    <a:pt x="58157" y="15125"/>
                    <a:pt x="53233" y="17961"/>
                  </a:cubicBezTo>
                  <a:cubicBezTo>
                    <a:pt x="50178" y="19715"/>
                    <a:pt x="47869" y="20580"/>
                    <a:pt x="46235" y="20580"/>
                  </a:cubicBezTo>
                  <a:cubicBezTo>
                    <a:pt x="45741" y="20580"/>
                    <a:pt x="45309" y="20501"/>
                    <a:pt x="44936" y="20343"/>
                  </a:cubicBezTo>
                  <a:cubicBezTo>
                    <a:pt x="44142" y="20004"/>
                    <a:pt x="43625" y="19308"/>
                    <a:pt x="43357" y="18229"/>
                  </a:cubicBezTo>
                  <a:cubicBezTo>
                    <a:pt x="42893" y="16373"/>
                    <a:pt x="43509" y="13590"/>
                    <a:pt x="44098" y="10905"/>
                  </a:cubicBezTo>
                  <a:cubicBezTo>
                    <a:pt x="44276" y="10093"/>
                    <a:pt x="44455" y="9263"/>
                    <a:pt x="44606" y="8478"/>
                  </a:cubicBezTo>
                  <a:cubicBezTo>
                    <a:pt x="45079" y="5981"/>
                    <a:pt x="43973" y="3456"/>
                    <a:pt x="41662" y="1725"/>
                  </a:cubicBezTo>
                  <a:cubicBezTo>
                    <a:pt x="40138" y="592"/>
                    <a:pt x="38384" y="0"/>
                    <a:pt x="36733"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3"/>
            <p:cNvSpPr/>
            <p:nvPr/>
          </p:nvSpPr>
          <p:spPr>
            <a:xfrm>
              <a:off x="5286425" y="576375"/>
              <a:ext cx="1699275" cy="568400"/>
            </a:xfrm>
            <a:custGeom>
              <a:rect b="b" l="l" r="r" t="t"/>
              <a:pathLst>
                <a:path extrusionOk="0" h="22736" w="67971">
                  <a:moveTo>
                    <a:pt x="37157" y="1"/>
                  </a:moveTo>
                  <a:cubicBezTo>
                    <a:pt x="36104" y="1"/>
                    <a:pt x="35098" y="245"/>
                    <a:pt x="34240" y="745"/>
                  </a:cubicBezTo>
                  <a:cubicBezTo>
                    <a:pt x="33169" y="1361"/>
                    <a:pt x="31608" y="3217"/>
                    <a:pt x="29583" y="6250"/>
                  </a:cubicBezTo>
                  <a:cubicBezTo>
                    <a:pt x="28718" y="7543"/>
                    <a:pt x="27861" y="9024"/>
                    <a:pt x="26960" y="10594"/>
                  </a:cubicBezTo>
                  <a:cubicBezTo>
                    <a:pt x="25203" y="13618"/>
                    <a:pt x="23392" y="16750"/>
                    <a:pt x="21322" y="18926"/>
                  </a:cubicBezTo>
                  <a:cubicBezTo>
                    <a:pt x="18984" y="21375"/>
                    <a:pt x="16754" y="22606"/>
                    <a:pt x="14672" y="22606"/>
                  </a:cubicBezTo>
                  <a:cubicBezTo>
                    <a:pt x="14220" y="22606"/>
                    <a:pt x="13775" y="22548"/>
                    <a:pt x="13338" y="22432"/>
                  </a:cubicBezTo>
                  <a:cubicBezTo>
                    <a:pt x="6085" y="20505"/>
                    <a:pt x="2383" y="17579"/>
                    <a:pt x="393" y="16000"/>
                  </a:cubicBezTo>
                  <a:cubicBezTo>
                    <a:pt x="277" y="15911"/>
                    <a:pt x="179" y="15831"/>
                    <a:pt x="72" y="15751"/>
                  </a:cubicBezTo>
                  <a:lnTo>
                    <a:pt x="1" y="15849"/>
                  </a:lnTo>
                  <a:cubicBezTo>
                    <a:pt x="99" y="15929"/>
                    <a:pt x="206" y="16009"/>
                    <a:pt x="313" y="16098"/>
                  </a:cubicBezTo>
                  <a:cubicBezTo>
                    <a:pt x="2311" y="17677"/>
                    <a:pt x="6031" y="20621"/>
                    <a:pt x="13311" y="22557"/>
                  </a:cubicBezTo>
                  <a:cubicBezTo>
                    <a:pt x="13757" y="22673"/>
                    <a:pt x="14212" y="22736"/>
                    <a:pt x="14676" y="22736"/>
                  </a:cubicBezTo>
                  <a:cubicBezTo>
                    <a:pt x="16790" y="22736"/>
                    <a:pt x="19047" y="21487"/>
                    <a:pt x="21411" y="19007"/>
                  </a:cubicBezTo>
                  <a:cubicBezTo>
                    <a:pt x="23490" y="16821"/>
                    <a:pt x="25310" y="13690"/>
                    <a:pt x="27058" y="10657"/>
                  </a:cubicBezTo>
                  <a:cubicBezTo>
                    <a:pt x="27968" y="9087"/>
                    <a:pt x="28825" y="7606"/>
                    <a:pt x="29681" y="6321"/>
                  </a:cubicBezTo>
                  <a:cubicBezTo>
                    <a:pt x="31697" y="3297"/>
                    <a:pt x="33249" y="1459"/>
                    <a:pt x="34302" y="844"/>
                  </a:cubicBezTo>
                  <a:cubicBezTo>
                    <a:pt x="35143" y="359"/>
                    <a:pt x="36127" y="122"/>
                    <a:pt x="37156" y="122"/>
                  </a:cubicBezTo>
                  <a:cubicBezTo>
                    <a:pt x="38703" y="122"/>
                    <a:pt x="40353" y="657"/>
                    <a:pt x="41778" y="1691"/>
                  </a:cubicBezTo>
                  <a:cubicBezTo>
                    <a:pt x="44133" y="3413"/>
                    <a:pt x="45222" y="5946"/>
                    <a:pt x="44677" y="8471"/>
                  </a:cubicBezTo>
                  <a:cubicBezTo>
                    <a:pt x="44544" y="9095"/>
                    <a:pt x="44392" y="9729"/>
                    <a:pt x="44231" y="10407"/>
                  </a:cubicBezTo>
                  <a:cubicBezTo>
                    <a:pt x="43562" y="13253"/>
                    <a:pt x="42875" y="16188"/>
                    <a:pt x="43321" y="18168"/>
                  </a:cubicBezTo>
                  <a:cubicBezTo>
                    <a:pt x="43571" y="19248"/>
                    <a:pt x="44071" y="19943"/>
                    <a:pt x="44865" y="20282"/>
                  </a:cubicBezTo>
                  <a:cubicBezTo>
                    <a:pt x="45231" y="20438"/>
                    <a:pt x="45654" y="20516"/>
                    <a:pt x="46137" y="20516"/>
                  </a:cubicBezTo>
                  <a:cubicBezTo>
                    <a:pt x="47787" y="20516"/>
                    <a:pt x="50132" y="19605"/>
                    <a:pt x="53250" y="17749"/>
                  </a:cubicBezTo>
                  <a:cubicBezTo>
                    <a:pt x="58104" y="14867"/>
                    <a:pt x="67872" y="3520"/>
                    <a:pt x="67970" y="3413"/>
                  </a:cubicBezTo>
                  <a:lnTo>
                    <a:pt x="67881" y="3333"/>
                  </a:lnTo>
                  <a:cubicBezTo>
                    <a:pt x="67783" y="3448"/>
                    <a:pt x="58032" y="14769"/>
                    <a:pt x="53188" y="17651"/>
                  </a:cubicBezTo>
                  <a:cubicBezTo>
                    <a:pt x="50092" y="19489"/>
                    <a:pt x="47772" y="20396"/>
                    <a:pt x="46150" y="20396"/>
                  </a:cubicBezTo>
                  <a:cubicBezTo>
                    <a:pt x="45678" y="20396"/>
                    <a:pt x="45265" y="20319"/>
                    <a:pt x="44909" y="20166"/>
                  </a:cubicBezTo>
                  <a:cubicBezTo>
                    <a:pt x="44160" y="19845"/>
                    <a:pt x="43678" y="19185"/>
                    <a:pt x="43437" y="18141"/>
                  </a:cubicBezTo>
                  <a:cubicBezTo>
                    <a:pt x="43000" y="16188"/>
                    <a:pt x="43687" y="13262"/>
                    <a:pt x="44347" y="10434"/>
                  </a:cubicBezTo>
                  <a:cubicBezTo>
                    <a:pt x="44508" y="9756"/>
                    <a:pt x="44659" y="9122"/>
                    <a:pt x="44793" y="8498"/>
                  </a:cubicBezTo>
                  <a:cubicBezTo>
                    <a:pt x="45346" y="5920"/>
                    <a:pt x="44249" y="3341"/>
                    <a:pt x="41849" y="1593"/>
                  </a:cubicBezTo>
                  <a:cubicBezTo>
                    <a:pt x="40406" y="545"/>
                    <a:pt x="38730" y="1"/>
                    <a:pt x="3715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3"/>
            <p:cNvSpPr/>
            <p:nvPr/>
          </p:nvSpPr>
          <p:spPr>
            <a:xfrm>
              <a:off x="5287100" y="568700"/>
              <a:ext cx="1691225" cy="583000"/>
            </a:xfrm>
            <a:custGeom>
              <a:rect b="b" l="l" r="r" t="t"/>
              <a:pathLst>
                <a:path extrusionOk="0" h="23320" w="67649">
                  <a:moveTo>
                    <a:pt x="37589" y="1"/>
                  </a:moveTo>
                  <a:cubicBezTo>
                    <a:pt x="36474" y="1"/>
                    <a:pt x="35412" y="283"/>
                    <a:pt x="34525" y="856"/>
                  </a:cubicBezTo>
                  <a:cubicBezTo>
                    <a:pt x="33561" y="1481"/>
                    <a:pt x="32161" y="3247"/>
                    <a:pt x="29984" y="6583"/>
                  </a:cubicBezTo>
                  <a:cubicBezTo>
                    <a:pt x="29297" y="7627"/>
                    <a:pt x="28592" y="8769"/>
                    <a:pt x="27852" y="9982"/>
                  </a:cubicBezTo>
                  <a:cubicBezTo>
                    <a:pt x="25925" y="13105"/>
                    <a:pt x="23739" y="16655"/>
                    <a:pt x="21420" y="19144"/>
                  </a:cubicBezTo>
                  <a:cubicBezTo>
                    <a:pt x="18909" y="21838"/>
                    <a:pt x="16584" y="23195"/>
                    <a:pt x="14491" y="23195"/>
                  </a:cubicBezTo>
                  <a:cubicBezTo>
                    <a:pt x="14123" y="23195"/>
                    <a:pt x="13762" y="23153"/>
                    <a:pt x="13409" y="23069"/>
                  </a:cubicBezTo>
                  <a:cubicBezTo>
                    <a:pt x="5844" y="21276"/>
                    <a:pt x="2222" y="18297"/>
                    <a:pt x="268" y="16691"/>
                  </a:cubicBezTo>
                  <a:lnTo>
                    <a:pt x="72" y="16530"/>
                  </a:lnTo>
                  <a:lnTo>
                    <a:pt x="0" y="16620"/>
                  </a:lnTo>
                  <a:lnTo>
                    <a:pt x="197" y="16780"/>
                  </a:lnTo>
                  <a:cubicBezTo>
                    <a:pt x="2150" y="18395"/>
                    <a:pt x="5790" y="21392"/>
                    <a:pt x="13382" y="23194"/>
                  </a:cubicBezTo>
                  <a:cubicBezTo>
                    <a:pt x="13739" y="23275"/>
                    <a:pt x="14114" y="23319"/>
                    <a:pt x="14488" y="23319"/>
                  </a:cubicBezTo>
                  <a:cubicBezTo>
                    <a:pt x="16611" y="23319"/>
                    <a:pt x="18967" y="21945"/>
                    <a:pt x="21509" y="19233"/>
                  </a:cubicBezTo>
                  <a:cubicBezTo>
                    <a:pt x="23838" y="16736"/>
                    <a:pt x="26023" y="13176"/>
                    <a:pt x="27950" y="10045"/>
                  </a:cubicBezTo>
                  <a:cubicBezTo>
                    <a:pt x="28700" y="8832"/>
                    <a:pt x="29395" y="7690"/>
                    <a:pt x="30082" y="6646"/>
                  </a:cubicBezTo>
                  <a:cubicBezTo>
                    <a:pt x="31545" y="4416"/>
                    <a:pt x="33374" y="1748"/>
                    <a:pt x="34596" y="963"/>
                  </a:cubicBezTo>
                  <a:cubicBezTo>
                    <a:pt x="35463" y="398"/>
                    <a:pt x="36500" y="121"/>
                    <a:pt x="37591" y="121"/>
                  </a:cubicBezTo>
                  <a:cubicBezTo>
                    <a:pt x="39051" y="121"/>
                    <a:pt x="40606" y="618"/>
                    <a:pt x="41974" y="1588"/>
                  </a:cubicBezTo>
                  <a:cubicBezTo>
                    <a:pt x="43856" y="2926"/>
                    <a:pt x="45605" y="5442"/>
                    <a:pt x="44864" y="8501"/>
                  </a:cubicBezTo>
                  <a:cubicBezTo>
                    <a:pt x="44757" y="8939"/>
                    <a:pt x="44641" y="9394"/>
                    <a:pt x="44525" y="9849"/>
                  </a:cubicBezTo>
                  <a:cubicBezTo>
                    <a:pt x="43794" y="12730"/>
                    <a:pt x="42973" y="15995"/>
                    <a:pt x="43401" y="18092"/>
                  </a:cubicBezTo>
                  <a:cubicBezTo>
                    <a:pt x="43615" y="19126"/>
                    <a:pt x="44097" y="19813"/>
                    <a:pt x="44847" y="20134"/>
                  </a:cubicBezTo>
                  <a:cubicBezTo>
                    <a:pt x="45188" y="20282"/>
                    <a:pt x="45585" y="20356"/>
                    <a:pt x="46039" y="20356"/>
                  </a:cubicBezTo>
                  <a:cubicBezTo>
                    <a:pt x="47671" y="20356"/>
                    <a:pt x="50037" y="19399"/>
                    <a:pt x="53206" y="17458"/>
                  </a:cubicBezTo>
                  <a:cubicBezTo>
                    <a:pt x="57987" y="14532"/>
                    <a:pt x="67551" y="3292"/>
                    <a:pt x="67649" y="3176"/>
                  </a:cubicBezTo>
                  <a:lnTo>
                    <a:pt x="67560" y="3095"/>
                  </a:lnTo>
                  <a:cubicBezTo>
                    <a:pt x="67461" y="3211"/>
                    <a:pt x="57907" y="14434"/>
                    <a:pt x="53143" y="17351"/>
                  </a:cubicBezTo>
                  <a:cubicBezTo>
                    <a:pt x="50022" y="19263"/>
                    <a:pt x="47637" y="20228"/>
                    <a:pt x="46024" y="20228"/>
                  </a:cubicBezTo>
                  <a:cubicBezTo>
                    <a:pt x="45591" y="20228"/>
                    <a:pt x="45213" y="20158"/>
                    <a:pt x="44891" y="20018"/>
                  </a:cubicBezTo>
                  <a:cubicBezTo>
                    <a:pt x="44178" y="19706"/>
                    <a:pt x="43731" y="19073"/>
                    <a:pt x="43526" y="18065"/>
                  </a:cubicBezTo>
                  <a:cubicBezTo>
                    <a:pt x="43098" y="15995"/>
                    <a:pt x="43919" y="12748"/>
                    <a:pt x="44641" y="9884"/>
                  </a:cubicBezTo>
                  <a:cubicBezTo>
                    <a:pt x="44757" y="9420"/>
                    <a:pt x="44873" y="8965"/>
                    <a:pt x="44980" y="8528"/>
                  </a:cubicBezTo>
                  <a:cubicBezTo>
                    <a:pt x="45739" y="5415"/>
                    <a:pt x="43963" y="2846"/>
                    <a:pt x="42036" y="1481"/>
                  </a:cubicBezTo>
                  <a:cubicBezTo>
                    <a:pt x="40655" y="502"/>
                    <a:pt x="39075" y="1"/>
                    <a:pt x="3758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3"/>
            <p:cNvSpPr/>
            <p:nvPr/>
          </p:nvSpPr>
          <p:spPr>
            <a:xfrm>
              <a:off x="5287775" y="560825"/>
              <a:ext cx="1683200" cy="598225"/>
            </a:xfrm>
            <a:custGeom>
              <a:rect b="b" l="l" r="r" t="t"/>
              <a:pathLst>
                <a:path extrusionOk="0" h="23929" w="67328">
                  <a:moveTo>
                    <a:pt x="38006" y="1"/>
                  </a:moveTo>
                  <a:cubicBezTo>
                    <a:pt x="36833" y="1"/>
                    <a:pt x="35720" y="326"/>
                    <a:pt x="34810" y="984"/>
                  </a:cubicBezTo>
                  <a:cubicBezTo>
                    <a:pt x="33633" y="1840"/>
                    <a:pt x="31822" y="4677"/>
                    <a:pt x="29716" y="7960"/>
                  </a:cubicBezTo>
                  <a:cubicBezTo>
                    <a:pt x="25394" y="14704"/>
                    <a:pt x="19555" y="23805"/>
                    <a:pt x="14352" y="23805"/>
                  </a:cubicBezTo>
                  <a:cubicBezTo>
                    <a:pt x="14056" y="23805"/>
                    <a:pt x="13762" y="23775"/>
                    <a:pt x="13471" y="23715"/>
                  </a:cubicBezTo>
                  <a:cubicBezTo>
                    <a:pt x="5638" y="22082"/>
                    <a:pt x="2088" y="19040"/>
                    <a:pt x="188" y="17398"/>
                  </a:cubicBezTo>
                  <a:lnTo>
                    <a:pt x="81" y="17309"/>
                  </a:lnTo>
                  <a:lnTo>
                    <a:pt x="0" y="17398"/>
                  </a:lnTo>
                  <a:lnTo>
                    <a:pt x="107" y="17497"/>
                  </a:lnTo>
                  <a:cubicBezTo>
                    <a:pt x="2016" y="19138"/>
                    <a:pt x="5585" y="22198"/>
                    <a:pt x="13444" y="23839"/>
                  </a:cubicBezTo>
                  <a:cubicBezTo>
                    <a:pt x="13748" y="23893"/>
                    <a:pt x="14051" y="23929"/>
                    <a:pt x="14345" y="23929"/>
                  </a:cubicBezTo>
                  <a:cubicBezTo>
                    <a:pt x="19627" y="23929"/>
                    <a:pt x="25479" y="14794"/>
                    <a:pt x="29814" y="8022"/>
                  </a:cubicBezTo>
                  <a:cubicBezTo>
                    <a:pt x="31911" y="4748"/>
                    <a:pt x="33722" y="1929"/>
                    <a:pt x="34882" y="1082"/>
                  </a:cubicBezTo>
                  <a:cubicBezTo>
                    <a:pt x="35769" y="437"/>
                    <a:pt x="36858" y="119"/>
                    <a:pt x="38007" y="119"/>
                  </a:cubicBezTo>
                  <a:cubicBezTo>
                    <a:pt x="39386" y="119"/>
                    <a:pt x="40852" y="578"/>
                    <a:pt x="42161" y="1483"/>
                  </a:cubicBezTo>
                  <a:cubicBezTo>
                    <a:pt x="44124" y="2839"/>
                    <a:pt x="45908" y="5400"/>
                    <a:pt x="45052" y="8540"/>
                  </a:cubicBezTo>
                  <a:lnTo>
                    <a:pt x="44891" y="9120"/>
                  </a:lnTo>
                  <a:cubicBezTo>
                    <a:pt x="43776" y="13188"/>
                    <a:pt x="42384" y="18246"/>
                    <a:pt x="44436" y="19763"/>
                  </a:cubicBezTo>
                  <a:cubicBezTo>
                    <a:pt x="44834" y="20057"/>
                    <a:pt x="45341" y="20204"/>
                    <a:pt x="45961" y="20204"/>
                  </a:cubicBezTo>
                  <a:cubicBezTo>
                    <a:pt x="47577" y="20204"/>
                    <a:pt x="49958" y="19200"/>
                    <a:pt x="53170" y="17175"/>
                  </a:cubicBezTo>
                  <a:cubicBezTo>
                    <a:pt x="57862" y="14205"/>
                    <a:pt x="67238" y="3062"/>
                    <a:pt x="67327" y="2955"/>
                  </a:cubicBezTo>
                  <a:lnTo>
                    <a:pt x="67238" y="2875"/>
                  </a:lnTo>
                  <a:cubicBezTo>
                    <a:pt x="67140" y="2991"/>
                    <a:pt x="57782" y="14107"/>
                    <a:pt x="53098" y="17068"/>
                  </a:cubicBezTo>
                  <a:cubicBezTo>
                    <a:pt x="49937" y="19069"/>
                    <a:pt x="47543" y="20075"/>
                    <a:pt x="45946" y="20075"/>
                  </a:cubicBezTo>
                  <a:cubicBezTo>
                    <a:pt x="45358" y="20075"/>
                    <a:pt x="44877" y="19938"/>
                    <a:pt x="44507" y="19664"/>
                  </a:cubicBezTo>
                  <a:cubicBezTo>
                    <a:pt x="42527" y="18201"/>
                    <a:pt x="43901" y="13188"/>
                    <a:pt x="45007" y="9155"/>
                  </a:cubicBezTo>
                  <a:lnTo>
                    <a:pt x="45168" y="8576"/>
                  </a:lnTo>
                  <a:cubicBezTo>
                    <a:pt x="46042" y="5373"/>
                    <a:pt x="44222" y="2759"/>
                    <a:pt x="42232" y="1385"/>
                  </a:cubicBezTo>
                  <a:cubicBezTo>
                    <a:pt x="40901" y="467"/>
                    <a:pt x="39410" y="1"/>
                    <a:pt x="38006"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24" name="Google Shape;2824;p33"/>
          <p:cNvSpPr/>
          <p:nvPr/>
        </p:nvSpPr>
        <p:spPr>
          <a:xfrm flipH="1">
            <a:off x="7407437" y="3799138"/>
            <a:ext cx="23844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3"/>
          <p:cNvSpPr/>
          <p:nvPr/>
        </p:nvSpPr>
        <p:spPr>
          <a:xfrm flipH="1">
            <a:off x="346266" y="2898268"/>
            <a:ext cx="23844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3"/>
          <p:cNvSpPr/>
          <p:nvPr/>
        </p:nvSpPr>
        <p:spPr>
          <a:xfrm flipH="1">
            <a:off x="6150542" y="4522535"/>
            <a:ext cx="23844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3"/>
          <p:cNvSpPr/>
          <p:nvPr/>
        </p:nvSpPr>
        <p:spPr>
          <a:xfrm flipH="1">
            <a:off x="1783713" y="-848075"/>
            <a:ext cx="23844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3"/>
          <p:cNvSpPr/>
          <p:nvPr/>
        </p:nvSpPr>
        <p:spPr>
          <a:xfrm flipH="1">
            <a:off x="458291" y="3714301"/>
            <a:ext cx="3273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3"/>
          <p:cNvSpPr/>
          <p:nvPr/>
        </p:nvSpPr>
        <p:spPr>
          <a:xfrm flipH="1">
            <a:off x="4623227" y="4852721"/>
            <a:ext cx="5958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30" name="Google Shape;2830;p33"/>
          <p:cNvGrpSpPr/>
          <p:nvPr/>
        </p:nvGrpSpPr>
        <p:grpSpPr>
          <a:xfrm flipH="1">
            <a:off x="4938654" y="4447433"/>
            <a:ext cx="37230" cy="833425"/>
            <a:chOff x="367100" y="2392375"/>
            <a:chExt cx="37200" cy="833425"/>
          </a:xfrm>
        </p:grpSpPr>
        <p:sp>
          <p:nvSpPr>
            <p:cNvPr id="2831" name="Google Shape;2831;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3" name="Google Shape;2833;p33"/>
          <p:cNvGrpSpPr/>
          <p:nvPr/>
        </p:nvGrpSpPr>
        <p:grpSpPr>
          <a:xfrm flipH="1">
            <a:off x="1314094" y="3990260"/>
            <a:ext cx="37230" cy="833425"/>
            <a:chOff x="367100" y="2392375"/>
            <a:chExt cx="37200" cy="833425"/>
          </a:xfrm>
        </p:grpSpPr>
        <p:sp>
          <p:nvSpPr>
            <p:cNvPr id="2834" name="Google Shape;2834;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6" name="Google Shape;2836;p33"/>
          <p:cNvGrpSpPr/>
          <p:nvPr/>
        </p:nvGrpSpPr>
        <p:grpSpPr>
          <a:xfrm flipH="1">
            <a:off x="1045132" y="4168809"/>
            <a:ext cx="37230" cy="833425"/>
            <a:chOff x="367100" y="2392375"/>
            <a:chExt cx="37200" cy="833425"/>
          </a:xfrm>
        </p:grpSpPr>
        <p:sp>
          <p:nvSpPr>
            <p:cNvPr id="2837" name="Google Shape;2837;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9" name="Google Shape;2839;p33"/>
          <p:cNvSpPr/>
          <p:nvPr/>
        </p:nvSpPr>
        <p:spPr>
          <a:xfrm flipH="1">
            <a:off x="2176716" y="4879984"/>
            <a:ext cx="5958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33"/>
          <p:cNvSpPr/>
          <p:nvPr/>
        </p:nvSpPr>
        <p:spPr>
          <a:xfrm flipH="1">
            <a:off x="2079910" y="5088039"/>
            <a:ext cx="5052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41" name="Google Shape;2841;p33"/>
          <p:cNvGrpSpPr/>
          <p:nvPr/>
        </p:nvGrpSpPr>
        <p:grpSpPr>
          <a:xfrm flipH="1">
            <a:off x="4692904" y="4428808"/>
            <a:ext cx="37230" cy="833425"/>
            <a:chOff x="367100" y="2392375"/>
            <a:chExt cx="37200" cy="833425"/>
          </a:xfrm>
        </p:grpSpPr>
        <p:sp>
          <p:nvSpPr>
            <p:cNvPr id="2842" name="Google Shape;2842;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44" name="Google Shape;2844;p33"/>
          <p:cNvGrpSpPr/>
          <p:nvPr/>
        </p:nvGrpSpPr>
        <p:grpSpPr>
          <a:xfrm flipH="1">
            <a:off x="2957296" y="4091709"/>
            <a:ext cx="37230" cy="833425"/>
            <a:chOff x="367100" y="2392375"/>
            <a:chExt cx="37200" cy="833425"/>
          </a:xfrm>
        </p:grpSpPr>
        <p:sp>
          <p:nvSpPr>
            <p:cNvPr id="2845" name="Google Shape;2845;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47" name="Google Shape;2847;p33"/>
          <p:cNvGrpSpPr/>
          <p:nvPr/>
        </p:nvGrpSpPr>
        <p:grpSpPr>
          <a:xfrm flipH="1">
            <a:off x="3775573" y="4447445"/>
            <a:ext cx="37230" cy="833425"/>
            <a:chOff x="367100" y="2392375"/>
            <a:chExt cx="37200" cy="833425"/>
          </a:xfrm>
        </p:grpSpPr>
        <p:sp>
          <p:nvSpPr>
            <p:cNvPr id="2848" name="Google Shape;2848;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0" name="Google Shape;2850;p33"/>
          <p:cNvGrpSpPr/>
          <p:nvPr/>
        </p:nvGrpSpPr>
        <p:grpSpPr>
          <a:xfrm flipH="1">
            <a:off x="2435910" y="3650711"/>
            <a:ext cx="37230" cy="1232425"/>
            <a:chOff x="367100" y="2392375"/>
            <a:chExt cx="37200" cy="1232425"/>
          </a:xfrm>
        </p:grpSpPr>
        <p:sp>
          <p:nvSpPr>
            <p:cNvPr id="2851" name="Google Shape;2851;p3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53" name="Google Shape;2853;p33"/>
          <p:cNvSpPr/>
          <p:nvPr/>
        </p:nvSpPr>
        <p:spPr>
          <a:xfrm flipH="1">
            <a:off x="1739999" y="3593439"/>
            <a:ext cx="5958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33"/>
          <p:cNvSpPr/>
          <p:nvPr/>
        </p:nvSpPr>
        <p:spPr>
          <a:xfrm flipH="1">
            <a:off x="2459581" y="4356242"/>
            <a:ext cx="5052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55" name="Google Shape;2855;p33"/>
          <p:cNvGrpSpPr/>
          <p:nvPr/>
        </p:nvGrpSpPr>
        <p:grpSpPr>
          <a:xfrm flipH="1">
            <a:off x="3627640" y="3799150"/>
            <a:ext cx="37230" cy="833425"/>
            <a:chOff x="367100" y="2392375"/>
            <a:chExt cx="37200" cy="833425"/>
          </a:xfrm>
        </p:grpSpPr>
        <p:sp>
          <p:nvSpPr>
            <p:cNvPr id="2856" name="Google Shape;2856;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8" name="Google Shape;2858;p33"/>
          <p:cNvGrpSpPr/>
          <p:nvPr/>
        </p:nvGrpSpPr>
        <p:grpSpPr>
          <a:xfrm flipH="1">
            <a:off x="1220924" y="2697303"/>
            <a:ext cx="37230" cy="2435125"/>
            <a:chOff x="367100" y="2392375"/>
            <a:chExt cx="37200" cy="2435125"/>
          </a:xfrm>
        </p:grpSpPr>
        <p:sp>
          <p:nvSpPr>
            <p:cNvPr id="2859" name="Google Shape;2859;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1" name="Google Shape;2861;p33"/>
          <p:cNvGrpSpPr/>
          <p:nvPr/>
        </p:nvGrpSpPr>
        <p:grpSpPr>
          <a:xfrm flipH="1">
            <a:off x="2233571" y="2356654"/>
            <a:ext cx="37230" cy="2435125"/>
            <a:chOff x="367100" y="2392375"/>
            <a:chExt cx="37200" cy="2435125"/>
          </a:xfrm>
        </p:grpSpPr>
        <p:sp>
          <p:nvSpPr>
            <p:cNvPr id="2862" name="Google Shape;2862;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4" name="Google Shape;2864;p33"/>
          <p:cNvGrpSpPr/>
          <p:nvPr/>
        </p:nvGrpSpPr>
        <p:grpSpPr>
          <a:xfrm flipH="1">
            <a:off x="1856265" y="1695459"/>
            <a:ext cx="37230" cy="3553537"/>
            <a:chOff x="367100" y="2392375"/>
            <a:chExt cx="37200" cy="3553537"/>
          </a:xfrm>
        </p:grpSpPr>
        <p:sp>
          <p:nvSpPr>
            <p:cNvPr id="2865" name="Google Shape;2865;p3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7" name="Google Shape;2867;p33"/>
          <p:cNvGrpSpPr/>
          <p:nvPr/>
        </p:nvGrpSpPr>
        <p:grpSpPr>
          <a:xfrm flipH="1">
            <a:off x="3358472" y="2140080"/>
            <a:ext cx="37230" cy="2435125"/>
            <a:chOff x="367100" y="2392375"/>
            <a:chExt cx="37200" cy="2435125"/>
          </a:xfrm>
        </p:grpSpPr>
        <p:sp>
          <p:nvSpPr>
            <p:cNvPr id="2868" name="Google Shape;2868;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0" name="Google Shape;2870;p33"/>
          <p:cNvGrpSpPr/>
          <p:nvPr/>
        </p:nvGrpSpPr>
        <p:grpSpPr>
          <a:xfrm flipH="1">
            <a:off x="1901933" y="4213634"/>
            <a:ext cx="37230" cy="833425"/>
            <a:chOff x="367100" y="2392375"/>
            <a:chExt cx="37200" cy="833425"/>
          </a:xfrm>
        </p:grpSpPr>
        <p:sp>
          <p:nvSpPr>
            <p:cNvPr id="2871" name="Google Shape;2871;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73" name="Google Shape;2873;p33"/>
          <p:cNvSpPr/>
          <p:nvPr/>
        </p:nvSpPr>
        <p:spPr>
          <a:xfrm flipH="1">
            <a:off x="8355518" y="3713326"/>
            <a:ext cx="5958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33"/>
          <p:cNvSpPr/>
          <p:nvPr/>
        </p:nvSpPr>
        <p:spPr>
          <a:xfrm flipH="1">
            <a:off x="4623227" y="4928921"/>
            <a:ext cx="5958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33"/>
          <p:cNvSpPr/>
          <p:nvPr/>
        </p:nvSpPr>
        <p:spPr>
          <a:xfrm flipH="1">
            <a:off x="8279619" y="4407011"/>
            <a:ext cx="5958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76" name="Google Shape;2876;p33"/>
          <p:cNvGrpSpPr/>
          <p:nvPr/>
        </p:nvGrpSpPr>
        <p:grpSpPr>
          <a:xfrm flipH="1">
            <a:off x="8993357" y="3357825"/>
            <a:ext cx="37230" cy="2435125"/>
            <a:chOff x="367100" y="2392375"/>
            <a:chExt cx="37200" cy="2435125"/>
          </a:xfrm>
        </p:grpSpPr>
        <p:sp>
          <p:nvSpPr>
            <p:cNvPr id="2877" name="Google Shape;2877;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9" name="Google Shape;2879;p33"/>
          <p:cNvGrpSpPr/>
          <p:nvPr/>
        </p:nvGrpSpPr>
        <p:grpSpPr>
          <a:xfrm flipH="1">
            <a:off x="8599750" y="2660240"/>
            <a:ext cx="37230" cy="2435125"/>
            <a:chOff x="367100" y="2392375"/>
            <a:chExt cx="37200" cy="2435125"/>
          </a:xfrm>
        </p:grpSpPr>
        <p:sp>
          <p:nvSpPr>
            <p:cNvPr id="2880" name="Google Shape;2880;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2" name="Google Shape;2882;p33"/>
          <p:cNvGrpSpPr/>
          <p:nvPr/>
        </p:nvGrpSpPr>
        <p:grpSpPr>
          <a:xfrm flipH="1">
            <a:off x="9181447" y="4120334"/>
            <a:ext cx="37230" cy="1232425"/>
            <a:chOff x="367100" y="2392375"/>
            <a:chExt cx="37200" cy="1232425"/>
          </a:xfrm>
        </p:grpSpPr>
        <p:sp>
          <p:nvSpPr>
            <p:cNvPr id="2883" name="Google Shape;2883;p3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5" name="Google Shape;2885;p33"/>
          <p:cNvGrpSpPr/>
          <p:nvPr/>
        </p:nvGrpSpPr>
        <p:grpSpPr>
          <a:xfrm flipH="1">
            <a:off x="585584" y="1797457"/>
            <a:ext cx="37230" cy="2435125"/>
            <a:chOff x="367100" y="2392375"/>
            <a:chExt cx="37200" cy="2435125"/>
          </a:xfrm>
        </p:grpSpPr>
        <p:sp>
          <p:nvSpPr>
            <p:cNvPr id="2886" name="Google Shape;2886;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8" name="Google Shape;2888;p33"/>
          <p:cNvGrpSpPr/>
          <p:nvPr/>
        </p:nvGrpSpPr>
        <p:grpSpPr>
          <a:xfrm flipH="1">
            <a:off x="2333462" y="1274910"/>
            <a:ext cx="37230" cy="3553537"/>
            <a:chOff x="367100" y="2392375"/>
            <a:chExt cx="37200" cy="3553537"/>
          </a:xfrm>
        </p:grpSpPr>
        <p:sp>
          <p:nvSpPr>
            <p:cNvPr id="2889" name="Google Shape;2889;p3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1" name="Google Shape;2891;p33"/>
          <p:cNvGrpSpPr/>
          <p:nvPr/>
        </p:nvGrpSpPr>
        <p:grpSpPr>
          <a:xfrm flipH="1">
            <a:off x="776101" y="3442775"/>
            <a:ext cx="37230" cy="2435125"/>
            <a:chOff x="367100" y="2392375"/>
            <a:chExt cx="37200" cy="2435125"/>
          </a:xfrm>
        </p:grpSpPr>
        <p:sp>
          <p:nvSpPr>
            <p:cNvPr id="2892" name="Google Shape;2892;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94" name="Google Shape;2894;p33"/>
          <p:cNvSpPr/>
          <p:nvPr/>
        </p:nvSpPr>
        <p:spPr>
          <a:xfrm flipH="1">
            <a:off x="-612027" y="3439029"/>
            <a:ext cx="23844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95" name="Google Shape;2895;p33"/>
          <p:cNvGrpSpPr/>
          <p:nvPr/>
        </p:nvGrpSpPr>
        <p:grpSpPr>
          <a:xfrm flipH="1">
            <a:off x="3378976" y="4733607"/>
            <a:ext cx="37230" cy="833425"/>
            <a:chOff x="367100" y="2392375"/>
            <a:chExt cx="37200" cy="833425"/>
          </a:xfrm>
        </p:grpSpPr>
        <p:sp>
          <p:nvSpPr>
            <p:cNvPr id="2896" name="Google Shape;2896;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8" name="Google Shape;2898;p33"/>
          <p:cNvGrpSpPr/>
          <p:nvPr/>
        </p:nvGrpSpPr>
        <p:grpSpPr>
          <a:xfrm flipH="1">
            <a:off x="4158809" y="4645820"/>
            <a:ext cx="37230" cy="833425"/>
            <a:chOff x="367100" y="2392375"/>
            <a:chExt cx="37200" cy="833425"/>
          </a:xfrm>
        </p:grpSpPr>
        <p:sp>
          <p:nvSpPr>
            <p:cNvPr id="2899" name="Google Shape;2899;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1" name="Google Shape;2901;p33"/>
          <p:cNvGrpSpPr/>
          <p:nvPr/>
        </p:nvGrpSpPr>
        <p:grpSpPr>
          <a:xfrm flipH="1">
            <a:off x="2696597" y="4457933"/>
            <a:ext cx="37230" cy="1232425"/>
            <a:chOff x="367100" y="2392375"/>
            <a:chExt cx="37200" cy="1232425"/>
          </a:xfrm>
        </p:grpSpPr>
        <p:sp>
          <p:nvSpPr>
            <p:cNvPr id="2902" name="Google Shape;2902;p3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4" name="Google Shape;2904;p33"/>
          <p:cNvGrpSpPr/>
          <p:nvPr/>
        </p:nvGrpSpPr>
        <p:grpSpPr>
          <a:xfrm flipH="1">
            <a:off x="1519842" y="4680607"/>
            <a:ext cx="37230" cy="833425"/>
            <a:chOff x="367100" y="2392375"/>
            <a:chExt cx="37200" cy="833425"/>
          </a:xfrm>
        </p:grpSpPr>
        <p:sp>
          <p:nvSpPr>
            <p:cNvPr id="2905" name="Google Shape;2905;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7" name="Google Shape;2907;p33"/>
          <p:cNvGrpSpPr/>
          <p:nvPr/>
        </p:nvGrpSpPr>
        <p:grpSpPr>
          <a:xfrm flipH="1">
            <a:off x="507083" y="4471320"/>
            <a:ext cx="37230" cy="1232425"/>
            <a:chOff x="367100" y="2392375"/>
            <a:chExt cx="37200" cy="1232425"/>
          </a:xfrm>
        </p:grpSpPr>
        <p:sp>
          <p:nvSpPr>
            <p:cNvPr id="2908" name="Google Shape;2908;p3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0" name="Google Shape;2910;p33"/>
          <p:cNvGrpSpPr/>
          <p:nvPr/>
        </p:nvGrpSpPr>
        <p:grpSpPr>
          <a:xfrm flipH="1">
            <a:off x="324322" y="3717574"/>
            <a:ext cx="37230" cy="2435125"/>
            <a:chOff x="367100" y="2392375"/>
            <a:chExt cx="37200" cy="2435125"/>
          </a:xfrm>
        </p:grpSpPr>
        <p:sp>
          <p:nvSpPr>
            <p:cNvPr id="2911" name="Google Shape;2911;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3" name="Google Shape;2913;p33"/>
          <p:cNvGrpSpPr/>
          <p:nvPr/>
        </p:nvGrpSpPr>
        <p:grpSpPr>
          <a:xfrm flipH="1">
            <a:off x="1400445" y="3165451"/>
            <a:ext cx="37230" cy="2435125"/>
            <a:chOff x="367100" y="2392375"/>
            <a:chExt cx="37200" cy="2435125"/>
          </a:xfrm>
        </p:grpSpPr>
        <p:sp>
          <p:nvSpPr>
            <p:cNvPr id="2914" name="Google Shape;2914;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6" name="Google Shape;2916;p33"/>
          <p:cNvGrpSpPr/>
          <p:nvPr/>
        </p:nvGrpSpPr>
        <p:grpSpPr>
          <a:xfrm flipH="1">
            <a:off x="2044918" y="3975385"/>
            <a:ext cx="37230" cy="833425"/>
            <a:chOff x="367100" y="2392375"/>
            <a:chExt cx="37200" cy="833425"/>
          </a:xfrm>
        </p:grpSpPr>
        <p:sp>
          <p:nvSpPr>
            <p:cNvPr id="2917" name="Google Shape;2917;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9" name="Google Shape;2919;p33"/>
          <p:cNvGrpSpPr/>
          <p:nvPr/>
        </p:nvGrpSpPr>
        <p:grpSpPr>
          <a:xfrm flipH="1">
            <a:off x="6455360" y="4522533"/>
            <a:ext cx="37230" cy="1232425"/>
            <a:chOff x="367100" y="2392375"/>
            <a:chExt cx="37200" cy="1232425"/>
          </a:xfrm>
        </p:grpSpPr>
        <p:sp>
          <p:nvSpPr>
            <p:cNvPr id="2920" name="Google Shape;2920;p3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2" name="Google Shape;2922;p33"/>
          <p:cNvGrpSpPr/>
          <p:nvPr/>
        </p:nvGrpSpPr>
        <p:grpSpPr>
          <a:xfrm flipH="1">
            <a:off x="8124577" y="4657420"/>
            <a:ext cx="37230" cy="833425"/>
            <a:chOff x="367100" y="2392375"/>
            <a:chExt cx="37200" cy="833425"/>
          </a:xfrm>
        </p:grpSpPr>
        <p:sp>
          <p:nvSpPr>
            <p:cNvPr id="2923" name="Google Shape;2923;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5" name="Google Shape;2925;p33"/>
          <p:cNvGrpSpPr/>
          <p:nvPr/>
        </p:nvGrpSpPr>
        <p:grpSpPr>
          <a:xfrm flipH="1">
            <a:off x="8701795" y="4537983"/>
            <a:ext cx="37230" cy="1232425"/>
            <a:chOff x="367100" y="2392375"/>
            <a:chExt cx="37200" cy="1232425"/>
          </a:xfrm>
        </p:grpSpPr>
        <p:sp>
          <p:nvSpPr>
            <p:cNvPr id="2926" name="Google Shape;2926;p3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8" name="Google Shape;2928;p33"/>
          <p:cNvGrpSpPr/>
          <p:nvPr/>
        </p:nvGrpSpPr>
        <p:grpSpPr>
          <a:xfrm flipH="1">
            <a:off x="5875427" y="4823231"/>
            <a:ext cx="37230" cy="833425"/>
            <a:chOff x="367100" y="2392375"/>
            <a:chExt cx="37200" cy="833425"/>
          </a:xfrm>
        </p:grpSpPr>
        <p:sp>
          <p:nvSpPr>
            <p:cNvPr id="2929" name="Google Shape;2929;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1" name="Google Shape;2931;p33"/>
          <p:cNvGrpSpPr/>
          <p:nvPr/>
        </p:nvGrpSpPr>
        <p:grpSpPr>
          <a:xfrm flipH="1">
            <a:off x="5167440" y="4676032"/>
            <a:ext cx="37230" cy="833425"/>
            <a:chOff x="367100" y="2392375"/>
            <a:chExt cx="37200" cy="833425"/>
          </a:xfrm>
        </p:grpSpPr>
        <p:sp>
          <p:nvSpPr>
            <p:cNvPr id="2932" name="Google Shape;2932;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4" name="Google Shape;2934;p33"/>
          <p:cNvGrpSpPr/>
          <p:nvPr/>
        </p:nvGrpSpPr>
        <p:grpSpPr>
          <a:xfrm flipH="1">
            <a:off x="7239834" y="4798219"/>
            <a:ext cx="37230" cy="833425"/>
            <a:chOff x="367100" y="2392375"/>
            <a:chExt cx="37200" cy="833425"/>
          </a:xfrm>
        </p:grpSpPr>
        <p:sp>
          <p:nvSpPr>
            <p:cNvPr id="2935" name="Google Shape;2935;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7" name="Google Shape;2937;p33"/>
          <p:cNvGrpSpPr/>
          <p:nvPr/>
        </p:nvGrpSpPr>
        <p:grpSpPr>
          <a:xfrm flipH="1">
            <a:off x="949854" y="1797446"/>
            <a:ext cx="37230" cy="3553537"/>
            <a:chOff x="367100" y="2392375"/>
            <a:chExt cx="37200" cy="3553537"/>
          </a:xfrm>
        </p:grpSpPr>
        <p:sp>
          <p:nvSpPr>
            <p:cNvPr id="2938" name="Google Shape;2938;p3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40" name="Google Shape;2940;p33"/>
          <p:cNvGrpSpPr/>
          <p:nvPr/>
        </p:nvGrpSpPr>
        <p:grpSpPr>
          <a:xfrm flipH="1">
            <a:off x="3083087" y="2236608"/>
            <a:ext cx="37230" cy="3553537"/>
            <a:chOff x="367100" y="2392375"/>
            <a:chExt cx="37200" cy="3553537"/>
          </a:xfrm>
        </p:grpSpPr>
        <p:sp>
          <p:nvSpPr>
            <p:cNvPr id="2941" name="Google Shape;2941;p3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43" name="Google Shape;2943;p33"/>
          <p:cNvGrpSpPr/>
          <p:nvPr/>
        </p:nvGrpSpPr>
        <p:grpSpPr>
          <a:xfrm flipH="1">
            <a:off x="7786402" y="4158684"/>
            <a:ext cx="37230" cy="833425"/>
            <a:chOff x="367100" y="2392375"/>
            <a:chExt cx="37200" cy="833425"/>
          </a:xfrm>
        </p:grpSpPr>
        <p:sp>
          <p:nvSpPr>
            <p:cNvPr id="2944" name="Google Shape;2944;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46" name="Google Shape;2946;p33"/>
          <p:cNvGrpSpPr/>
          <p:nvPr/>
        </p:nvGrpSpPr>
        <p:grpSpPr>
          <a:xfrm flipH="1">
            <a:off x="8413186" y="2417604"/>
            <a:ext cx="37230" cy="2435125"/>
            <a:chOff x="367100" y="2392375"/>
            <a:chExt cx="37200" cy="2435125"/>
          </a:xfrm>
        </p:grpSpPr>
        <p:sp>
          <p:nvSpPr>
            <p:cNvPr id="2947" name="Google Shape;2947;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49" name="Google Shape;2949;p33"/>
          <p:cNvSpPr/>
          <p:nvPr/>
        </p:nvSpPr>
        <p:spPr>
          <a:xfrm flipH="1">
            <a:off x="1522954" y="1063168"/>
            <a:ext cx="23844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33"/>
          <p:cNvSpPr/>
          <p:nvPr/>
        </p:nvSpPr>
        <p:spPr>
          <a:xfrm flipH="1">
            <a:off x="7896054" y="3075606"/>
            <a:ext cx="23844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51" name="Google Shape;2951;p33"/>
          <p:cNvGrpSpPr/>
          <p:nvPr/>
        </p:nvGrpSpPr>
        <p:grpSpPr>
          <a:xfrm rot="10800000">
            <a:off x="206550" y="4336332"/>
            <a:ext cx="8730907" cy="3837779"/>
            <a:chOff x="5270825" y="560825"/>
            <a:chExt cx="1890175" cy="830850"/>
          </a:xfrm>
        </p:grpSpPr>
        <p:sp>
          <p:nvSpPr>
            <p:cNvPr id="2952" name="Google Shape;2952;p33"/>
            <p:cNvSpPr/>
            <p:nvPr/>
          </p:nvSpPr>
          <p:spPr>
            <a:xfrm>
              <a:off x="5270825" y="689775"/>
              <a:ext cx="1890175" cy="701900"/>
            </a:xfrm>
            <a:custGeom>
              <a:rect b="b" l="l" r="r" t="t"/>
              <a:pathLst>
                <a:path extrusionOk="0" h="28076" w="75607">
                  <a:moveTo>
                    <a:pt x="18" y="1"/>
                  </a:moveTo>
                  <a:lnTo>
                    <a:pt x="0" y="117"/>
                  </a:lnTo>
                  <a:cubicBezTo>
                    <a:pt x="2471" y="518"/>
                    <a:pt x="7092" y="5353"/>
                    <a:pt x="11160" y="9627"/>
                  </a:cubicBezTo>
                  <a:cubicBezTo>
                    <a:pt x="14658" y="13302"/>
                    <a:pt x="17691" y="16487"/>
                    <a:pt x="18957" y="16487"/>
                  </a:cubicBezTo>
                  <a:lnTo>
                    <a:pt x="19038" y="16487"/>
                  </a:lnTo>
                  <a:cubicBezTo>
                    <a:pt x="20313" y="16335"/>
                    <a:pt x="19983" y="13177"/>
                    <a:pt x="19609" y="9520"/>
                  </a:cubicBezTo>
                  <a:cubicBezTo>
                    <a:pt x="19252" y="6085"/>
                    <a:pt x="18859" y="2204"/>
                    <a:pt x="20028" y="1277"/>
                  </a:cubicBezTo>
                  <a:cubicBezTo>
                    <a:pt x="20980" y="526"/>
                    <a:pt x="22208" y="258"/>
                    <a:pt x="23468" y="258"/>
                  </a:cubicBezTo>
                  <a:cubicBezTo>
                    <a:pt x="24724" y="258"/>
                    <a:pt x="26012" y="523"/>
                    <a:pt x="27093" y="839"/>
                  </a:cubicBezTo>
                  <a:cubicBezTo>
                    <a:pt x="32714" y="2463"/>
                    <a:pt x="38941" y="7075"/>
                    <a:pt x="40154" y="10519"/>
                  </a:cubicBezTo>
                  <a:cubicBezTo>
                    <a:pt x="41242" y="13596"/>
                    <a:pt x="41010" y="16130"/>
                    <a:pt x="40823" y="18173"/>
                  </a:cubicBezTo>
                  <a:cubicBezTo>
                    <a:pt x="40662" y="19957"/>
                    <a:pt x="40520" y="21500"/>
                    <a:pt x="41314" y="22812"/>
                  </a:cubicBezTo>
                  <a:cubicBezTo>
                    <a:pt x="43455" y="26336"/>
                    <a:pt x="46470" y="28075"/>
                    <a:pt x="50476" y="28075"/>
                  </a:cubicBezTo>
                  <a:cubicBezTo>
                    <a:pt x="51635" y="28075"/>
                    <a:pt x="52875" y="27932"/>
                    <a:pt x="54205" y="27638"/>
                  </a:cubicBezTo>
                  <a:cubicBezTo>
                    <a:pt x="61279" y="26077"/>
                    <a:pt x="75463" y="11955"/>
                    <a:pt x="75606" y="11812"/>
                  </a:cubicBezTo>
                  <a:lnTo>
                    <a:pt x="75526" y="11723"/>
                  </a:lnTo>
                  <a:cubicBezTo>
                    <a:pt x="75383" y="11866"/>
                    <a:pt x="61216" y="25970"/>
                    <a:pt x="54178" y="27522"/>
                  </a:cubicBezTo>
                  <a:cubicBezTo>
                    <a:pt x="52862" y="27811"/>
                    <a:pt x="51630" y="27956"/>
                    <a:pt x="50481" y="27956"/>
                  </a:cubicBezTo>
                  <a:cubicBezTo>
                    <a:pt x="46521" y="27956"/>
                    <a:pt x="43537" y="26234"/>
                    <a:pt x="41421" y="22749"/>
                  </a:cubicBezTo>
                  <a:cubicBezTo>
                    <a:pt x="40645" y="21465"/>
                    <a:pt x="40778" y="20020"/>
                    <a:pt x="40948" y="18182"/>
                  </a:cubicBezTo>
                  <a:cubicBezTo>
                    <a:pt x="41135" y="16130"/>
                    <a:pt x="41367" y="13579"/>
                    <a:pt x="40270" y="10474"/>
                  </a:cubicBezTo>
                  <a:cubicBezTo>
                    <a:pt x="39039" y="7004"/>
                    <a:pt x="32785" y="2356"/>
                    <a:pt x="27129" y="723"/>
                  </a:cubicBezTo>
                  <a:cubicBezTo>
                    <a:pt x="26032" y="404"/>
                    <a:pt x="24729" y="135"/>
                    <a:pt x="23458" y="135"/>
                  </a:cubicBezTo>
                  <a:cubicBezTo>
                    <a:pt x="22177" y="135"/>
                    <a:pt x="20929" y="408"/>
                    <a:pt x="19957" y="1178"/>
                  </a:cubicBezTo>
                  <a:cubicBezTo>
                    <a:pt x="18726" y="2151"/>
                    <a:pt x="19109" y="5898"/>
                    <a:pt x="19484" y="9528"/>
                  </a:cubicBezTo>
                  <a:cubicBezTo>
                    <a:pt x="19841" y="12972"/>
                    <a:pt x="20171" y="16228"/>
                    <a:pt x="19020" y="16362"/>
                  </a:cubicBezTo>
                  <a:cubicBezTo>
                    <a:pt x="18998" y="16365"/>
                    <a:pt x="18975" y="16366"/>
                    <a:pt x="18951" y="16366"/>
                  </a:cubicBezTo>
                  <a:cubicBezTo>
                    <a:pt x="17745" y="16366"/>
                    <a:pt x="14583" y="13055"/>
                    <a:pt x="11250" y="9546"/>
                  </a:cubicBezTo>
                  <a:cubicBezTo>
                    <a:pt x="7164" y="5255"/>
                    <a:pt x="2534" y="402"/>
                    <a:pt x="1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33"/>
            <p:cNvSpPr/>
            <p:nvPr/>
          </p:nvSpPr>
          <p:spPr>
            <a:xfrm>
              <a:off x="5271500" y="691075"/>
              <a:ext cx="1882350" cy="687000"/>
            </a:xfrm>
            <a:custGeom>
              <a:rect b="b" l="l" r="r" t="t"/>
              <a:pathLst>
                <a:path extrusionOk="0" h="27480" w="75294">
                  <a:moveTo>
                    <a:pt x="24087" y="0"/>
                  </a:moveTo>
                  <a:cubicBezTo>
                    <a:pt x="22729" y="0"/>
                    <a:pt x="21392" y="297"/>
                    <a:pt x="20349" y="1153"/>
                  </a:cubicBezTo>
                  <a:cubicBezTo>
                    <a:pt x="19136" y="2152"/>
                    <a:pt x="19439" y="5810"/>
                    <a:pt x="19733" y="9352"/>
                  </a:cubicBezTo>
                  <a:cubicBezTo>
                    <a:pt x="20019" y="12777"/>
                    <a:pt x="20295" y="16016"/>
                    <a:pt x="19118" y="16230"/>
                  </a:cubicBezTo>
                  <a:cubicBezTo>
                    <a:pt x="19076" y="16237"/>
                    <a:pt x="19033" y="16241"/>
                    <a:pt x="18987" y="16241"/>
                  </a:cubicBezTo>
                  <a:cubicBezTo>
                    <a:pt x="17775" y="16241"/>
                    <a:pt x="15102" y="13658"/>
                    <a:pt x="11767" y="10297"/>
                  </a:cubicBezTo>
                  <a:cubicBezTo>
                    <a:pt x="11428" y="9958"/>
                    <a:pt x="11098" y="9619"/>
                    <a:pt x="10759" y="9280"/>
                  </a:cubicBezTo>
                  <a:cubicBezTo>
                    <a:pt x="6646" y="5132"/>
                    <a:pt x="2400" y="841"/>
                    <a:pt x="18" y="413"/>
                  </a:cubicBezTo>
                  <a:lnTo>
                    <a:pt x="0" y="538"/>
                  </a:lnTo>
                  <a:cubicBezTo>
                    <a:pt x="2346" y="957"/>
                    <a:pt x="6575" y="5230"/>
                    <a:pt x="10670" y="9361"/>
                  </a:cubicBezTo>
                  <a:cubicBezTo>
                    <a:pt x="11009" y="9708"/>
                    <a:pt x="11348" y="10047"/>
                    <a:pt x="11678" y="10377"/>
                  </a:cubicBezTo>
                  <a:cubicBezTo>
                    <a:pt x="15038" y="13755"/>
                    <a:pt x="17723" y="16359"/>
                    <a:pt x="18989" y="16359"/>
                  </a:cubicBezTo>
                  <a:cubicBezTo>
                    <a:pt x="19040" y="16359"/>
                    <a:pt x="19089" y="16354"/>
                    <a:pt x="19136" y="16346"/>
                  </a:cubicBezTo>
                  <a:cubicBezTo>
                    <a:pt x="20420" y="16114"/>
                    <a:pt x="20144" y="12822"/>
                    <a:pt x="19858" y="9343"/>
                  </a:cubicBezTo>
                  <a:cubicBezTo>
                    <a:pt x="19564" y="5837"/>
                    <a:pt x="19261" y="2206"/>
                    <a:pt x="20429" y="1242"/>
                  </a:cubicBezTo>
                  <a:cubicBezTo>
                    <a:pt x="21444" y="409"/>
                    <a:pt x="22752" y="120"/>
                    <a:pt x="24083" y="120"/>
                  </a:cubicBezTo>
                  <a:cubicBezTo>
                    <a:pt x="25303" y="120"/>
                    <a:pt x="26543" y="363"/>
                    <a:pt x="27593" y="654"/>
                  </a:cubicBezTo>
                  <a:cubicBezTo>
                    <a:pt x="33142" y="2197"/>
                    <a:pt x="39217" y="6747"/>
                    <a:pt x="40341" y="10190"/>
                  </a:cubicBezTo>
                  <a:cubicBezTo>
                    <a:pt x="41322" y="13197"/>
                    <a:pt x="41099" y="15685"/>
                    <a:pt x="40912" y="17693"/>
                  </a:cubicBezTo>
                  <a:cubicBezTo>
                    <a:pt x="40751" y="19495"/>
                    <a:pt x="40618" y="21056"/>
                    <a:pt x="41403" y="22376"/>
                  </a:cubicBezTo>
                  <a:cubicBezTo>
                    <a:pt x="43437" y="25793"/>
                    <a:pt x="46345" y="27479"/>
                    <a:pt x="50234" y="27479"/>
                  </a:cubicBezTo>
                  <a:cubicBezTo>
                    <a:pt x="51448" y="27479"/>
                    <a:pt x="52759" y="27318"/>
                    <a:pt x="54169" y="26988"/>
                  </a:cubicBezTo>
                  <a:cubicBezTo>
                    <a:pt x="61145" y="25356"/>
                    <a:pt x="75151" y="11359"/>
                    <a:pt x="75294" y="11216"/>
                  </a:cubicBezTo>
                  <a:lnTo>
                    <a:pt x="75204" y="11136"/>
                  </a:lnTo>
                  <a:cubicBezTo>
                    <a:pt x="75062" y="11279"/>
                    <a:pt x="61082" y="25240"/>
                    <a:pt x="54142" y="26864"/>
                  </a:cubicBezTo>
                  <a:cubicBezTo>
                    <a:pt x="52741" y="27192"/>
                    <a:pt x="51438" y="27357"/>
                    <a:pt x="50231" y="27357"/>
                  </a:cubicBezTo>
                  <a:cubicBezTo>
                    <a:pt x="46390" y="27357"/>
                    <a:pt x="43517" y="25688"/>
                    <a:pt x="41501" y="22314"/>
                  </a:cubicBezTo>
                  <a:cubicBezTo>
                    <a:pt x="40742" y="21020"/>
                    <a:pt x="40867" y="19557"/>
                    <a:pt x="41037" y="17702"/>
                  </a:cubicBezTo>
                  <a:cubicBezTo>
                    <a:pt x="41215" y="15685"/>
                    <a:pt x="41447" y="13179"/>
                    <a:pt x="40457" y="10154"/>
                  </a:cubicBezTo>
                  <a:cubicBezTo>
                    <a:pt x="39324" y="6675"/>
                    <a:pt x="33204" y="2090"/>
                    <a:pt x="27629" y="538"/>
                  </a:cubicBezTo>
                  <a:cubicBezTo>
                    <a:pt x="26568" y="245"/>
                    <a:pt x="25319" y="0"/>
                    <a:pt x="2408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33"/>
            <p:cNvSpPr/>
            <p:nvPr/>
          </p:nvSpPr>
          <p:spPr>
            <a:xfrm>
              <a:off x="5271925" y="688675"/>
              <a:ext cx="1874575" cy="676000"/>
            </a:xfrm>
            <a:custGeom>
              <a:rect b="b" l="l" r="r" t="t"/>
              <a:pathLst>
                <a:path extrusionOk="0" h="27040" w="74983">
                  <a:moveTo>
                    <a:pt x="24729" y="0"/>
                  </a:moveTo>
                  <a:cubicBezTo>
                    <a:pt x="23091" y="0"/>
                    <a:pt x="21748" y="425"/>
                    <a:pt x="20760" y="1267"/>
                  </a:cubicBezTo>
                  <a:cubicBezTo>
                    <a:pt x="19547" y="2311"/>
                    <a:pt x="19770" y="5879"/>
                    <a:pt x="19993" y="9332"/>
                  </a:cubicBezTo>
                  <a:cubicBezTo>
                    <a:pt x="20207" y="12739"/>
                    <a:pt x="20412" y="15951"/>
                    <a:pt x="19217" y="16245"/>
                  </a:cubicBezTo>
                  <a:cubicBezTo>
                    <a:pt x="19154" y="16261"/>
                    <a:pt x="19087" y="16268"/>
                    <a:pt x="19015" y="16268"/>
                  </a:cubicBezTo>
                  <a:cubicBezTo>
                    <a:pt x="17701" y="16268"/>
                    <a:pt x="14987" y="13752"/>
                    <a:pt x="11839" y="10714"/>
                  </a:cubicBezTo>
                  <a:cubicBezTo>
                    <a:pt x="11331" y="10224"/>
                    <a:pt x="10804" y="9715"/>
                    <a:pt x="10287" y="9207"/>
                  </a:cubicBezTo>
                  <a:cubicBezTo>
                    <a:pt x="6353" y="5380"/>
                    <a:pt x="2285" y="1428"/>
                    <a:pt x="28" y="982"/>
                  </a:cubicBezTo>
                  <a:lnTo>
                    <a:pt x="1" y="1098"/>
                  </a:lnTo>
                  <a:cubicBezTo>
                    <a:pt x="2231" y="1535"/>
                    <a:pt x="6281" y="5478"/>
                    <a:pt x="10198" y="9296"/>
                  </a:cubicBezTo>
                  <a:cubicBezTo>
                    <a:pt x="10724" y="9804"/>
                    <a:pt x="11241" y="10313"/>
                    <a:pt x="11759" y="10804"/>
                  </a:cubicBezTo>
                  <a:cubicBezTo>
                    <a:pt x="15024" y="13962"/>
                    <a:pt x="17656" y="16388"/>
                    <a:pt x="19012" y="16388"/>
                  </a:cubicBezTo>
                  <a:cubicBezTo>
                    <a:pt x="19101" y="16388"/>
                    <a:pt x="19172" y="16379"/>
                    <a:pt x="19244" y="16361"/>
                  </a:cubicBezTo>
                  <a:cubicBezTo>
                    <a:pt x="20546" y="16040"/>
                    <a:pt x="20332" y="12784"/>
                    <a:pt x="20118" y="9332"/>
                  </a:cubicBezTo>
                  <a:cubicBezTo>
                    <a:pt x="19895" y="5906"/>
                    <a:pt x="19672" y="2364"/>
                    <a:pt x="20840" y="1365"/>
                  </a:cubicBezTo>
                  <a:cubicBezTo>
                    <a:pt x="21923" y="437"/>
                    <a:pt x="23329" y="123"/>
                    <a:pt x="24734" y="123"/>
                  </a:cubicBezTo>
                  <a:cubicBezTo>
                    <a:pt x="25842" y="123"/>
                    <a:pt x="26949" y="318"/>
                    <a:pt x="27897" y="562"/>
                  </a:cubicBezTo>
                  <a:cubicBezTo>
                    <a:pt x="33446" y="1981"/>
                    <a:pt x="39476" y="6486"/>
                    <a:pt x="40538" y="10010"/>
                  </a:cubicBezTo>
                  <a:cubicBezTo>
                    <a:pt x="41412" y="12927"/>
                    <a:pt x="41207" y="15273"/>
                    <a:pt x="41020" y="17343"/>
                  </a:cubicBezTo>
                  <a:cubicBezTo>
                    <a:pt x="40859" y="19180"/>
                    <a:pt x="40717" y="20759"/>
                    <a:pt x="41493" y="22089"/>
                  </a:cubicBezTo>
                  <a:cubicBezTo>
                    <a:pt x="43420" y="25398"/>
                    <a:pt x="46221" y="27040"/>
                    <a:pt x="49994" y="27040"/>
                  </a:cubicBezTo>
                  <a:cubicBezTo>
                    <a:pt x="51261" y="27040"/>
                    <a:pt x="52644" y="26852"/>
                    <a:pt x="54134" y="26478"/>
                  </a:cubicBezTo>
                  <a:cubicBezTo>
                    <a:pt x="61012" y="24774"/>
                    <a:pt x="74840" y="10920"/>
                    <a:pt x="74982" y="10777"/>
                  </a:cubicBezTo>
                  <a:lnTo>
                    <a:pt x="74893" y="10688"/>
                  </a:lnTo>
                  <a:cubicBezTo>
                    <a:pt x="74759" y="10830"/>
                    <a:pt x="60949" y="24667"/>
                    <a:pt x="54107" y="26362"/>
                  </a:cubicBezTo>
                  <a:cubicBezTo>
                    <a:pt x="52626" y="26729"/>
                    <a:pt x="51259" y="26913"/>
                    <a:pt x="50001" y="26913"/>
                  </a:cubicBezTo>
                  <a:cubicBezTo>
                    <a:pt x="46270" y="26913"/>
                    <a:pt x="43501" y="25295"/>
                    <a:pt x="41600" y="22026"/>
                  </a:cubicBezTo>
                  <a:cubicBezTo>
                    <a:pt x="40841" y="20724"/>
                    <a:pt x="40975" y="19243"/>
                    <a:pt x="41145" y="17361"/>
                  </a:cubicBezTo>
                  <a:cubicBezTo>
                    <a:pt x="41314" y="15380"/>
                    <a:pt x="41537" y="12918"/>
                    <a:pt x="40654" y="9974"/>
                  </a:cubicBezTo>
                  <a:cubicBezTo>
                    <a:pt x="39584" y="6414"/>
                    <a:pt x="33517" y="1865"/>
                    <a:pt x="27924" y="446"/>
                  </a:cubicBezTo>
                  <a:cubicBezTo>
                    <a:pt x="26765" y="148"/>
                    <a:pt x="25696" y="0"/>
                    <a:pt x="2472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33"/>
            <p:cNvSpPr/>
            <p:nvPr/>
          </p:nvSpPr>
          <p:spPr>
            <a:xfrm>
              <a:off x="5272600" y="686175"/>
              <a:ext cx="1866525" cy="664900"/>
            </a:xfrm>
            <a:custGeom>
              <a:rect b="b" l="l" r="r" t="t"/>
              <a:pathLst>
                <a:path extrusionOk="0" h="26596" w="74661">
                  <a:moveTo>
                    <a:pt x="25388" y="0"/>
                  </a:moveTo>
                  <a:cubicBezTo>
                    <a:pt x="23642" y="0"/>
                    <a:pt x="22204" y="470"/>
                    <a:pt x="21161" y="1394"/>
                  </a:cubicBezTo>
                  <a:cubicBezTo>
                    <a:pt x="19948" y="2464"/>
                    <a:pt x="20100" y="5952"/>
                    <a:pt x="20242" y="9333"/>
                  </a:cubicBezTo>
                  <a:cubicBezTo>
                    <a:pt x="20394" y="12706"/>
                    <a:pt x="20528" y="15890"/>
                    <a:pt x="19306" y="16256"/>
                  </a:cubicBezTo>
                  <a:cubicBezTo>
                    <a:pt x="19212" y="16285"/>
                    <a:pt x="19111" y="16299"/>
                    <a:pt x="19002" y="16299"/>
                  </a:cubicBezTo>
                  <a:cubicBezTo>
                    <a:pt x="17596" y="16299"/>
                    <a:pt x="14949" y="13960"/>
                    <a:pt x="11910" y="11144"/>
                  </a:cubicBezTo>
                  <a:cubicBezTo>
                    <a:pt x="11214" y="10502"/>
                    <a:pt x="10492" y="9824"/>
                    <a:pt x="9805" y="9182"/>
                  </a:cubicBezTo>
                  <a:cubicBezTo>
                    <a:pt x="5880" y="5497"/>
                    <a:pt x="2168" y="2009"/>
                    <a:pt x="27" y="1545"/>
                  </a:cubicBezTo>
                  <a:lnTo>
                    <a:pt x="1" y="1661"/>
                  </a:lnTo>
                  <a:cubicBezTo>
                    <a:pt x="2106" y="2125"/>
                    <a:pt x="5808" y="5596"/>
                    <a:pt x="9716" y="9271"/>
                  </a:cubicBezTo>
                  <a:cubicBezTo>
                    <a:pt x="10411" y="9913"/>
                    <a:pt x="11125" y="10591"/>
                    <a:pt x="11830" y="11234"/>
                  </a:cubicBezTo>
                  <a:cubicBezTo>
                    <a:pt x="14891" y="14071"/>
                    <a:pt x="17560" y="16425"/>
                    <a:pt x="19021" y="16425"/>
                  </a:cubicBezTo>
                  <a:cubicBezTo>
                    <a:pt x="19135" y="16425"/>
                    <a:pt x="19242" y="16411"/>
                    <a:pt x="19341" y="16381"/>
                  </a:cubicBezTo>
                  <a:cubicBezTo>
                    <a:pt x="20653" y="15980"/>
                    <a:pt x="20519" y="12750"/>
                    <a:pt x="20367" y="9325"/>
                  </a:cubicBezTo>
                  <a:cubicBezTo>
                    <a:pt x="20225" y="5979"/>
                    <a:pt x="20073" y="2518"/>
                    <a:pt x="21242" y="1483"/>
                  </a:cubicBezTo>
                  <a:cubicBezTo>
                    <a:pt x="22265" y="579"/>
                    <a:pt x="23672" y="123"/>
                    <a:pt x="25388" y="123"/>
                  </a:cubicBezTo>
                  <a:cubicBezTo>
                    <a:pt x="26245" y="123"/>
                    <a:pt x="27180" y="237"/>
                    <a:pt x="28182" y="466"/>
                  </a:cubicBezTo>
                  <a:cubicBezTo>
                    <a:pt x="33651" y="1733"/>
                    <a:pt x="39744" y="6283"/>
                    <a:pt x="40725" y="9833"/>
                  </a:cubicBezTo>
                  <a:cubicBezTo>
                    <a:pt x="41501" y="12670"/>
                    <a:pt x="41296" y="14972"/>
                    <a:pt x="41118" y="17006"/>
                  </a:cubicBezTo>
                  <a:cubicBezTo>
                    <a:pt x="40948" y="18861"/>
                    <a:pt x="40805" y="20458"/>
                    <a:pt x="41573" y="21805"/>
                  </a:cubicBezTo>
                  <a:cubicBezTo>
                    <a:pt x="43402" y="25008"/>
                    <a:pt x="46096" y="26596"/>
                    <a:pt x="49753" y="26596"/>
                  </a:cubicBezTo>
                  <a:cubicBezTo>
                    <a:pt x="51074" y="26596"/>
                    <a:pt x="52519" y="26390"/>
                    <a:pt x="54098" y="25980"/>
                  </a:cubicBezTo>
                  <a:cubicBezTo>
                    <a:pt x="60878" y="24205"/>
                    <a:pt x="74527" y="10475"/>
                    <a:pt x="74661" y="10342"/>
                  </a:cubicBezTo>
                  <a:lnTo>
                    <a:pt x="74572" y="10252"/>
                  </a:lnTo>
                  <a:cubicBezTo>
                    <a:pt x="74438" y="10386"/>
                    <a:pt x="60815" y="24089"/>
                    <a:pt x="54062" y="25864"/>
                  </a:cubicBezTo>
                  <a:cubicBezTo>
                    <a:pt x="52503" y="26271"/>
                    <a:pt x="51072" y="26475"/>
                    <a:pt x="49765" y="26475"/>
                  </a:cubicBezTo>
                  <a:cubicBezTo>
                    <a:pt x="46147" y="26475"/>
                    <a:pt x="43482" y="24908"/>
                    <a:pt x="41680" y="21743"/>
                  </a:cubicBezTo>
                  <a:cubicBezTo>
                    <a:pt x="40930" y="20431"/>
                    <a:pt x="41064" y="18924"/>
                    <a:pt x="41234" y="17014"/>
                  </a:cubicBezTo>
                  <a:cubicBezTo>
                    <a:pt x="41421" y="14972"/>
                    <a:pt x="41626" y="12661"/>
                    <a:pt x="40841" y="9806"/>
                  </a:cubicBezTo>
                  <a:cubicBezTo>
                    <a:pt x="39851" y="6220"/>
                    <a:pt x="33713" y="1626"/>
                    <a:pt x="28209" y="350"/>
                  </a:cubicBezTo>
                  <a:cubicBezTo>
                    <a:pt x="27199" y="116"/>
                    <a:pt x="26255" y="0"/>
                    <a:pt x="253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33"/>
            <p:cNvSpPr/>
            <p:nvPr/>
          </p:nvSpPr>
          <p:spPr>
            <a:xfrm>
              <a:off x="5273275" y="683450"/>
              <a:ext cx="1858500" cy="654700"/>
            </a:xfrm>
            <a:custGeom>
              <a:rect b="b" l="l" r="r" t="t"/>
              <a:pathLst>
                <a:path extrusionOk="0" h="26188" w="74340">
                  <a:moveTo>
                    <a:pt x="26021" y="0"/>
                  </a:moveTo>
                  <a:cubicBezTo>
                    <a:pt x="24181" y="0"/>
                    <a:pt x="22663" y="514"/>
                    <a:pt x="21563" y="1521"/>
                  </a:cubicBezTo>
                  <a:cubicBezTo>
                    <a:pt x="20358" y="2627"/>
                    <a:pt x="20430" y="6044"/>
                    <a:pt x="20501" y="9344"/>
                  </a:cubicBezTo>
                  <a:cubicBezTo>
                    <a:pt x="20572" y="12690"/>
                    <a:pt x="20644" y="15848"/>
                    <a:pt x="19404" y="16285"/>
                  </a:cubicBezTo>
                  <a:cubicBezTo>
                    <a:pt x="19280" y="16329"/>
                    <a:pt x="19144" y="16350"/>
                    <a:pt x="18997" y="16350"/>
                  </a:cubicBezTo>
                  <a:cubicBezTo>
                    <a:pt x="17486" y="16350"/>
                    <a:pt x="14819" y="14104"/>
                    <a:pt x="11981" y="11584"/>
                  </a:cubicBezTo>
                  <a:cubicBezTo>
                    <a:pt x="11089" y="10798"/>
                    <a:pt x="10188" y="9978"/>
                    <a:pt x="9323" y="9193"/>
                  </a:cubicBezTo>
                  <a:cubicBezTo>
                    <a:pt x="5585" y="5803"/>
                    <a:pt x="2052" y="2609"/>
                    <a:pt x="27" y="2118"/>
                  </a:cubicBezTo>
                  <a:lnTo>
                    <a:pt x="0" y="2243"/>
                  </a:lnTo>
                  <a:cubicBezTo>
                    <a:pt x="1990" y="2716"/>
                    <a:pt x="5514" y="5910"/>
                    <a:pt x="9234" y="9282"/>
                  </a:cubicBezTo>
                  <a:cubicBezTo>
                    <a:pt x="10108" y="10067"/>
                    <a:pt x="11009" y="10888"/>
                    <a:pt x="11892" y="11673"/>
                  </a:cubicBezTo>
                  <a:cubicBezTo>
                    <a:pt x="14756" y="14206"/>
                    <a:pt x="17441" y="16472"/>
                    <a:pt x="19011" y="16472"/>
                  </a:cubicBezTo>
                  <a:cubicBezTo>
                    <a:pt x="19163" y="16472"/>
                    <a:pt x="19314" y="16445"/>
                    <a:pt x="19448" y="16401"/>
                  </a:cubicBezTo>
                  <a:cubicBezTo>
                    <a:pt x="20769" y="15928"/>
                    <a:pt x="20697" y="12725"/>
                    <a:pt x="20626" y="9335"/>
                  </a:cubicBezTo>
                  <a:cubicBezTo>
                    <a:pt x="20554" y="6061"/>
                    <a:pt x="20474" y="2680"/>
                    <a:pt x="21643" y="1610"/>
                  </a:cubicBezTo>
                  <a:cubicBezTo>
                    <a:pt x="22723" y="623"/>
                    <a:pt x="24216" y="119"/>
                    <a:pt x="26029" y="119"/>
                  </a:cubicBezTo>
                  <a:cubicBezTo>
                    <a:pt x="26790" y="119"/>
                    <a:pt x="27608" y="208"/>
                    <a:pt x="28476" y="388"/>
                  </a:cubicBezTo>
                  <a:cubicBezTo>
                    <a:pt x="33954" y="1521"/>
                    <a:pt x="39993" y="6026"/>
                    <a:pt x="40912" y="9674"/>
                  </a:cubicBezTo>
                  <a:cubicBezTo>
                    <a:pt x="41599" y="12413"/>
                    <a:pt x="41394" y="14679"/>
                    <a:pt x="41216" y="16668"/>
                  </a:cubicBezTo>
                  <a:cubicBezTo>
                    <a:pt x="41046" y="18551"/>
                    <a:pt x="40903" y="20174"/>
                    <a:pt x="41653" y="21530"/>
                  </a:cubicBezTo>
                  <a:cubicBezTo>
                    <a:pt x="42830" y="23645"/>
                    <a:pt x="44347" y="25001"/>
                    <a:pt x="46301" y="25679"/>
                  </a:cubicBezTo>
                  <a:cubicBezTo>
                    <a:pt x="47264" y="26018"/>
                    <a:pt x="48317" y="26187"/>
                    <a:pt x="49485" y="26187"/>
                  </a:cubicBezTo>
                  <a:cubicBezTo>
                    <a:pt x="50850" y="26187"/>
                    <a:pt x="52367" y="25955"/>
                    <a:pt x="54053" y="25491"/>
                  </a:cubicBezTo>
                  <a:cubicBezTo>
                    <a:pt x="60744" y="23645"/>
                    <a:pt x="74206" y="10049"/>
                    <a:pt x="74339" y="9906"/>
                  </a:cubicBezTo>
                  <a:lnTo>
                    <a:pt x="74259" y="9826"/>
                  </a:lnTo>
                  <a:cubicBezTo>
                    <a:pt x="74116" y="9960"/>
                    <a:pt x="60681" y="23529"/>
                    <a:pt x="54026" y="25366"/>
                  </a:cubicBezTo>
                  <a:cubicBezTo>
                    <a:pt x="52336" y="25834"/>
                    <a:pt x="50812" y="26069"/>
                    <a:pt x="49442" y="26069"/>
                  </a:cubicBezTo>
                  <a:cubicBezTo>
                    <a:pt x="45971" y="26069"/>
                    <a:pt x="43480" y="24559"/>
                    <a:pt x="41760" y="21477"/>
                  </a:cubicBezTo>
                  <a:cubicBezTo>
                    <a:pt x="41028" y="20148"/>
                    <a:pt x="41162" y="18622"/>
                    <a:pt x="41341" y="16686"/>
                  </a:cubicBezTo>
                  <a:cubicBezTo>
                    <a:pt x="41519" y="14679"/>
                    <a:pt x="41724" y="12404"/>
                    <a:pt x="41028" y="9639"/>
                  </a:cubicBezTo>
                  <a:cubicBezTo>
                    <a:pt x="40109" y="5963"/>
                    <a:pt x="34016" y="1405"/>
                    <a:pt x="28494" y="272"/>
                  </a:cubicBezTo>
                  <a:cubicBezTo>
                    <a:pt x="27618" y="90"/>
                    <a:pt x="26791" y="0"/>
                    <a:pt x="260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33"/>
            <p:cNvSpPr/>
            <p:nvPr/>
          </p:nvSpPr>
          <p:spPr>
            <a:xfrm>
              <a:off x="5273950" y="680400"/>
              <a:ext cx="1850475" cy="644575"/>
            </a:xfrm>
            <a:custGeom>
              <a:rect b="b" l="l" r="r" t="t"/>
              <a:pathLst>
                <a:path extrusionOk="0" h="25783" w="74019">
                  <a:moveTo>
                    <a:pt x="26688" y="1"/>
                  </a:moveTo>
                  <a:cubicBezTo>
                    <a:pt x="24741" y="1"/>
                    <a:pt x="23129" y="564"/>
                    <a:pt x="21964" y="1669"/>
                  </a:cubicBezTo>
                  <a:cubicBezTo>
                    <a:pt x="20759" y="2802"/>
                    <a:pt x="20759" y="6139"/>
                    <a:pt x="20759" y="9368"/>
                  </a:cubicBezTo>
                  <a:cubicBezTo>
                    <a:pt x="20751" y="12687"/>
                    <a:pt x="20751" y="15818"/>
                    <a:pt x="19502" y="16327"/>
                  </a:cubicBezTo>
                  <a:cubicBezTo>
                    <a:pt x="19340" y="16393"/>
                    <a:pt x="19161" y="16424"/>
                    <a:pt x="18967" y="16424"/>
                  </a:cubicBezTo>
                  <a:cubicBezTo>
                    <a:pt x="17356" y="16424"/>
                    <a:pt x="14679" y="14273"/>
                    <a:pt x="12044" y="12036"/>
                  </a:cubicBezTo>
                  <a:cubicBezTo>
                    <a:pt x="10964" y="11117"/>
                    <a:pt x="9876" y="10162"/>
                    <a:pt x="8832" y="9243"/>
                  </a:cubicBezTo>
                  <a:cubicBezTo>
                    <a:pt x="5130" y="6005"/>
                    <a:pt x="1945" y="3204"/>
                    <a:pt x="36" y="2713"/>
                  </a:cubicBezTo>
                  <a:lnTo>
                    <a:pt x="0" y="2829"/>
                  </a:lnTo>
                  <a:cubicBezTo>
                    <a:pt x="1882" y="3320"/>
                    <a:pt x="5219" y="6246"/>
                    <a:pt x="8752" y="9341"/>
                  </a:cubicBezTo>
                  <a:cubicBezTo>
                    <a:pt x="9795" y="10260"/>
                    <a:pt x="10884" y="11206"/>
                    <a:pt x="11963" y="12125"/>
                  </a:cubicBezTo>
                  <a:cubicBezTo>
                    <a:pt x="15217" y="14888"/>
                    <a:pt x="17486" y="16551"/>
                    <a:pt x="18953" y="16551"/>
                  </a:cubicBezTo>
                  <a:cubicBezTo>
                    <a:pt x="19168" y="16551"/>
                    <a:pt x="19365" y="16515"/>
                    <a:pt x="19546" y="16443"/>
                  </a:cubicBezTo>
                  <a:cubicBezTo>
                    <a:pt x="20875" y="15898"/>
                    <a:pt x="20875" y="12723"/>
                    <a:pt x="20875" y="9368"/>
                  </a:cubicBezTo>
                  <a:cubicBezTo>
                    <a:pt x="20875" y="6166"/>
                    <a:pt x="20884" y="2856"/>
                    <a:pt x="22044" y="1759"/>
                  </a:cubicBezTo>
                  <a:cubicBezTo>
                    <a:pt x="23185" y="677"/>
                    <a:pt x="24765" y="124"/>
                    <a:pt x="26674" y="124"/>
                  </a:cubicBezTo>
                  <a:cubicBezTo>
                    <a:pt x="27332" y="124"/>
                    <a:pt x="28030" y="190"/>
                    <a:pt x="28762" y="322"/>
                  </a:cubicBezTo>
                  <a:cubicBezTo>
                    <a:pt x="31295" y="777"/>
                    <a:pt x="34141" y="2053"/>
                    <a:pt x="36559" y="3828"/>
                  </a:cubicBezTo>
                  <a:cubicBezTo>
                    <a:pt x="39030" y="5639"/>
                    <a:pt x="40689" y="7718"/>
                    <a:pt x="41099" y="9520"/>
                  </a:cubicBezTo>
                  <a:cubicBezTo>
                    <a:pt x="41697" y="12169"/>
                    <a:pt x="41501" y="14391"/>
                    <a:pt x="41322" y="16344"/>
                  </a:cubicBezTo>
                  <a:cubicBezTo>
                    <a:pt x="41144" y="18254"/>
                    <a:pt x="40992" y="19904"/>
                    <a:pt x="41742" y="21278"/>
                  </a:cubicBezTo>
                  <a:cubicBezTo>
                    <a:pt x="42866" y="23356"/>
                    <a:pt x="44356" y="24677"/>
                    <a:pt x="46283" y="25328"/>
                  </a:cubicBezTo>
                  <a:cubicBezTo>
                    <a:pt x="47175" y="25631"/>
                    <a:pt x="48165" y="25783"/>
                    <a:pt x="49253" y="25783"/>
                  </a:cubicBezTo>
                  <a:cubicBezTo>
                    <a:pt x="50663" y="25783"/>
                    <a:pt x="52242" y="25524"/>
                    <a:pt x="54017" y="25007"/>
                  </a:cubicBezTo>
                  <a:cubicBezTo>
                    <a:pt x="60601" y="23098"/>
                    <a:pt x="73893" y="9627"/>
                    <a:pt x="74018" y="9493"/>
                  </a:cubicBezTo>
                  <a:lnTo>
                    <a:pt x="73938" y="9404"/>
                  </a:lnTo>
                  <a:cubicBezTo>
                    <a:pt x="73804" y="9538"/>
                    <a:pt x="60538" y="22991"/>
                    <a:pt x="53981" y="24891"/>
                  </a:cubicBezTo>
                  <a:cubicBezTo>
                    <a:pt x="52213" y="25403"/>
                    <a:pt x="50630" y="25661"/>
                    <a:pt x="49218" y="25661"/>
                  </a:cubicBezTo>
                  <a:cubicBezTo>
                    <a:pt x="45859" y="25661"/>
                    <a:pt x="43469" y="24199"/>
                    <a:pt x="41849" y="21215"/>
                  </a:cubicBezTo>
                  <a:cubicBezTo>
                    <a:pt x="41117" y="19877"/>
                    <a:pt x="41260" y="18325"/>
                    <a:pt x="41438" y="16353"/>
                  </a:cubicBezTo>
                  <a:cubicBezTo>
                    <a:pt x="41617" y="14391"/>
                    <a:pt x="41822" y="12160"/>
                    <a:pt x="41215" y="9493"/>
                  </a:cubicBezTo>
                  <a:cubicBezTo>
                    <a:pt x="40359" y="5711"/>
                    <a:pt x="34319" y="1197"/>
                    <a:pt x="28788" y="197"/>
                  </a:cubicBezTo>
                  <a:cubicBezTo>
                    <a:pt x="28052" y="66"/>
                    <a:pt x="27351" y="1"/>
                    <a:pt x="2668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33"/>
            <p:cNvSpPr/>
            <p:nvPr/>
          </p:nvSpPr>
          <p:spPr>
            <a:xfrm>
              <a:off x="5274600" y="677100"/>
              <a:ext cx="1842675" cy="634725"/>
            </a:xfrm>
            <a:custGeom>
              <a:rect b="b" l="l" r="r" t="t"/>
              <a:pathLst>
                <a:path extrusionOk="0" h="25389" w="73707">
                  <a:moveTo>
                    <a:pt x="27317" y="1"/>
                  </a:moveTo>
                  <a:cubicBezTo>
                    <a:pt x="25284" y="1"/>
                    <a:pt x="23589" y="617"/>
                    <a:pt x="22366" y="1819"/>
                  </a:cubicBezTo>
                  <a:cubicBezTo>
                    <a:pt x="21162" y="2997"/>
                    <a:pt x="21090" y="6253"/>
                    <a:pt x="21019" y="9411"/>
                  </a:cubicBezTo>
                  <a:cubicBezTo>
                    <a:pt x="20939" y="12694"/>
                    <a:pt x="20867" y="15798"/>
                    <a:pt x="19592" y="16378"/>
                  </a:cubicBezTo>
                  <a:cubicBezTo>
                    <a:pt x="19386" y="16473"/>
                    <a:pt x="19156" y="16518"/>
                    <a:pt x="18904" y="16518"/>
                  </a:cubicBezTo>
                  <a:cubicBezTo>
                    <a:pt x="17394" y="16518"/>
                    <a:pt x="15066" y="14898"/>
                    <a:pt x="12116" y="12498"/>
                  </a:cubicBezTo>
                  <a:cubicBezTo>
                    <a:pt x="10831" y="11445"/>
                    <a:pt x="9555" y="10374"/>
                    <a:pt x="8333" y="9331"/>
                  </a:cubicBezTo>
                  <a:cubicBezTo>
                    <a:pt x="4845" y="6369"/>
                    <a:pt x="1839" y="3818"/>
                    <a:pt x="37" y="3309"/>
                  </a:cubicBezTo>
                  <a:lnTo>
                    <a:pt x="1" y="3425"/>
                  </a:lnTo>
                  <a:cubicBezTo>
                    <a:pt x="1776" y="3925"/>
                    <a:pt x="4774" y="6476"/>
                    <a:pt x="8253" y="9420"/>
                  </a:cubicBezTo>
                  <a:cubicBezTo>
                    <a:pt x="9484" y="10464"/>
                    <a:pt x="10751" y="11543"/>
                    <a:pt x="12035" y="12587"/>
                  </a:cubicBezTo>
                  <a:cubicBezTo>
                    <a:pt x="15079" y="15063"/>
                    <a:pt x="17352" y="16639"/>
                    <a:pt x="18892" y="16639"/>
                  </a:cubicBezTo>
                  <a:cubicBezTo>
                    <a:pt x="19166" y="16639"/>
                    <a:pt x="19417" y="16589"/>
                    <a:pt x="19645" y="16485"/>
                  </a:cubicBezTo>
                  <a:cubicBezTo>
                    <a:pt x="20992" y="15870"/>
                    <a:pt x="21064" y="12730"/>
                    <a:pt x="21135" y="9411"/>
                  </a:cubicBezTo>
                  <a:cubicBezTo>
                    <a:pt x="21206" y="6280"/>
                    <a:pt x="21287" y="3050"/>
                    <a:pt x="22446" y="1908"/>
                  </a:cubicBezTo>
                  <a:cubicBezTo>
                    <a:pt x="23657" y="726"/>
                    <a:pt x="25322" y="120"/>
                    <a:pt x="27327" y="120"/>
                  </a:cubicBezTo>
                  <a:cubicBezTo>
                    <a:pt x="27879" y="120"/>
                    <a:pt x="28456" y="166"/>
                    <a:pt x="29057" y="258"/>
                  </a:cubicBezTo>
                  <a:cubicBezTo>
                    <a:pt x="34463" y="1097"/>
                    <a:pt x="40520" y="5611"/>
                    <a:pt x="41288" y="9375"/>
                  </a:cubicBezTo>
                  <a:cubicBezTo>
                    <a:pt x="41805" y="11936"/>
                    <a:pt x="41609" y="14103"/>
                    <a:pt x="41421" y="16021"/>
                  </a:cubicBezTo>
                  <a:cubicBezTo>
                    <a:pt x="41243" y="17966"/>
                    <a:pt x="41091" y="19643"/>
                    <a:pt x="41823" y="21026"/>
                  </a:cubicBezTo>
                  <a:cubicBezTo>
                    <a:pt x="43375" y="23952"/>
                    <a:pt x="45703" y="25389"/>
                    <a:pt x="48986" y="25389"/>
                  </a:cubicBezTo>
                  <a:cubicBezTo>
                    <a:pt x="50458" y="25389"/>
                    <a:pt x="52109" y="25103"/>
                    <a:pt x="53973" y="24541"/>
                  </a:cubicBezTo>
                  <a:cubicBezTo>
                    <a:pt x="60468" y="22561"/>
                    <a:pt x="73573" y="9215"/>
                    <a:pt x="73707" y="9081"/>
                  </a:cubicBezTo>
                  <a:lnTo>
                    <a:pt x="73617" y="9001"/>
                  </a:lnTo>
                  <a:cubicBezTo>
                    <a:pt x="73484" y="9134"/>
                    <a:pt x="60405" y="22454"/>
                    <a:pt x="53938" y="24425"/>
                  </a:cubicBezTo>
                  <a:cubicBezTo>
                    <a:pt x="52090" y="24988"/>
                    <a:pt x="50449" y="25271"/>
                    <a:pt x="48999" y="25271"/>
                  </a:cubicBezTo>
                  <a:cubicBezTo>
                    <a:pt x="45757" y="25271"/>
                    <a:pt x="43464" y="23854"/>
                    <a:pt x="41930" y="20964"/>
                  </a:cubicBezTo>
                  <a:cubicBezTo>
                    <a:pt x="41216" y="19617"/>
                    <a:pt x="41368" y="17957"/>
                    <a:pt x="41546" y="16030"/>
                  </a:cubicBezTo>
                  <a:cubicBezTo>
                    <a:pt x="41725" y="14112"/>
                    <a:pt x="41930" y="11927"/>
                    <a:pt x="41403" y="9349"/>
                  </a:cubicBezTo>
                  <a:cubicBezTo>
                    <a:pt x="41029" y="7475"/>
                    <a:pt x="39378" y="5361"/>
                    <a:pt x="36881" y="3541"/>
                  </a:cubicBezTo>
                  <a:cubicBezTo>
                    <a:pt x="34454" y="1766"/>
                    <a:pt x="31608" y="535"/>
                    <a:pt x="29075" y="142"/>
                  </a:cubicBezTo>
                  <a:cubicBezTo>
                    <a:pt x="28465" y="48"/>
                    <a:pt x="27878" y="1"/>
                    <a:pt x="2731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33"/>
            <p:cNvSpPr/>
            <p:nvPr/>
          </p:nvSpPr>
          <p:spPr>
            <a:xfrm>
              <a:off x="5275275" y="673475"/>
              <a:ext cx="1834650" cy="625425"/>
            </a:xfrm>
            <a:custGeom>
              <a:rect b="b" l="l" r="r" t="t"/>
              <a:pathLst>
                <a:path extrusionOk="0" h="25017" w="73386">
                  <a:moveTo>
                    <a:pt x="27975" y="0"/>
                  </a:moveTo>
                  <a:cubicBezTo>
                    <a:pt x="25849" y="0"/>
                    <a:pt x="24064" y="679"/>
                    <a:pt x="22767" y="1991"/>
                  </a:cubicBezTo>
                  <a:cubicBezTo>
                    <a:pt x="21563" y="3195"/>
                    <a:pt x="21420" y="6380"/>
                    <a:pt x="21277" y="9458"/>
                  </a:cubicBezTo>
                  <a:cubicBezTo>
                    <a:pt x="21126" y="12714"/>
                    <a:pt x="20983" y="15792"/>
                    <a:pt x="19689" y="16443"/>
                  </a:cubicBezTo>
                  <a:cubicBezTo>
                    <a:pt x="19427" y="16574"/>
                    <a:pt x="19134" y="16636"/>
                    <a:pt x="18813" y="16636"/>
                  </a:cubicBezTo>
                  <a:cubicBezTo>
                    <a:pt x="17247" y="16636"/>
                    <a:pt x="14998" y="15162"/>
                    <a:pt x="12178" y="12964"/>
                  </a:cubicBezTo>
                  <a:cubicBezTo>
                    <a:pt x="10679" y="11795"/>
                    <a:pt x="9225" y="10609"/>
                    <a:pt x="7824" y="9449"/>
                  </a:cubicBezTo>
                  <a:cubicBezTo>
                    <a:pt x="4550" y="6764"/>
                    <a:pt x="1731" y="4435"/>
                    <a:pt x="36" y="3918"/>
                  </a:cubicBezTo>
                  <a:lnTo>
                    <a:pt x="1" y="4034"/>
                  </a:lnTo>
                  <a:cubicBezTo>
                    <a:pt x="1669" y="4542"/>
                    <a:pt x="4488" y="6862"/>
                    <a:pt x="7744" y="9547"/>
                  </a:cubicBezTo>
                  <a:cubicBezTo>
                    <a:pt x="9154" y="10698"/>
                    <a:pt x="10608" y="11893"/>
                    <a:pt x="12107" y="13062"/>
                  </a:cubicBezTo>
                  <a:cubicBezTo>
                    <a:pt x="14934" y="15271"/>
                    <a:pt x="17209" y="16757"/>
                    <a:pt x="18815" y="16757"/>
                  </a:cubicBezTo>
                  <a:cubicBezTo>
                    <a:pt x="19154" y="16757"/>
                    <a:pt x="19464" y="16690"/>
                    <a:pt x="19743" y="16550"/>
                  </a:cubicBezTo>
                  <a:cubicBezTo>
                    <a:pt x="21099" y="15863"/>
                    <a:pt x="21242" y="12759"/>
                    <a:pt x="21402" y="9467"/>
                  </a:cubicBezTo>
                  <a:cubicBezTo>
                    <a:pt x="21536" y="6407"/>
                    <a:pt x="21688" y="3249"/>
                    <a:pt x="22847" y="2080"/>
                  </a:cubicBezTo>
                  <a:cubicBezTo>
                    <a:pt x="24130" y="790"/>
                    <a:pt x="25882" y="128"/>
                    <a:pt x="27977" y="128"/>
                  </a:cubicBezTo>
                  <a:cubicBezTo>
                    <a:pt x="28417" y="128"/>
                    <a:pt x="28873" y="157"/>
                    <a:pt x="29342" y="216"/>
                  </a:cubicBezTo>
                  <a:cubicBezTo>
                    <a:pt x="34213" y="831"/>
                    <a:pt x="40707" y="4997"/>
                    <a:pt x="41475" y="9244"/>
                  </a:cubicBezTo>
                  <a:cubicBezTo>
                    <a:pt x="41921" y="11715"/>
                    <a:pt x="41715" y="13838"/>
                    <a:pt x="41537" y="15711"/>
                  </a:cubicBezTo>
                  <a:cubicBezTo>
                    <a:pt x="41350" y="17683"/>
                    <a:pt x="41180" y="19387"/>
                    <a:pt x="41903" y="20788"/>
                  </a:cubicBezTo>
                  <a:cubicBezTo>
                    <a:pt x="43375" y="23624"/>
                    <a:pt x="45605" y="25016"/>
                    <a:pt x="48772" y="25016"/>
                  </a:cubicBezTo>
                  <a:cubicBezTo>
                    <a:pt x="50280" y="25016"/>
                    <a:pt x="51993" y="24704"/>
                    <a:pt x="53928" y="24079"/>
                  </a:cubicBezTo>
                  <a:cubicBezTo>
                    <a:pt x="60334" y="22045"/>
                    <a:pt x="73251" y="8824"/>
                    <a:pt x="73385" y="8691"/>
                  </a:cubicBezTo>
                  <a:lnTo>
                    <a:pt x="73296" y="8601"/>
                  </a:lnTo>
                  <a:cubicBezTo>
                    <a:pt x="73171" y="8735"/>
                    <a:pt x="60262" y="21938"/>
                    <a:pt x="53893" y="23963"/>
                  </a:cubicBezTo>
                  <a:cubicBezTo>
                    <a:pt x="51965" y="24579"/>
                    <a:pt x="50266" y="24890"/>
                    <a:pt x="48778" y="24890"/>
                  </a:cubicBezTo>
                  <a:cubicBezTo>
                    <a:pt x="45652" y="24890"/>
                    <a:pt x="43454" y="23520"/>
                    <a:pt x="42010" y="20734"/>
                  </a:cubicBezTo>
                  <a:cubicBezTo>
                    <a:pt x="41305" y="19360"/>
                    <a:pt x="41466" y="17674"/>
                    <a:pt x="41653" y="15720"/>
                  </a:cubicBezTo>
                  <a:cubicBezTo>
                    <a:pt x="41840" y="13838"/>
                    <a:pt x="42046" y="11706"/>
                    <a:pt x="41591" y="9226"/>
                  </a:cubicBezTo>
                  <a:cubicBezTo>
                    <a:pt x="40823" y="4926"/>
                    <a:pt x="34266" y="715"/>
                    <a:pt x="29360" y="91"/>
                  </a:cubicBezTo>
                  <a:cubicBezTo>
                    <a:pt x="28884" y="30"/>
                    <a:pt x="28422" y="0"/>
                    <a:pt x="27975"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33"/>
            <p:cNvSpPr/>
            <p:nvPr/>
          </p:nvSpPr>
          <p:spPr>
            <a:xfrm>
              <a:off x="5275950" y="669775"/>
              <a:ext cx="1826600" cy="616175"/>
            </a:xfrm>
            <a:custGeom>
              <a:rect b="b" l="l" r="r" t="t"/>
              <a:pathLst>
                <a:path extrusionOk="0" h="24647" w="73064">
                  <a:moveTo>
                    <a:pt x="28612" y="0"/>
                  </a:moveTo>
                  <a:cubicBezTo>
                    <a:pt x="26403" y="0"/>
                    <a:pt x="24529" y="733"/>
                    <a:pt x="23159" y="2157"/>
                  </a:cubicBezTo>
                  <a:cubicBezTo>
                    <a:pt x="21973" y="3397"/>
                    <a:pt x="21750" y="6510"/>
                    <a:pt x="21536" y="9517"/>
                  </a:cubicBezTo>
                  <a:cubicBezTo>
                    <a:pt x="21313" y="12746"/>
                    <a:pt x="21099" y="15788"/>
                    <a:pt x="19778" y="16502"/>
                  </a:cubicBezTo>
                  <a:cubicBezTo>
                    <a:pt x="19460" y="16676"/>
                    <a:pt x="19102" y="16755"/>
                    <a:pt x="18711" y="16755"/>
                  </a:cubicBezTo>
                  <a:cubicBezTo>
                    <a:pt x="16979" y="16755"/>
                    <a:pt x="14608" y="15196"/>
                    <a:pt x="12249" y="13442"/>
                  </a:cubicBezTo>
                  <a:cubicBezTo>
                    <a:pt x="10518" y="12157"/>
                    <a:pt x="8886" y="10855"/>
                    <a:pt x="7307" y="9588"/>
                  </a:cubicBezTo>
                  <a:cubicBezTo>
                    <a:pt x="4256" y="7162"/>
                    <a:pt x="1624" y="5056"/>
                    <a:pt x="36" y="4539"/>
                  </a:cubicBezTo>
                  <a:lnTo>
                    <a:pt x="0" y="4655"/>
                  </a:lnTo>
                  <a:cubicBezTo>
                    <a:pt x="1562" y="5163"/>
                    <a:pt x="4193" y="7260"/>
                    <a:pt x="7226" y="9686"/>
                  </a:cubicBezTo>
                  <a:cubicBezTo>
                    <a:pt x="8814" y="10953"/>
                    <a:pt x="10447" y="12255"/>
                    <a:pt x="12178" y="13540"/>
                  </a:cubicBezTo>
                  <a:cubicBezTo>
                    <a:pt x="14548" y="15308"/>
                    <a:pt x="16941" y="16877"/>
                    <a:pt x="18717" y="16877"/>
                  </a:cubicBezTo>
                  <a:cubicBezTo>
                    <a:pt x="19127" y="16877"/>
                    <a:pt x="19504" y="16793"/>
                    <a:pt x="19841" y="16609"/>
                  </a:cubicBezTo>
                  <a:cubicBezTo>
                    <a:pt x="21215" y="15859"/>
                    <a:pt x="21429" y="12782"/>
                    <a:pt x="21661" y="9526"/>
                  </a:cubicBezTo>
                  <a:cubicBezTo>
                    <a:pt x="21875" y="6537"/>
                    <a:pt x="22089" y="3450"/>
                    <a:pt x="23249" y="2246"/>
                  </a:cubicBezTo>
                  <a:cubicBezTo>
                    <a:pt x="24593" y="847"/>
                    <a:pt x="26434" y="125"/>
                    <a:pt x="28607" y="125"/>
                  </a:cubicBezTo>
                  <a:cubicBezTo>
                    <a:pt x="28942" y="125"/>
                    <a:pt x="29286" y="142"/>
                    <a:pt x="29636" y="176"/>
                  </a:cubicBezTo>
                  <a:cubicBezTo>
                    <a:pt x="34489" y="649"/>
                    <a:pt x="40993" y="4878"/>
                    <a:pt x="41662" y="9124"/>
                  </a:cubicBezTo>
                  <a:cubicBezTo>
                    <a:pt x="42036" y="11488"/>
                    <a:pt x="41831" y="13567"/>
                    <a:pt x="41644" y="15396"/>
                  </a:cubicBezTo>
                  <a:cubicBezTo>
                    <a:pt x="41448" y="17403"/>
                    <a:pt x="41278" y="19142"/>
                    <a:pt x="41983" y="20552"/>
                  </a:cubicBezTo>
                  <a:cubicBezTo>
                    <a:pt x="43366" y="23291"/>
                    <a:pt x="45507" y="24647"/>
                    <a:pt x="48567" y="24647"/>
                  </a:cubicBezTo>
                  <a:cubicBezTo>
                    <a:pt x="50101" y="24647"/>
                    <a:pt x="51867" y="24308"/>
                    <a:pt x="53892" y="23630"/>
                  </a:cubicBezTo>
                  <a:cubicBezTo>
                    <a:pt x="60200" y="21524"/>
                    <a:pt x="72939" y="8428"/>
                    <a:pt x="73064" y="8294"/>
                  </a:cubicBezTo>
                  <a:lnTo>
                    <a:pt x="72975" y="8214"/>
                  </a:lnTo>
                  <a:cubicBezTo>
                    <a:pt x="72850" y="8348"/>
                    <a:pt x="60128" y="21426"/>
                    <a:pt x="53857" y="23514"/>
                  </a:cubicBezTo>
                  <a:cubicBezTo>
                    <a:pt x="51852" y="24183"/>
                    <a:pt x="50099" y="24520"/>
                    <a:pt x="48577" y="24520"/>
                  </a:cubicBezTo>
                  <a:cubicBezTo>
                    <a:pt x="45558" y="24520"/>
                    <a:pt x="43452" y="23192"/>
                    <a:pt x="42099" y="20498"/>
                  </a:cubicBezTo>
                  <a:cubicBezTo>
                    <a:pt x="41403" y="19116"/>
                    <a:pt x="41573" y="17394"/>
                    <a:pt x="41769" y="15405"/>
                  </a:cubicBezTo>
                  <a:cubicBezTo>
                    <a:pt x="41947" y="13576"/>
                    <a:pt x="42161" y="11488"/>
                    <a:pt x="41778" y="9106"/>
                  </a:cubicBezTo>
                  <a:cubicBezTo>
                    <a:pt x="41474" y="7144"/>
                    <a:pt x="39869" y="4985"/>
                    <a:pt x="37380" y="3183"/>
                  </a:cubicBezTo>
                  <a:cubicBezTo>
                    <a:pt x="35007" y="1470"/>
                    <a:pt x="32116" y="292"/>
                    <a:pt x="29645" y="51"/>
                  </a:cubicBezTo>
                  <a:cubicBezTo>
                    <a:pt x="29293" y="17"/>
                    <a:pt x="28948" y="0"/>
                    <a:pt x="2861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33"/>
            <p:cNvSpPr/>
            <p:nvPr/>
          </p:nvSpPr>
          <p:spPr>
            <a:xfrm>
              <a:off x="5276625" y="665750"/>
              <a:ext cx="1818575" cy="607275"/>
            </a:xfrm>
            <a:custGeom>
              <a:rect b="b" l="l" r="r" t="t"/>
              <a:pathLst>
                <a:path extrusionOk="0" h="24291" w="72743">
                  <a:moveTo>
                    <a:pt x="29234" y="1"/>
                  </a:moveTo>
                  <a:cubicBezTo>
                    <a:pt x="26955" y="1"/>
                    <a:pt x="25004" y="804"/>
                    <a:pt x="23561" y="2345"/>
                  </a:cubicBezTo>
                  <a:cubicBezTo>
                    <a:pt x="22374" y="3611"/>
                    <a:pt x="22089" y="6653"/>
                    <a:pt x="21803" y="9588"/>
                  </a:cubicBezTo>
                  <a:cubicBezTo>
                    <a:pt x="21518" y="12639"/>
                    <a:pt x="21214" y="15797"/>
                    <a:pt x="19876" y="16583"/>
                  </a:cubicBezTo>
                  <a:cubicBezTo>
                    <a:pt x="19492" y="16809"/>
                    <a:pt x="19057" y="16909"/>
                    <a:pt x="18586" y="16909"/>
                  </a:cubicBezTo>
                  <a:cubicBezTo>
                    <a:pt x="16789" y="16909"/>
                    <a:pt x="14454" y="15452"/>
                    <a:pt x="12320" y="13933"/>
                  </a:cubicBezTo>
                  <a:cubicBezTo>
                    <a:pt x="10349" y="12532"/>
                    <a:pt x="8448" y="11060"/>
                    <a:pt x="6780" y="9767"/>
                  </a:cubicBezTo>
                  <a:cubicBezTo>
                    <a:pt x="3836" y="7483"/>
                    <a:pt x="1517" y="5681"/>
                    <a:pt x="36" y="5164"/>
                  </a:cubicBezTo>
                  <a:lnTo>
                    <a:pt x="0" y="5280"/>
                  </a:lnTo>
                  <a:cubicBezTo>
                    <a:pt x="1463" y="5788"/>
                    <a:pt x="3890" y="7679"/>
                    <a:pt x="6700" y="9856"/>
                  </a:cubicBezTo>
                  <a:cubicBezTo>
                    <a:pt x="8377" y="11159"/>
                    <a:pt x="10277" y="12631"/>
                    <a:pt x="12249" y="14031"/>
                  </a:cubicBezTo>
                  <a:cubicBezTo>
                    <a:pt x="14402" y="15565"/>
                    <a:pt x="16755" y="17032"/>
                    <a:pt x="18590" y="17032"/>
                  </a:cubicBezTo>
                  <a:cubicBezTo>
                    <a:pt x="19081" y="17032"/>
                    <a:pt x="19535" y="16927"/>
                    <a:pt x="19939" y="16690"/>
                  </a:cubicBezTo>
                  <a:cubicBezTo>
                    <a:pt x="21330" y="15869"/>
                    <a:pt x="21625" y="12827"/>
                    <a:pt x="21928" y="9597"/>
                  </a:cubicBezTo>
                  <a:cubicBezTo>
                    <a:pt x="22205" y="6680"/>
                    <a:pt x="22490" y="3665"/>
                    <a:pt x="23650" y="2425"/>
                  </a:cubicBezTo>
                  <a:cubicBezTo>
                    <a:pt x="25067" y="910"/>
                    <a:pt x="26984" y="116"/>
                    <a:pt x="29228" y="116"/>
                  </a:cubicBezTo>
                  <a:cubicBezTo>
                    <a:pt x="29456" y="116"/>
                    <a:pt x="29687" y="125"/>
                    <a:pt x="29921" y="141"/>
                  </a:cubicBezTo>
                  <a:cubicBezTo>
                    <a:pt x="34801" y="480"/>
                    <a:pt x="41260" y="4637"/>
                    <a:pt x="41849" y="9009"/>
                  </a:cubicBezTo>
                  <a:cubicBezTo>
                    <a:pt x="42152" y="11283"/>
                    <a:pt x="41947" y="13309"/>
                    <a:pt x="41760" y="15093"/>
                  </a:cubicBezTo>
                  <a:cubicBezTo>
                    <a:pt x="41554" y="17136"/>
                    <a:pt x="41376" y="18902"/>
                    <a:pt x="42072" y="20329"/>
                  </a:cubicBezTo>
                  <a:cubicBezTo>
                    <a:pt x="43365" y="22979"/>
                    <a:pt x="45408" y="24290"/>
                    <a:pt x="48361" y="24290"/>
                  </a:cubicBezTo>
                  <a:cubicBezTo>
                    <a:pt x="49931" y="24290"/>
                    <a:pt x="51751" y="23925"/>
                    <a:pt x="53848" y="23193"/>
                  </a:cubicBezTo>
                  <a:cubicBezTo>
                    <a:pt x="60057" y="21025"/>
                    <a:pt x="72618" y="8054"/>
                    <a:pt x="72742" y="7920"/>
                  </a:cubicBezTo>
                  <a:lnTo>
                    <a:pt x="72662" y="7840"/>
                  </a:lnTo>
                  <a:cubicBezTo>
                    <a:pt x="72528" y="7965"/>
                    <a:pt x="59994" y="20927"/>
                    <a:pt x="53812" y="23077"/>
                  </a:cubicBezTo>
                  <a:cubicBezTo>
                    <a:pt x="51730" y="23800"/>
                    <a:pt x="49925" y="24165"/>
                    <a:pt x="48375" y="24165"/>
                  </a:cubicBezTo>
                  <a:cubicBezTo>
                    <a:pt x="45467" y="24165"/>
                    <a:pt x="43453" y="22882"/>
                    <a:pt x="42179" y="20276"/>
                  </a:cubicBezTo>
                  <a:cubicBezTo>
                    <a:pt x="41501" y="18875"/>
                    <a:pt x="41679" y="17127"/>
                    <a:pt x="41885" y="15102"/>
                  </a:cubicBezTo>
                  <a:cubicBezTo>
                    <a:pt x="42072" y="13309"/>
                    <a:pt x="42277" y="11283"/>
                    <a:pt x="41965" y="8991"/>
                  </a:cubicBezTo>
                  <a:cubicBezTo>
                    <a:pt x="41376" y="4566"/>
                    <a:pt x="34855" y="364"/>
                    <a:pt x="29930" y="25"/>
                  </a:cubicBezTo>
                  <a:cubicBezTo>
                    <a:pt x="29695" y="9"/>
                    <a:pt x="29463" y="1"/>
                    <a:pt x="29234"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33"/>
            <p:cNvSpPr/>
            <p:nvPr/>
          </p:nvSpPr>
          <p:spPr>
            <a:xfrm>
              <a:off x="5277275" y="661300"/>
              <a:ext cx="1810775" cy="599000"/>
            </a:xfrm>
            <a:custGeom>
              <a:rect b="b" l="l" r="r" t="t"/>
              <a:pathLst>
                <a:path extrusionOk="0" h="23960" w="72431">
                  <a:moveTo>
                    <a:pt x="29882" y="1"/>
                  </a:moveTo>
                  <a:cubicBezTo>
                    <a:pt x="28161" y="1"/>
                    <a:pt x="25851" y="469"/>
                    <a:pt x="23963" y="2540"/>
                  </a:cubicBezTo>
                  <a:cubicBezTo>
                    <a:pt x="22785" y="3843"/>
                    <a:pt x="22420" y="6805"/>
                    <a:pt x="22081" y="9677"/>
                  </a:cubicBezTo>
                  <a:cubicBezTo>
                    <a:pt x="21715" y="12701"/>
                    <a:pt x="21331" y="15824"/>
                    <a:pt x="19975" y="16680"/>
                  </a:cubicBezTo>
                  <a:cubicBezTo>
                    <a:pt x="19532" y="16957"/>
                    <a:pt x="19022" y="17098"/>
                    <a:pt x="18434" y="17098"/>
                  </a:cubicBezTo>
                  <a:cubicBezTo>
                    <a:pt x="16975" y="17098"/>
                    <a:pt x="15028" y="16234"/>
                    <a:pt x="12383" y="14441"/>
                  </a:cubicBezTo>
                  <a:cubicBezTo>
                    <a:pt x="10153" y="12924"/>
                    <a:pt x="8075" y="11354"/>
                    <a:pt x="6237" y="9963"/>
                  </a:cubicBezTo>
                  <a:cubicBezTo>
                    <a:pt x="3543" y="7929"/>
                    <a:pt x="1410" y="6323"/>
                    <a:pt x="46" y="5806"/>
                  </a:cubicBezTo>
                  <a:lnTo>
                    <a:pt x="1" y="5922"/>
                  </a:lnTo>
                  <a:cubicBezTo>
                    <a:pt x="1357" y="6430"/>
                    <a:pt x="3480" y="8036"/>
                    <a:pt x="6165" y="10061"/>
                  </a:cubicBezTo>
                  <a:cubicBezTo>
                    <a:pt x="8003" y="11453"/>
                    <a:pt x="10082" y="13032"/>
                    <a:pt x="12321" y="14539"/>
                  </a:cubicBezTo>
                  <a:cubicBezTo>
                    <a:pt x="15006" y="16361"/>
                    <a:pt x="16947" y="17234"/>
                    <a:pt x="18422" y="17234"/>
                  </a:cubicBezTo>
                  <a:cubicBezTo>
                    <a:pt x="19034" y="17234"/>
                    <a:pt x="19566" y="17083"/>
                    <a:pt x="20038" y="16787"/>
                  </a:cubicBezTo>
                  <a:cubicBezTo>
                    <a:pt x="21447" y="15895"/>
                    <a:pt x="21813" y="12880"/>
                    <a:pt x="22197" y="9686"/>
                  </a:cubicBezTo>
                  <a:cubicBezTo>
                    <a:pt x="22544" y="6840"/>
                    <a:pt x="22901" y="3896"/>
                    <a:pt x="24052" y="2630"/>
                  </a:cubicBezTo>
                  <a:cubicBezTo>
                    <a:pt x="25900" y="599"/>
                    <a:pt x="28157" y="124"/>
                    <a:pt x="29841" y="124"/>
                  </a:cubicBezTo>
                  <a:cubicBezTo>
                    <a:pt x="29970" y="124"/>
                    <a:pt x="30095" y="127"/>
                    <a:pt x="30217" y="132"/>
                  </a:cubicBezTo>
                  <a:cubicBezTo>
                    <a:pt x="32634" y="221"/>
                    <a:pt x="35471" y="1283"/>
                    <a:pt x="37817" y="2969"/>
                  </a:cubicBezTo>
                  <a:cubicBezTo>
                    <a:pt x="40271" y="4735"/>
                    <a:pt x="41805" y="6894"/>
                    <a:pt x="42037" y="8910"/>
                  </a:cubicBezTo>
                  <a:cubicBezTo>
                    <a:pt x="42278" y="11087"/>
                    <a:pt x="42073" y="13058"/>
                    <a:pt x="41885" y="14798"/>
                  </a:cubicBezTo>
                  <a:cubicBezTo>
                    <a:pt x="41662" y="16885"/>
                    <a:pt x="41466" y="18679"/>
                    <a:pt x="42153" y="20124"/>
                  </a:cubicBezTo>
                  <a:cubicBezTo>
                    <a:pt x="43366" y="22693"/>
                    <a:pt x="45329" y="23960"/>
                    <a:pt x="48166" y="23960"/>
                  </a:cubicBezTo>
                  <a:cubicBezTo>
                    <a:pt x="49763" y="23960"/>
                    <a:pt x="51636" y="23558"/>
                    <a:pt x="53813" y="22764"/>
                  </a:cubicBezTo>
                  <a:cubicBezTo>
                    <a:pt x="59924" y="20552"/>
                    <a:pt x="72306" y="7688"/>
                    <a:pt x="72431" y="7563"/>
                  </a:cubicBezTo>
                  <a:lnTo>
                    <a:pt x="72342" y="7474"/>
                  </a:lnTo>
                  <a:cubicBezTo>
                    <a:pt x="72217" y="7608"/>
                    <a:pt x="59861" y="20445"/>
                    <a:pt x="53768" y="22657"/>
                  </a:cubicBezTo>
                  <a:cubicBezTo>
                    <a:pt x="51613" y="23438"/>
                    <a:pt x="49760" y="23831"/>
                    <a:pt x="48184" y="23831"/>
                  </a:cubicBezTo>
                  <a:cubicBezTo>
                    <a:pt x="45381" y="23831"/>
                    <a:pt x="43453" y="22588"/>
                    <a:pt x="42260" y="20070"/>
                  </a:cubicBezTo>
                  <a:cubicBezTo>
                    <a:pt x="41591" y="18661"/>
                    <a:pt x="41787" y="16876"/>
                    <a:pt x="42010" y="14816"/>
                  </a:cubicBezTo>
                  <a:cubicBezTo>
                    <a:pt x="42198" y="13067"/>
                    <a:pt x="42403" y="11087"/>
                    <a:pt x="42162" y="8901"/>
                  </a:cubicBezTo>
                  <a:cubicBezTo>
                    <a:pt x="41930" y="6849"/>
                    <a:pt x="40369" y="4655"/>
                    <a:pt x="37889" y="2871"/>
                  </a:cubicBezTo>
                  <a:cubicBezTo>
                    <a:pt x="35525" y="1176"/>
                    <a:pt x="32661" y="105"/>
                    <a:pt x="30225" y="7"/>
                  </a:cubicBezTo>
                  <a:cubicBezTo>
                    <a:pt x="30114" y="3"/>
                    <a:pt x="30000" y="1"/>
                    <a:pt x="29882"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33"/>
            <p:cNvSpPr/>
            <p:nvPr/>
          </p:nvSpPr>
          <p:spPr>
            <a:xfrm>
              <a:off x="5277950" y="656775"/>
              <a:ext cx="1802750" cy="590825"/>
            </a:xfrm>
            <a:custGeom>
              <a:rect b="b" l="l" r="r" t="t"/>
              <a:pathLst>
                <a:path extrusionOk="0" h="23633" w="72110">
                  <a:moveTo>
                    <a:pt x="30421" y="0"/>
                  </a:moveTo>
                  <a:cubicBezTo>
                    <a:pt x="28747" y="0"/>
                    <a:pt x="26362" y="496"/>
                    <a:pt x="24364" y="2748"/>
                  </a:cubicBezTo>
                  <a:cubicBezTo>
                    <a:pt x="23187" y="4069"/>
                    <a:pt x="22758" y="6968"/>
                    <a:pt x="22348" y="9760"/>
                  </a:cubicBezTo>
                  <a:cubicBezTo>
                    <a:pt x="21911" y="12758"/>
                    <a:pt x="21456" y="15853"/>
                    <a:pt x="20064" y="16781"/>
                  </a:cubicBezTo>
                  <a:cubicBezTo>
                    <a:pt x="19535" y="17131"/>
                    <a:pt x="18930" y="17308"/>
                    <a:pt x="18232" y="17308"/>
                  </a:cubicBezTo>
                  <a:cubicBezTo>
                    <a:pt x="16775" y="17308"/>
                    <a:pt x="14908" y="16538"/>
                    <a:pt x="12455" y="14952"/>
                  </a:cubicBezTo>
                  <a:cubicBezTo>
                    <a:pt x="9948" y="13329"/>
                    <a:pt x="7691" y="11660"/>
                    <a:pt x="5692" y="10188"/>
                  </a:cubicBezTo>
                  <a:cubicBezTo>
                    <a:pt x="3239" y="8386"/>
                    <a:pt x="1312" y="6959"/>
                    <a:pt x="45" y="6459"/>
                  </a:cubicBezTo>
                  <a:lnTo>
                    <a:pt x="1" y="6575"/>
                  </a:lnTo>
                  <a:cubicBezTo>
                    <a:pt x="1250" y="7075"/>
                    <a:pt x="3177" y="8493"/>
                    <a:pt x="5621" y="10286"/>
                  </a:cubicBezTo>
                  <a:cubicBezTo>
                    <a:pt x="7619" y="11758"/>
                    <a:pt x="9876" y="13427"/>
                    <a:pt x="12383" y="15050"/>
                  </a:cubicBezTo>
                  <a:cubicBezTo>
                    <a:pt x="14860" y="16651"/>
                    <a:pt x="16752" y="17430"/>
                    <a:pt x="18235" y="17430"/>
                  </a:cubicBezTo>
                  <a:cubicBezTo>
                    <a:pt x="18959" y="17430"/>
                    <a:pt x="19586" y="17245"/>
                    <a:pt x="20136" y="16879"/>
                  </a:cubicBezTo>
                  <a:cubicBezTo>
                    <a:pt x="21563" y="15925"/>
                    <a:pt x="22009" y="12945"/>
                    <a:pt x="22473" y="9778"/>
                  </a:cubicBezTo>
                  <a:cubicBezTo>
                    <a:pt x="22883" y="7004"/>
                    <a:pt x="23303" y="4131"/>
                    <a:pt x="24453" y="2829"/>
                  </a:cubicBezTo>
                  <a:cubicBezTo>
                    <a:pt x="26434" y="598"/>
                    <a:pt x="28789" y="117"/>
                    <a:pt x="30439" y="117"/>
                  </a:cubicBezTo>
                  <a:lnTo>
                    <a:pt x="30511" y="117"/>
                  </a:lnTo>
                  <a:cubicBezTo>
                    <a:pt x="35328" y="161"/>
                    <a:pt x="41814" y="4256"/>
                    <a:pt x="42224" y="8814"/>
                  </a:cubicBezTo>
                  <a:cubicBezTo>
                    <a:pt x="42411" y="10902"/>
                    <a:pt x="42197" y="12811"/>
                    <a:pt x="42010" y="14506"/>
                  </a:cubicBezTo>
                  <a:cubicBezTo>
                    <a:pt x="41769" y="16629"/>
                    <a:pt x="41564" y="18458"/>
                    <a:pt x="42233" y="19921"/>
                  </a:cubicBezTo>
                  <a:cubicBezTo>
                    <a:pt x="43375" y="22401"/>
                    <a:pt x="45239" y="23632"/>
                    <a:pt x="47978" y="23632"/>
                  </a:cubicBezTo>
                  <a:cubicBezTo>
                    <a:pt x="49593" y="23632"/>
                    <a:pt x="51520" y="23195"/>
                    <a:pt x="53768" y="22348"/>
                  </a:cubicBezTo>
                  <a:cubicBezTo>
                    <a:pt x="59790" y="20073"/>
                    <a:pt x="71985" y="7334"/>
                    <a:pt x="72110" y="7200"/>
                  </a:cubicBezTo>
                  <a:lnTo>
                    <a:pt x="72020" y="7120"/>
                  </a:lnTo>
                  <a:cubicBezTo>
                    <a:pt x="71895" y="7244"/>
                    <a:pt x="59718" y="19966"/>
                    <a:pt x="53723" y="22232"/>
                  </a:cubicBezTo>
                  <a:cubicBezTo>
                    <a:pt x="51489" y="23077"/>
                    <a:pt x="49585" y="23503"/>
                    <a:pt x="47984" y="23503"/>
                  </a:cubicBezTo>
                  <a:cubicBezTo>
                    <a:pt x="45296" y="23503"/>
                    <a:pt x="43462" y="22303"/>
                    <a:pt x="42349" y="19877"/>
                  </a:cubicBezTo>
                  <a:cubicBezTo>
                    <a:pt x="41689" y="18440"/>
                    <a:pt x="41894" y="16620"/>
                    <a:pt x="42126" y="14515"/>
                  </a:cubicBezTo>
                  <a:cubicBezTo>
                    <a:pt x="42322" y="12820"/>
                    <a:pt x="42536" y="10902"/>
                    <a:pt x="42349" y="8806"/>
                  </a:cubicBezTo>
                  <a:cubicBezTo>
                    <a:pt x="41930" y="4193"/>
                    <a:pt x="35373" y="36"/>
                    <a:pt x="30511" y="1"/>
                  </a:cubicBezTo>
                  <a:cubicBezTo>
                    <a:pt x="30481" y="0"/>
                    <a:pt x="30451" y="0"/>
                    <a:pt x="304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33"/>
            <p:cNvSpPr/>
            <p:nvPr/>
          </p:nvSpPr>
          <p:spPr>
            <a:xfrm>
              <a:off x="5278625" y="651825"/>
              <a:ext cx="1794725" cy="583050"/>
            </a:xfrm>
            <a:custGeom>
              <a:rect b="b" l="l" r="r" t="t"/>
              <a:pathLst>
                <a:path extrusionOk="0" h="23322" w="71789">
                  <a:moveTo>
                    <a:pt x="30988" y="0"/>
                  </a:moveTo>
                  <a:cubicBezTo>
                    <a:pt x="30924" y="0"/>
                    <a:pt x="30860" y="1"/>
                    <a:pt x="30796" y="2"/>
                  </a:cubicBezTo>
                  <a:cubicBezTo>
                    <a:pt x="29172" y="47"/>
                    <a:pt x="26817" y="591"/>
                    <a:pt x="24765" y="2964"/>
                  </a:cubicBezTo>
                  <a:cubicBezTo>
                    <a:pt x="23597" y="4320"/>
                    <a:pt x="23106" y="7139"/>
                    <a:pt x="22624" y="9869"/>
                  </a:cubicBezTo>
                  <a:cubicBezTo>
                    <a:pt x="22107" y="12831"/>
                    <a:pt x="21572" y="15900"/>
                    <a:pt x="20162" y="16890"/>
                  </a:cubicBezTo>
                  <a:cubicBezTo>
                    <a:pt x="19547" y="17321"/>
                    <a:pt x="18838" y="17539"/>
                    <a:pt x="18017" y="17539"/>
                  </a:cubicBezTo>
                  <a:cubicBezTo>
                    <a:pt x="16565" y="17539"/>
                    <a:pt x="14763" y="16857"/>
                    <a:pt x="12517" y="15471"/>
                  </a:cubicBezTo>
                  <a:cubicBezTo>
                    <a:pt x="9724" y="13750"/>
                    <a:pt x="7182" y="11921"/>
                    <a:pt x="5139" y="10449"/>
                  </a:cubicBezTo>
                  <a:cubicBezTo>
                    <a:pt x="2944" y="8870"/>
                    <a:pt x="1205" y="7612"/>
                    <a:pt x="45" y="7121"/>
                  </a:cubicBezTo>
                  <a:lnTo>
                    <a:pt x="0" y="7237"/>
                  </a:lnTo>
                  <a:cubicBezTo>
                    <a:pt x="1142" y="7719"/>
                    <a:pt x="2873" y="8968"/>
                    <a:pt x="5068" y="10547"/>
                  </a:cubicBezTo>
                  <a:cubicBezTo>
                    <a:pt x="7111" y="12019"/>
                    <a:pt x="9653" y="13857"/>
                    <a:pt x="12454" y="15578"/>
                  </a:cubicBezTo>
                  <a:cubicBezTo>
                    <a:pt x="14721" y="16976"/>
                    <a:pt x="16547" y="17664"/>
                    <a:pt x="18025" y="17664"/>
                  </a:cubicBezTo>
                  <a:cubicBezTo>
                    <a:pt x="18868" y="17664"/>
                    <a:pt x="19598" y="17441"/>
                    <a:pt x="20233" y="16997"/>
                  </a:cubicBezTo>
                  <a:cubicBezTo>
                    <a:pt x="21688" y="15971"/>
                    <a:pt x="22205" y="13018"/>
                    <a:pt x="22749" y="9887"/>
                  </a:cubicBezTo>
                  <a:cubicBezTo>
                    <a:pt x="23222" y="7175"/>
                    <a:pt x="23704" y="4374"/>
                    <a:pt x="24855" y="3044"/>
                  </a:cubicBezTo>
                  <a:cubicBezTo>
                    <a:pt x="26880" y="707"/>
                    <a:pt x="29199" y="163"/>
                    <a:pt x="30796" y="127"/>
                  </a:cubicBezTo>
                  <a:cubicBezTo>
                    <a:pt x="30869" y="125"/>
                    <a:pt x="30943" y="124"/>
                    <a:pt x="31016" y="124"/>
                  </a:cubicBezTo>
                  <a:cubicBezTo>
                    <a:pt x="33359" y="124"/>
                    <a:pt x="36077" y="1079"/>
                    <a:pt x="38343" y="2688"/>
                  </a:cubicBezTo>
                  <a:cubicBezTo>
                    <a:pt x="40779" y="4436"/>
                    <a:pt x="42268" y="6640"/>
                    <a:pt x="42411" y="8745"/>
                  </a:cubicBezTo>
                  <a:cubicBezTo>
                    <a:pt x="42545" y="10725"/>
                    <a:pt x="42331" y="12581"/>
                    <a:pt x="42135" y="14222"/>
                  </a:cubicBezTo>
                  <a:cubicBezTo>
                    <a:pt x="41885" y="16390"/>
                    <a:pt x="41662" y="18255"/>
                    <a:pt x="42322" y="19736"/>
                  </a:cubicBezTo>
                  <a:cubicBezTo>
                    <a:pt x="43384" y="22135"/>
                    <a:pt x="45168" y="23322"/>
                    <a:pt x="47799" y="23322"/>
                  </a:cubicBezTo>
                  <a:cubicBezTo>
                    <a:pt x="49432" y="23322"/>
                    <a:pt x="51404" y="22858"/>
                    <a:pt x="53732" y="21948"/>
                  </a:cubicBezTo>
                  <a:cubicBezTo>
                    <a:pt x="59656" y="19611"/>
                    <a:pt x="71672" y="6987"/>
                    <a:pt x="71788" y="6863"/>
                  </a:cubicBezTo>
                  <a:lnTo>
                    <a:pt x="71699" y="6773"/>
                  </a:lnTo>
                  <a:cubicBezTo>
                    <a:pt x="71583" y="6907"/>
                    <a:pt x="59584" y="19513"/>
                    <a:pt x="53687" y="21832"/>
                  </a:cubicBezTo>
                  <a:cubicBezTo>
                    <a:pt x="51379" y="22740"/>
                    <a:pt x="49429" y="23197"/>
                    <a:pt x="47807" y="23197"/>
                  </a:cubicBezTo>
                  <a:cubicBezTo>
                    <a:pt x="45222" y="23197"/>
                    <a:pt x="43470" y="22037"/>
                    <a:pt x="42429" y="19691"/>
                  </a:cubicBezTo>
                  <a:cubicBezTo>
                    <a:pt x="41787" y="18237"/>
                    <a:pt x="42001" y="16381"/>
                    <a:pt x="42259" y="14231"/>
                  </a:cubicBezTo>
                  <a:cubicBezTo>
                    <a:pt x="42447" y="12590"/>
                    <a:pt x="42670" y="10725"/>
                    <a:pt x="42536" y="8736"/>
                  </a:cubicBezTo>
                  <a:cubicBezTo>
                    <a:pt x="42384" y="6595"/>
                    <a:pt x="40886" y="4356"/>
                    <a:pt x="38406" y="2589"/>
                  </a:cubicBezTo>
                  <a:cubicBezTo>
                    <a:pt x="36113" y="957"/>
                    <a:pt x="33355" y="0"/>
                    <a:pt x="309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33"/>
            <p:cNvSpPr/>
            <p:nvPr/>
          </p:nvSpPr>
          <p:spPr>
            <a:xfrm>
              <a:off x="5279300" y="646825"/>
              <a:ext cx="1786675" cy="575575"/>
            </a:xfrm>
            <a:custGeom>
              <a:rect b="b" l="l" r="r" t="t"/>
              <a:pathLst>
                <a:path extrusionOk="0" h="23023" w="71467">
                  <a:moveTo>
                    <a:pt x="31577" y="0"/>
                  </a:moveTo>
                  <a:cubicBezTo>
                    <a:pt x="31410" y="0"/>
                    <a:pt x="31245" y="5"/>
                    <a:pt x="31081" y="15"/>
                  </a:cubicBezTo>
                  <a:cubicBezTo>
                    <a:pt x="28878" y="140"/>
                    <a:pt x="26781" y="1273"/>
                    <a:pt x="25167" y="3191"/>
                  </a:cubicBezTo>
                  <a:cubicBezTo>
                    <a:pt x="23998" y="4574"/>
                    <a:pt x="23445" y="7312"/>
                    <a:pt x="22910" y="9971"/>
                  </a:cubicBezTo>
                  <a:cubicBezTo>
                    <a:pt x="22312" y="12915"/>
                    <a:pt x="21696" y="15948"/>
                    <a:pt x="20260" y="17009"/>
                  </a:cubicBezTo>
                  <a:cubicBezTo>
                    <a:pt x="19538" y="17542"/>
                    <a:pt x="18715" y="17809"/>
                    <a:pt x="17766" y="17809"/>
                  </a:cubicBezTo>
                  <a:cubicBezTo>
                    <a:pt x="16347" y="17809"/>
                    <a:pt x="14647" y="17210"/>
                    <a:pt x="12588" y="16001"/>
                  </a:cubicBezTo>
                  <a:cubicBezTo>
                    <a:pt x="9474" y="14181"/>
                    <a:pt x="6762" y="12272"/>
                    <a:pt x="4586" y="10729"/>
                  </a:cubicBezTo>
                  <a:cubicBezTo>
                    <a:pt x="2641" y="9355"/>
                    <a:pt x="1098" y="8267"/>
                    <a:pt x="45" y="7794"/>
                  </a:cubicBezTo>
                  <a:lnTo>
                    <a:pt x="0" y="7901"/>
                  </a:lnTo>
                  <a:cubicBezTo>
                    <a:pt x="1035" y="8374"/>
                    <a:pt x="2570" y="9453"/>
                    <a:pt x="4514" y="10827"/>
                  </a:cubicBezTo>
                  <a:cubicBezTo>
                    <a:pt x="6700" y="12371"/>
                    <a:pt x="9412" y="14289"/>
                    <a:pt x="12525" y="16108"/>
                  </a:cubicBezTo>
                  <a:cubicBezTo>
                    <a:pt x="14607" y="17327"/>
                    <a:pt x="16329" y="17930"/>
                    <a:pt x="17770" y="17930"/>
                  </a:cubicBezTo>
                  <a:cubicBezTo>
                    <a:pt x="18744" y="17930"/>
                    <a:pt x="19590" y="17655"/>
                    <a:pt x="20331" y="17108"/>
                  </a:cubicBezTo>
                  <a:cubicBezTo>
                    <a:pt x="21803" y="16019"/>
                    <a:pt x="22428" y="12959"/>
                    <a:pt x="23025" y="9998"/>
                  </a:cubicBezTo>
                  <a:cubicBezTo>
                    <a:pt x="23561" y="7357"/>
                    <a:pt x="24114" y="4627"/>
                    <a:pt x="25256" y="3271"/>
                  </a:cubicBezTo>
                  <a:cubicBezTo>
                    <a:pt x="26853" y="1380"/>
                    <a:pt x="28922" y="265"/>
                    <a:pt x="31090" y="140"/>
                  </a:cubicBezTo>
                  <a:cubicBezTo>
                    <a:pt x="31253" y="130"/>
                    <a:pt x="31419" y="125"/>
                    <a:pt x="31585" y="125"/>
                  </a:cubicBezTo>
                  <a:cubicBezTo>
                    <a:pt x="34300" y="125"/>
                    <a:pt x="37450" y="1409"/>
                    <a:pt x="39752" y="3476"/>
                  </a:cubicBezTo>
                  <a:cubicBezTo>
                    <a:pt x="41501" y="5055"/>
                    <a:pt x="42518" y="6902"/>
                    <a:pt x="42598" y="8668"/>
                  </a:cubicBezTo>
                  <a:cubicBezTo>
                    <a:pt x="42687" y="10551"/>
                    <a:pt x="42464" y="12353"/>
                    <a:pt x="42268" y="13932"/>
                  </a:cubicBezTo>
                  <a:cubicBezTo>
                    <a:pt x="41992" y="16144"/>
                    <a:pt x="41760" y="18053"/>
                    <a:pt x="42402" y="19561"/>
                  </a:cubicBezTo>
                  <a:cubicBezTo>
                    <a:pt x="43392" y="21871"/>
                    <a:pt x="45096" y="23022"/>
                    <a:pt x="47621" y="23022"/>
                  </a:cubicBezTo>
                  <a:cubicBezTo>
                    <a:pt x="49271" y="23022"/>
                    <a:pt x="51287" y="22523"/>
                    <a:pt x="53687" y="21541"/>
                  </a:cubicBezTo>
                  <a:cubicBezTo>
                    <a:pt x="59521" y="19159"/>
                    <a:pt x="71351" y="6652"/>
                    <a:pt x="71467" y="6518"/>
                  </a:cubicBezTo>
                  <a:lnTo>
                    <a:pt x="71378" y="6438"/>
                  </a:lnTo>
                  <a:cubicBezTo>
                    <a:pt x="71262" y="6563"/>
                    <a:pt x="59450" y="19052"/>
                    <a:pt x="53643" y="21434"/>
                  </a:cubicBezTo>
                  <a:cubicBezTo>
                    <a:pt x="51264" y="22406"/>
                    <a:pt x="49273" y="22894"/>
                    <a:pt x="47635" y="22894"/>
                  </a:cubicBezTo>
                  <a:cubicBezTo>
                    <a:pt x="45152" y="22894"/>
                    <a:pt x="43482" y="21771"/>
                    <a:pt x="42509" y="19507"/>
                  </a:cubicBezTo>
                  <a:cubicBezTo>
                    <a:pt x="41885" y="18035"/>
                    <a:pt x="42117" y="16144"/>
                    <a:pt x="42393" y="13950"/>
                  </a:cubicBezTo>
                  <a:cubicBezTo>
                    <a:pt x="42589" y="12362"/>
                    <a:pt x="42812" y="10560"/>
                    <a:pt x="42723" y="8659"/>
                  </a:cubicBezTo>
                  <a:cubicBezTo>
                    <a:pt x="42634" y="6857"/>
                    <a:pt x="41608" y="4984"/>
                    <a:pt x="39833" y="3387"/>
                  </a:cubicBezTo>
                  <a:cubicBezTo>
                    <a:pt x="37511" y="1301"/>
                    <a:pt x="34326" y="0"/>
                    <a:pt x="3157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33"/>
            <p:cNvSpPr/>
            <p:nvPr/>
          </p:nvSpPr>
          <p:spPr>
            <a:xfrm>
              <a:off x="5279975" y="641600"/>
              <a:ext cx="1778875" cy="568300"/>
            </a:xfrm>
            <a:custGeom>
              <a:rect b="b" l="l" r="r" t="t"/>
              <a:pathLst>
                <a:path extrusionOk="0" h="22732" w="71155">
                  <a:moveTo>
                    <a:pt x="32139" y="1"/>
                  </a:moveTo>
                  <a:cubicBezTo>
                    <a:pt x="31877" y="1"/>
                    <a:pt x="31619" y="12"/>
                    <a:pt x="31366" y="37"/>
                  </a:cubicBezTo>
                  <a:cubicBezTo>
                    <a:pt x="29261" y="233"/>
                    <a:pt x="27200" y="1437"/>
                    <a:pt x="25568" y="3418"/>
                  </a:cubicBezTo>
                  <a:cubicBezTo>
                    <a:pt x="24408" y="4827"/>
                    <a:pt x="23792" y="7495"/>
                    <a:pt x="23195" y="10082"/>
                  </a:cubicBezTo>
                  <a:cubicBezTo>
                    <a:pt x="22517" y="12990"/>
                    <a:pt x="21821" y="16005"/>
                    <a:pt x="20349" y="17138"/>
                  </a:cubicBezTo>
                  <a:cubicBezTo>
                    <a:pt x="19530" y="17769"/>
                    <a:pt x="18585" y="18085"/>
                    <a:pt x="17502" y="18085"/>
                  </a:cubicBezTo>
                  <a:cubicBezTo>
                    <a:pt x="16121" y="18085"/>
                    <a:pt x="14515" y="17571"/>
                    <a:pt x="12659" y="16540"/>
                  </a:cubicBezTo>
                  <a:cubicBezTo>
                    <a:pt x="9207" y="14631"/>
                    <a:pt x="6343" y="12633"/>
                    <a:pt x="4041" y="11036"/>
                  </a:cubicBezTo>
                  <a:cubicBezTo>
                    <a:pt x="2337" y="9850"/>
                    <a:pt x="990" y="8922"/>
                    <a:pt x="45" y="8467"/>
                  </a:cubicBezTo>
                  <a:lnTo>
                    <a:pt x="0" y="8574"/>
                  </a:lnTo>
                  <a:cubicBezTo>
                    <a:pt x="928" y="9020"/>
                    <a:pt x="2275" y="9957"/>
                    <a:pt x="3970" y="11134"/>
                  </a:cubicBezTo>
                  <a:cubicBezTo>
                    <a:pt x="6272" y="12740"/>
                    <a:pt x="9144" y="14729"/>
                    <a:pt x="12597" y="16647"/>
                  </a:cubicBezTo>
                  <a:cubicBezTo>
                    <a:pt x="14476" y="17689"/>
                    <a:pt x="16105" y="18210"/>
                    <a:pt x="17509" y="18210"/>
                  </a:cubicBezTo>
                  <a:cubicBezTo>
                    <a:pt x="18618" y="18210"/>
                    <a:pt x="19587" y="17886"/>
                    <a:pt x="20429" y="17236"/>
                  </a:cubicBezTo>
                  <a:cubicBezTo>
                    <a:pt x="21928" y="16077"/>
                    <a:pt x="22633" y="13043"/>
                    <a:pt x="23311" y="10108"/>
                  </a:cubicBezTo>
                  <a:cubicBezTo>
                    <a:pt x="23908" y="7539"/>
                    <a:pt x="24524" y="4881"/>
                    <a:pt x="25657" y="3498"/>
                  </a:cubicBezTo>
                  <a:cubicBezTo>
                    <a:pt x="27272" y="1535"/>
                    <a:pt x="29297" y="349"/>
                    <a:pt x="31375" y="153"/>
                  </a:cubicBezTo>
                  <a:cubicBezTo>
                    <a:pt x="31622" y="130"/>
                    <a:pt x="31873" y="118"/>
                    <a:pt x="32127" y="118"/>
                  </a:cubicBezTo>
                  <a:cubicBezTo>
                    <a:pt x="34737" y="118"/>
                    <a:pt x="37711" y="1308"/>
                    <a:pt x="39922" y="3275"/>
                  </a:cubicBezTo>
                  <a:cubicBezTo>
                    <a:pt x="41724" y="4872"/>
                    <a:pt x="42741" y="6763"/>
                    <a:pt x="42785" y="8601"/>
                  </a:cubicBezTo>
                  <a:cubicBezTo>
                    <a:pt x="42830" y="10385"/>
                    <a:pt x="42607" y="12125"/>
                    <a:pt x="42402" y="13650"/>
                  </a:cubicBezTo>
                  <a:cubicBezTo>
                    <a:pt x="42107" y="15907"/>
                    <a:pt x="41858" y="17861"/>
                    <a:pt x="42482" y="19386"/>
                  </a:cubicBezTo>
                  <a:cubicBezTo>
                    <a:pt x="43098" y="20867"/>
                    <a:pt x="43981" y="21831"/>
                    <a:pt x="45212" y="22330"/>
                  </a:cubicBezTo>
                  <a:cubicBezTo>
                    <a:pt x="45863" y="22598"/>
                    <a:pt x="46604" y="22732"/>
                    <a:pt x="47442" y="22732"/>
                  </a:cubicBezTo>
                  <a:cubicBezTo>
                    <a:pt x="49110" y="22732"/>
                    <a:pt x="51162" y="22205"/>
                    <a:pt x="53642" y="21153"/>
                  </a:cubicBezTo>
                  <a:cubicBezTo>
                    <a:pt x="59387" y="18717"/>
                    <a:pt x="71029" y="6317"/>
                    <a:pt x="71154" y="6192"/>
                  </a:cubicBezTo>
                  <a:lnTo>
                    <a:pt x="71065" y="6112"/>
                  </a:lnTo>
                  <a:cubicBezTo>
                    <a:pt x="70940" y="6237"/>
                    <a:pt x="59316" y="18610"/>
                    <a:pt x="53598" y="21037"/>
                  </a:cubicBezTo>
                  <a:cubicBezTo>
                    <a:pt x="51128" y="22087"/>
                    <a:pt x="49097" y="22609"/>
                    <a:pt x="47452" y="22609"/>
                  </a:cubicBezTo>
                  <a:cubicBezTo>
                    <a:pt x="46625" y="22609"/>
                    <a:pt x="45895" y="22477"/>
                    <a:pt x="45256" y="22214"/>
                  </a:cubicBezTo>
                  <a:cubicBezTo>
                    <a:pt x="44061" y="21724"/>
                    <a:pt x="43196" y="20787"/>
                    <a:pt x="42598" y="19342"/>
                  </a:cubicBezTo>
                  <a:cubicBezTo>
                    <a:pt x="41982" y="17843"/>
                    <a:pt x="42232" y="15907"/>
                    <a:pt x="42527" y="13668"/>
                  </a:cubicBezTo>
                  <a:cubicBezTo>
                    <a:pt x="42723" y="12133"/>
                    <a:pt x="42955" y="10394"/>
                    <a:pt x="42910" y="8601"/>
                  </a:cubicBezTo>
                  <a:cubicBezTo>
                    <a:pt x="42866" y="6727"/>
                    <a:pt x="41831" y="4800"/>
                    <a:pt x="40002" y="3177"/>
                  </a:cubicBezTo>
                  <a:cubicBezTo>
                    <a:pt x="37778" y="1205"/>
                    <a:pt x="34772" y="1"/>
                    <a:pt x="3213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33"/>
            <p:cNvSpPr/>
            <p:nvPr/>
          </p:nvSpPr>
          <p:spPr>
            <a:xfrm>
              <a:off x="5280400" y="636000"/>
              <a:ext cx="1771075" cy="561425"/>
            </a:xfrm>
            <a:custGeom>
              <a:rect b="b" l="l" r="r" t="t"/>
              <a:pathLst>
                <a:path extrusionOk="0" h="22457" w="70843">
                  <a:moveTo>
                    <a:pt x="32682" y="0"/>
                  </a:moveTo>
                  <a:cubicBezTo>
                    <a:pt x="32335" y="0"/>
                    <a:pt x="31994" y="21"/>
                    <a:pt x="31662" y="64"/>
                  </a:cubicBezTo>
                  <a:cubicBezTo>
                    <a:pt x="29646" y="332"/>
                    <a:pt x="27629" y="1608"/>
                    <a:pt x="25979" y="3668"/>
                  </a:cubicBezTo>
                  <a:cubicBezTo>
                    <a:pt x="24828" y="5096"/>
                    <a:pt x="24150" y="7692"/>
                    <a:pt x="23490" y="10199"/>
                  </a:cubicBezTo>
                  <a:cubicBezTo>
                    <a:pt x="22741" y="13089"/>
                    <a:pt x="21956" y="16078"/>
                    <a:pt x="20457" y="17282"/>
                  </a:cubicBezTo>
                  <a:cubicBezTo>
                    <a:pt x="19513" y="18037"/>
                    <a:pt x="18439" y="18414"/>
                    <a:pt x="17219" y="18414"/>
                  </a:cubicBezTo>
                  <a:cubicBezTo>
                    <a:pt x="15901" y="18414"/>
                    <a:pt x="14412" y="17974"/>
                    <a:pt x="12731" y="17095"/>
                  </a:cubicBezTo>
                  <a:cubicBezTo>
                    <a:pt x="8931" y="15096"/>
                    <a:pt x="5800" y="12946"/>
                    <a:pt x="3516" y="11376"/>
                  </a:cubicBezTo>
                  <a:cubicBezTo>
                    <a:pt x="2053" y="10377"/>
                    <a:pt x="902" y="9583"/>
                    <a:pt x="63" y="9155"/>
                  </a:cubicBezTo>
                  <a:lnTo>
                    <a:pt x="1" y="9271"/>
                  </a:lnTo>
                  <a:cubicBezTo>
                    <a:pt x="839" y="9690"/>
                    <a:pt x="1990" y="10475"/>
                    <a:pt x="3444" y="11483"/>
                  </a:cubicBezTo>
                  <a:cubicBezTo>
                    <a:pt x="5737" y="13053"/>
                    <a:pt x="8868" y="15203"/>
                    <a:pt x="12678" y="17202"/>
                  </a:cubicBezTo>
                  <a:cubicBezTo>
                    <a:pt x="14376" y="18092"/>
                    <a:pt x="15884" y="18539"/>
                    <a:pt x="17221" y="18539"/>
                  </a:cubicBezTo>
                  <a:cubicBezTo>
                    <a:pt x="18469" y="18539"/>
                    <a:pt x="19568" y="18150"/>
                    <a:pt x="20537" y="17371"/>
                  </a:cubicBezTo>
                  <a:cubicBezTo>
                    <a:pt x="22063" y="16149"/>
                    <a:pt x="22848" y="13143"/>
                    <a:pt x="23615" y="10225"/>
                  </a:cubicBezTo>
                  <a:cubicBezTo>
                    <a:pt x="24266" y="7736"/>
                    <a:pt x="24935" y="5149"/>
                    <a:pt x="26068" y="3740"/>
                  </a:cubicBezTo>
                  <a:cubicBezTo>
                    <a:pt x="27701" y="1706"/>
                    <a:pt x="29690" y="448"/>
                    <a:pt x="31679" y="189"/>
                  </a:cubicBezTo>
                  <a:cubicBezTo>
                    <a:pt x="32011" y="146"/>
                    <a:pt x="32352" y="124"/>
                    <a:pt x="32699" y="124"/>
                  </a:cubicBezTo>
                  <a:cubicBezTo>
                    <a:pt x="35188" y="124"/>
                    <a:pt x="37996" y="1224"/>
                    <a:pt x="40110" y="3080"/>
                  </a:cubicBezTo>
                  <a:cubicBezTo>
                    <a:pt x="41957" y="4694"/>
                    <a:pt x="42982" y="6639"/>
                    <a:pt x="42982" y="8548"/>
                  </a:cubicBezTo>
                  <a:cubicBezTo>
                    <a:pt x="42991" y="10234"/>
                    <a:pt x="42768" y="11831"/>
                    <a:pt x="42554" y="13374"/>
                  </a:cubicBezTo>
                  <a:cubicBezTo>
                    <a:pt x="42242" y="15685"/>
                    <a:pt x="41965" y="17674"/>
                    <a:pt x="42572" y="19227"/>
                  </a:cubicBezTo>
                  <a:cubicBezTo>
                    <a:pt x="43143" y="20663"/>
                    <a:pt x="43991" y="21600"/>
                    <a:pt x="45168" y="22081"/>
                  </a:cubicBezTo>
                  <a:cubicBezTo>
                    <a:pt x="45784" y="22331"/>
                    <a:pt x="46488" y="22456"/>
                    <a:pt x="47291" y="22456"/>
                  </a:cubicBezTo>
                  <a:cubicBezTo>
                    <a:pt x="48968" y="22456"/>
                    <a:pt x="51056" y="21903"/>
                    <a:pt x="53616" y="20779"/>
                  </a:cubicBezTo>
                  <a:cubicBezTo>
                    <a:pt x="59263" y="18290"/>
                    <a:pt x="70727" y="5997"/>
                    <a:pt x="70843" y="5881"/>
                  </a:cubicBezTo>
                  <a:lnTo>
                    <a:pt x="70754" y="5792"/>
                  </a:lnTo>
                  <a:cubicBezTo>
                    <a:pt x="70638" y="5917"/>
                    <a:pt x="59192" y="18183"/>
                    <a:pt x="53563" y="20663"/>
                  </a:cubicBezTo>
                  <a:cubicBezTo>
                    <a:pt x="51026" y="21783"/>
                    <a:pt x="48954" y="22336"/>
                    <a:pt x="47295" y="22336"/>
                  </a:cubicBezTo>
                  <a:cubicBezTo>
                    <a:pt x="46510" y="22336"/>
                    <a:pt x="45818" y="22212"/>
                    <a:pt x="45213" y="21965"/>
                  </a:cubicBezTo>
                  <a:cubicBezTo>
                    <a:pt x="44071" y="21493"/>
                    <a:pt x="43241" y="20583"/>
                    <a:pt x="42688" y="19182"/>
                  </a:cubicBezTo>
                  <a:cubicBezTo>
                    <a:pt x="42090" y="17665"/>
                    <a:pt x="42358" y="15685"/>
                    <a:pt x="42679" y="13392"/>
                  </a:cubicBezTo>
                  <a:cubicBezTo>
                    <a:pt x="42893" y="11849"/>
                    <a:pt x="43107" y="10243"/>
                    <a:pt x="43107" y="8548"/>
                  </a:cubicBezTo>
                  <a:cubicBezTo>
                    <a:pt x="43098" y="6603"/>
                    <a:pt x="42064" y="4632"/>
                    <a:pt x="40190" y="2990"/>
                  </a:cubicBezTo>
                  <a:cubicBezTo>
                    <a:pt x="38049" y="1116"/>
                    <a:pt x="35205" y="0"/>
                    <a:pt x="3268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33"/>
            <p:cNvSpPr/>
            <p:nvPr/>
          </p:nvSpPr>
          <p:spPr>
            <a:xfrm>
              <a:off x="5281075" y="630300"/>
              <a:ext cx="1763050" cy="554850"/>
            </a:xfrm>
            <a:custGeom>
              <a:rect b="b" l="l" r="r" t="t"/>
              <a:pathLst>
                <a:path extrusionOk="0" h="22194" w="70522">
                  <a:moveTo>
                    <a:pt x="33231" y="0"/>
                  </a:moveTo>
                  <a:cubicBezTo>
                    <a:pt x="32792" y="0"/>
                    <a:pt x="32362" y="35"/>
                    <a:pt x="31947" y="105"/>
                  </a:cubicBezTo>
                  <a:cubicBezTo>
                    <a:pt x="30029" y="426"/>
                    <a:pt x="28048" y="1782"/>
                    <a:pt x="26380" y="3914"/>
                  </a:cubicBezTo>
                  <a:cubicBezTo>
                    <a:pt x="25238" y="5368"/>
                    <a:pt x="24498" y="7884"/>
                    <a:pt x="23793" y="10311"/>
                  </a:cubicBezTo>
                  <a:cubicBezTo>
                    <a:pt x="22954" y="13183"/>
                    <a:pt x="22089" y="16145"/>
                    <a:pt x="20555" y="17430"/>
                  </a:cubicBezTo>
                  <a:cubicBezTo>
                    <a:pt x="19490" y="18312"/>
                    <a:pt x="18269" y="18755"/>
                    <a:pt x="16900" y="18755"/>
                  </a:cubicBezTo>
                  <a:cubicBezTo>
                    <a:pt x="15654" y="18755"/>
                    <a:pt x="14286" y="18388"/>
                    <a:pt x="12802" y="17653"/>
                  </a:cubicBezTo>
                  <a:cubicBezTo>
                    <a:pt x="8627" y="15583"/>
                    <a:pt x="5380" y="13371"/>
                    <a:pt x="3007" y="11747"/>
                  </a:cubicBezTo>
                  <a:cubicBezTo>
                    <a:pt x="1767" y="10908"/>
                    <a:pt x="795" y="10248"/>
                    <a:pt x="63" y="9856"/>
                  </a:cubicBezTo>
                  <a:lnTo>
                    <a:pt x="1" y="9963"/>
                  </a:lnTo>
                  <a:cubicBezTo>
                    <a:pt x="732" y="10346"/>
                    <a:pt x="1705" y="11015"/>
                    <a:pt x="2936" y="11854"/>
                  </a:cubicBezTo>
                  <a:cubicBezTo>
                    <a:pt x="5309" y="13469"/>
                    <a:pt x="8565" y="15690"/>
                    <a:pt x="12749" y="17760"/>
                  </a:cubicBezTo>
                  <a:cubicBezTo>
                    <a:pt x="14251" y="18507"/>
                    <a:pt x="15638" y="18880"/>
                    <a:pt x="16904" y="18880"/>
                  </a:cubicBezTo>
                  <a:cubicBezTo>
                    <a:pt x="18298" y="18880"/>
                    <a:pt x="19545" y="18426"/>
                    <a:pt x="20635" y="17519"/>
                  </a:cubicBezTo>
                  <a:cubicBezTo>
                    <a:pt x="22196" y="16216"/>
                    <a:pt x="23062" y="13237"/>
                    <a:pt x="23909" y="10346"/>
                  </a:cubicBezTo>
                  <a:cubicBezTo>
                    <a:pt x="24614" y="7929"/>
                    <a:pt x="25345" y="5422"/>
                    <a:pt x="26469" y="3995"/>
                  </a:cubicBezTo>
                  <a:cubicBezTo>
                    <a:pt x="28129" y="1880"/>
                    <a:pt x="30082" y="542"/>
                    <a:pt x="31974" y="221"/>
                  </a:cubicBezTo>
                  <a:cubicBezTo>
                    <a:pt x="32380" y="153"/>
                    <a:pt x="32801" y="119"/>
                    <a:pt x="33231" y="119"/>
                  </a:cubicBezTo>
                  <a:cubicBezTo>
                    <a:pt x="35604" y="119"/>
                    <a:pt x="38256" y="1136"/>
                    <a:pt x="40288" y="2888"/>
                  </a:cubicBezTo>
                  <a:cubicBezTo>
                    <a:pt x="42188" y="4530"/>
                    <a:pt x="43214" y="6519"/>
                    <a:pt x="43170" y="8509"/>
                  </a:cubicBezTo>
                  <a:cubicBezTo>
                    <a:pt x="43143" y="10088"/>
                    <a:pt x="42920" y="11613"/>
                    <a:pt x="42706" y="13094"/>
                  </a:cubicBezTo>
                  <a:cubicBezTo>
                    <a:pt x="42358" y="15458"/>
                    <a:pt x="42063" y="17501"/>
                    <a:pt x="42661" y="19071"/>
                  </a:cubicBezTo>
                  <a:cubicBezTo>
                    <a:pt x="43187" y="20463"/>
                    <a:pt x="43990" y="21373"/>
                    <a:pt x="45123" y="21837"/>
                  </a:cubicBezTo>
                  <a:cubicBezTo>
                    <a:pt x="45703" y="22077"/>
                    <a:pt x="46372" y="22193"/>
                    <a:pt x="47131" y="22193"/>
                  </a:cubicBezTo>
                  <a:cubicBezTo>
                    <a:pt x="48817" y="22193"/>
                    <a:pt x="50949" y="21605"/>
                    <a:pt x="53572" y="20400"/>
                  </a:cubicBezTo>
                  <a:cubicBezTo>
                    <a:pt x="59129" y="17867"/>
                    <a:pt x="70406" y="5690"/>
                    <a:pt x="70522" y="5565"/>
                  </a:cubicBezTo>
                  <a:lnTo>
                    <a:pt x="70432" y="5484"/>
                  </a:lnTo>
                  <a:cubicBezTo>
                    <a:pt x="70316" y="5609"/>
                    <a:pt x="59058" y="17769"/>
                    <a:pt x="53527" y="20293"/>
                  </a:cubicBezTo>
                  <a:cubicBezTo>
                    <a:pt x="50919" y="21483"/>
                    <a:pt x="48805" y="22072"/>
                    <a:pt x="47138" y="22072"/>
                  </a:cubicBezTo>
                  <a:cubicBezTo>
                    <a:pt x="46394" y="22072"/>
                    <a:pt x="45738" y="21955"/>
                    <a:pt x="45168" y="21721"/>
                  </a:cubicBezTo>
                  <a:cubicBezTo>
                    <a:pt x="44071" y="21275"/>
                    <a:pt x="43286" y="20391"/>
                    <a:pt x="42777" y="19026"/>
                  </a:cubicBezTo>
                  <a:cubicBezTo>
                    <a:pt x="42188" y="17483"/>
                    <a:pt x="42483" y="15458"/>
                    <a:pt x="42822" y="13112"/>
                  </a:cubicBezTo>
                  <a:cubicBezTo>
                    <a:pt x="43036" y="11631"/>
                    <a:pt x="43259" y="10105"/>
                    <a:pt x="43294" y="8509"/>
                  </a:cubicBezTo>
                  <a:cubicBezTo>
                    <a:pt x="43330" y="6484"/>
                    <a:pt x="42295" y="4458"/>
                    <a:pt x="40368" y="2799"/>
                  </a:cubicBezTo>
                  <a:cubicBezTo>
                    <a:pt x="38317" y="1027"/>
                    <a:pt x="35634" y="0"/>
                    <a:pt x="3323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33"/>
            <p:cNvSpPr/>
            <p:nvPr/>
          </p:nvSpPr>
          <p:spPr>
            <a:xfrm>
              <a:off x="5281750" y="624375"/>
              <a:ext cx="1755025" cy="548500"/>
            </a:xfrm>
            <a:custGeom>
              <a:rect b="b" l="l" r="r" t="t"/>
              <a:pathLst>
                <a:path extrusionOk="0" h="21940" w="70201">
                  <a:moveTo>
                    <a:pt x="33768" y="1"/>
                  </a:moveTo>
                  <a:cubicBezTo>
                    <a:pt x="33240" y="1"/>
                    <a:pt x="32725" y="51"/>
                    <a:pt x="32232" y="155"/>
                  </a:cubicBezTo>
                  <a:cubicBezTo>
                    <a:pt x="30439" y="529"/>
                    <a:pt x="28450" y="1992"/>
                    <a:pt x="26781" y="4178"/>
                  </a:cubicBezTo>
                  <a:cubicBezTo>
                    <a:pt x="25648" y="5641"/>
                    <a:pt x="24863" y="8077"/>
                    <a:pt x="24096" y="10432"/>
                  </a:cubicBezTo>
                  <a:cubicBezTo>
                    <a:pt x="23168" y="13277"/>
                    <a:pt x="22214" y="16221"/>
                    <a:pt x="20653" y="17577"/>
                  </a:cubicBezTo>
                  <a:cubicBezTo>
                    <a:pt x="19446" y="18617"/>
                    <a:pt x="18085" y="19137"/>
                    <a:pt x="16580" y="19137"/>
                  </a:cubicBezTo>
                  <a:cubicBezTo>
                    <a:pt x="15425" y="19137"/>
                    <a:pt x="14185" y="18832"/>
                    <a:pt x="12865" y="18220"/>
                  </a:cubicBezTo>
                  <a:cubicBezTo>
                    <a:pt x="8306" y="16088"/>
                    <a:pt x="4827" y="13723"/>
                    <a:pt x="2516" y="12153"/>
                  </a:cubicBezTo>
                  <a:cubicBezTo>
                    <a:pt x="1499" y="11458"/>
                    <a:pt x="696" y="10913"/>
                    <a:pt x="63" y="10557"/>
                  </a:cubicBezTo>
                  <a:lnTo>
                    <a:pt x="0" y="10664"/>
                  </a:lnTo>
                  <a:cubicBezTo>
                    <a:pt x="634" y="11020"/>
                    <a:pt x="1437" y="11565"/>
                    <a:pt x="2454" y="12252"/>
                  </a:cubicBezTo>
                  <a:cubicBezTo>
                    <a:pt x="4755" y="13822"/>
                    <a:pt x="8243" y="16195"/>
                    <a:pt x="12811" y="18327"/>
                  </a:cubicBezTo>
                  <a:cubicBezTo>
                    <a:pt x="14153" y="18951"/>
                    <a:pt x="15415" y="19263"/>
                    <a:pt x="16591" y="19263"/>
                  </a:cubicBezTo>
                  <a:cubicBezTo>
                    <a:pt x="18122" y="19263"/>
                    <a:pt x="19507" y="18735"/>
                    <a:pt x="20733" y="17675"/>
                  </a:cubicBezTo>
                  <a:cubicBezTo>
                    <a:pt x="22321" y="16293"/>
                    <a:pt x="23284" y="13331"/>
                    <a:pt x="24212" y="10467"/>
                  </a:cubicBezTo>
                  <a:cubicBezTo>
                    <a:pt x="24970" y="8121"/>
                    <a:pt x="25755" y="5704"/>
                    <a:pt x="26871" y="4249"/>
                  </a:cubicBezTo>
                  <a:cubicBezTo>
                    <a:pt x="28530" y="2091"/>
                    <a:pt x="30493" y="645"/>
                    <a:pt x="32259" y="271"/>
                  </a:cubicBezTo>
                  <a:cubicBezTo>
                    <a:pt x="32743" y="169"/>
                    <a:pt x="33248" y="120"/>
                    <a:pt x="33766" y="120"/>
                  </a:cubicBezTo>
                  <a:cubicBezTo>
                    <a:pt x="36027" y="120"/>
                    <a:pt x="38521" y="1060"/>
                    <a:pt x="40466" y="2715"/>
                  </a:cubicBezTo>
                  <a:cubicBezTo>
                    <a:pt x="42420" y="4365"/>
                    <a:pt x="43446" y="6408"/>
                    <a:pt x="43357" y="8469"/>
                  </a:cubicBezTo>
                  <a:cubicBezTo>
                    <a:pt x="43294" y="9950"/>
                    <a:pt x="43071" y="11404"/>
                    <a:pt x="42857" y="12805"/>
                  </a:cubicBezTo>
                  <a:cubicBezTo>
                    <a:pt x="42482" y="15231"/>
                    <a:pt x="42161" y="17319"/>
                    <a:pt x="42741" y="18924"/>
                  </a:cubicBezTo>
                  <a:cubicBezTo>
                    <a:pt x="43232" y="20280"/>
                    <a:pt x="43999" y="21155"/>
                    <a:pt x="45078" y="21601"/>
                  </a:cubicBezTo>
                  <a:cubicBezTo>
                    <a:pt x="45632" y="21833"/>
                    <a:pt x="46265" y="21940"/>
                    <a:pt x="46988" y="21940"/>
                  </a:cubicBezTo>
                  <a:cubicBezTo>
                    <a:pt x="48674" y="21940"/>
                    <a:pt x="50841" y="21315"/>
                    <a:pt x="53536" y="20040"/>
                  </a:cubicBezTo>
                  <a:cubicBezTo>
                    <a:pt x="59004" y="17452"/>
                    <a:pt x="70093" y="5382"/>
                    <a:pt x="70200" y="5266"/>
                  </a:cubicBezTo>
                  <a:lnTo>
                    <a:pt x="70111" y="5177"/>
                  </a:lnTo>
                  <a:cubicBezTo>
                    <a:pt x="70004" y="5302"/>
                    <a:pt x="58933" y="17354"/>
                    <a:pt x="53482" y="19933"/>
                  </a:cubicBezTo>
                  <a:cubicBezTo>
                    <a:pt x="50804" y="21193"/>
                    <a:pt x="48659" y="21819"/>
                    <a:pt x="46989" y="21819"/>
                  </a:cubicBezTo>
                  <a:cubicBezTo>
                    <a:pt x="46284" y="21819"/>
                    <a:pt x="45663" y="21707"/>
                    <a:pt x="45123" y="21485"/>
                  </a:cubicBezTo>
                  <a:cubicBezTo>
                    <a:pt x="44079" y="21057"/>
                    <a:pt x="43330" y="20200"/>
                    <a:pt x="42857" y="18880"/>
                  </a:cubicBezTo>
                  <a:cubicBezTo>
                    <a:pt x="42286" y="17310"/>
                    <a:pt x="42607" y="15231"/>
                    <a:pt x="42973" y="12831"/>
                  </a:cubicBezTo>
                  <a:cubicBezTo>
                    <a:pt x="43196" y="11422"/>
                    <a:pt x="43419" y="9968"/>
                    <a:pt x="43482" y="8478"/>
                  </a:cubicBezTo>
                  <a:cubicBezTo>
                    <a:pt x="43571" y="6373"/>
                    <a:pt x="42527" y="4294"/>
                    <a:pt x="40547" y="2617"/>
                  </a:cubicBezTo>
                  <a:cubicBezTo>
                    <a:pt x="38582" y="949"/>
                    <a:pt x="36057" y="1"/>
                    <a:pt x="3376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33"/>
            <p:cNvSpPr/>
            <p:nvPr/>
          </p:nvSpPr>
          <p:spPr>
            <a:xfrm>
              <a:off x="5282425" y="618050"/>
              <a:ext cx="1746975" cy="542775"/>
            </a:xfrm>
            <a:custGeom>
              <a:rect b="b" l="l" r="r" t="t"/>
              <a:pathLst>
                <a:path extrusionOk="0" h="21711" w="69879">
                  <a:moveTo>
                    <a:pt x="34289" y="0"/>
                  </a:moveTo>
                  <a:cubicBezTo>
                    <a:pt x="33681" y="0"/>
                    <a:pt x="33088" y="69"/>
                    <a:pt x="32526" y="211"/>
                  </a:cubicBezTo>
                  <a:cubicBezTo>
                    <a:pt x="30822" y="640"/>
                    <a:pt x="28878" y="2192"/>
                    <a:pt x="27174" y="4449"/>
                  </a:cubicBezTo>
                  <a:cubicBezTo>
                    <a:pt x="26059" y="5930"/>
                    <a:pt x="25220" y="8285"/>
                    <a:pt x="24408" y="10551"/>
                  </a:cubicBezTo>
                  <a:cubicBezTo>
                    <a:pt x="23400" y="13388"/>
                    <a:pt x="22356" y="16314"/>
                    <a:pt x="20742" y="17750"/>
                  </a:cubicBezTo>
                  <a:cubicBezTo>
                    <a:pt x="19396" y="18956"/>
                    <a:pt x="17899" y="19558"/>
                    <a:pt x="16271" y="19558"/>
                  </a:cubicBezTo>
                  <a:cubicBezTo>
                    <a:pt x="15213" y="19558"/>
                    <a:pt x="14099" y="19304"/>
                    <a:pt x="12936" y="18794"/>
                  </a:cubicBezTo>
                  <a:cubicBezTo>
                    <a:pt x="7976" y="16626"/>
                    <a:pt x="4416" y="14200"/>
                    <a:pt x="2070" y="12603"/>
                  </a:cubicBezTo>
                  <a:cubicBezTo>
                    <a:pt x="1249" y="12041"/>
                    <a:pt x="598" y="11595"/>
                    <a:pt x="63" y="11282"/>
                  </a:cubicBezTo>
                  <a:lnTo>
                    <a:pt x="0" y="11380"/>
                  </a:lnTo>
                  <a:cubicBezTo>
                    <a:pt x="535" y="11693"/>
                    <a:pt x="1178" y="12139"/>
                    <a:pt x="1998" y="12701"/>
                  </a:cubicBezTo>
                  <a:cubicBezTo>
                    <a:pt x="4354" y="14307"/>
                    <a:pt x="7913" y="16733"/>
                    <a:pt x="12882" y="18910"/>
                  </a:cubicBezTo>
                  <a:cubicBezTo>
                    <a:pt x="14064" y="19425"/>
                    <a:pt x="15194" y="19683"/>
                    <a:pt x="16269" y="19683"/>
                  </a:cubicBezTo>
                  <a:cubicBezTo>
                    <a:pt x="17929" y="19683"/>
                    <a:pt x="19455" y="19068"/>
                    <a:pt x="20831" y="17839"/>
                  </a:cubicBezTo>
                  <a:cubicBezTo>
                    <a:pt x="22454" y="16385"/>
                    <a:pt x="23507" y="13441"/>
                    <a:pt x="24524" y="10595"/>
                  </a:cubicBezTo>
                  <a:cubicBezTo>
                    <a:pt x="25336" y="8330"/>
                    <a:pt x="26175" y="5992"/>
                    <a:pt x="27272" y="4520"/>
                  </a:cubicBezTo>
                  <a:cubicBezTo>
                    <a:pt x="28958" y="2281"/>
                    <a:pt x="30876" y="756"/>
                    <a:pt x="32553" y="327"/>
                  </a:cubicBezTo>
                  <a:cubicBezTo>
                    <a:pt x="33103" y="190"/>
                    <a:pt x="33684" y="123"/>
                    <a:pt x="34280" y="123"/>
                  </a:cubicBezTo>
                  <a:cubicBezTo>
                    <a:pt x="36429" y="123"/>
                    <a:pt x="38780" y="991"/>
                    <a:pt x="40644" y="2549"/>
                  </a:cubicBezTo>
                  <a:cubicBezTo>
                    <a:pt x="42625" y="4190"/>
                    <a:pt x="43687" y="6340"/>
                    <a:pt x="43544" y="8445"/>
                  </a:cubicBezTo>
                  <a:cubicBezTo>
                    <a:pt x="43455" y="9828"/>
                    <a:pt x="43232" y="11202"/>
                    <a:pt x="43017" y="12531"/>
                  </a:cubicBezTo>
                  <a:cubicBezTo>
                    <a:pt x="42625" y="14913"/>
                    <a:pt x="42259" y="17161"/>
                    <a:pt x="42821" y="18794"/>
                  </a:cubicBezTo>
                  <a:cubicBezTo>
                    <a:pt x="43276" y="20105"/>
                    <a:pt x="43999" y="20953"/>
                    <a:pt x="45043" y="21390"/>
                  </a:cubicBezTo>
                  <a:cubicBezTo>
                    <a:pt x="45560" y="21604"/>
                    <a:pt x="46158" y="21711"/>
                    <a:pt x="46845" y="21711"/>
                  </a:cubicBezTo>
                  <a:cubicBezTo>
                    <a:pt x="48531" y="21711"/>
                    <a:pt x="50734" y="21042"/>
                    <a:pt x="53491" y="19695"/>
                  </a:cubicBezTo>
                  <a:cubicBezTo>
                    <a:pt x="58870" y="17063"/>
                    <a:pt x="69772" y="5100"/>
                    <a:pt x="69879" y="4975"/>
                  </a:cubicBezTo>
                  <a:lnTo>
                    <a:pt x="69790" y="4895"/>
                  </a:lnTo>
                  <a:cubicBezTo>
                    <a:pt x="69682" y="5020"/>
                    <a:pt x="58799" y="16965"/>
                    <a:pt x="53437" y="19579"/>
                  </a:cubicBezTo>
                  <a:cubicBezTo>
                    <a:pt x="50695" y="20925"/>
                    <a:pt x="48518" y="21591"/>
                    <a:pt x="46847" y="21591"/>
                  </a:cubicBezTo>
                  <a:cubicBezTo>
                    <a:pt x="46181" y="21591"/>
                    <a:pt x="45596" y="21485"/>
                    <a:pt x="45087" y="21274"/>
                  </a:cubicBezTo>
                  <a:cubicBezTo>
                    <a:pt x="44079" y="20855"/>
                    <a:pt x="43383" y="20034"/>
                    <a:pt x="42937" y="18758"/>
                  </a:cubicBezTo>
                  <a:cubicBezTo>
                    <a:pt x="42384" y="17152"/>
                    <a:pt x="42750" y="14913"/>
                    <a:pt x="43133" y="12549"/>
                  </a:cubicBezTo>
                  <a:cubicBezTo>
                    <a:pt x="43356" y="11220"/>
                    <a:pt x="43579" y="9837"/>
                    <a:pt x="43669" y="8454"/>
                  </a:cubicBezTo>
                  <a:cubicBezTo>
                    <a:pt x="43811" y="6313"/>
                    <a:pt x="42732" y="4119"/>
                    <a:pt x="40725" y="2451"/>
                  </a:cubicBezTo>
                  <a:cubicBezTo>
                    <a:pt x="38843" y="882"/>
                    <a:pt x="36465" y="0"/>
                    <a:pt x="3428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33"/>
            <p:cNvSpPr/>
            <p:nvPr/>
          </p:nvSpPr>
          <p:spPr>
            <a:xfrm>
              <a:off x="5283075" y="611650"/>
              <a:ext cx="1739200" cy="537150"/>
            </a:xfrm>
            <a:custGeom>
              <a:rect b="b" l="l" r="r" t="t"/>
              <a:pathLst>
                <a:path extrusionOk="0" h="21486" w="69568">
                  <a:moveTo>
                    <a:pt x="34807" y="0"/>
                  </a:moveTo>
                  <a:cubicBezTo>
                    <a:pt x="34115" y="0"/>
                    <a:pt x="33443" y="92"/>
                    <a:pt x="32813" y="280"/>
                  </a:cubicBezTo>
                  <a:cubicBezTo>
                    <a:pt x="31216" y="753"/>
                    <a:pt x="29307" y="2376"/>
                    <a:pt x="27576" y="4732"/>
                  </a:cubicBezTo>
                  <a:cubicBezTo>
                    <a:pt x="26479" y="6221"/>
                    <a:pt x="25640" y="8380"/>
                    <a:pt x="24739" y="10664"/>
                  </a:cubicBezTo>
                  <a:cubicBezTo>
                    <a:pt x="23633" y="13483"/>
                    <a:pt x="22491" y="16400"/>
                    <a:pt x="20840" y="17926"/>
                  </a:cubicBezTo>
                  <a:cubicBezTo>
                    <a:pt x="19353" y="19298"/>
                    <a:pt x="17689" y="19990"/>
                    <a:pt x="15928" y="19990"/>
                  </a:cubicBezTo>
                  <a:cubicBezTo>
                    <a:pt x="14976" y="19990"/>
                    <a:pt x="13995" y="19787"/>
                    <a:pt x="12999" y="19380"/>
                  </a:cubicBezTo>
                  <a:cubicBezTo>
                    <a:pt x="7637" y="17185"/>
                    <a:pt x="4042" y="14714"/>
                    <a:pt x="1669" y="13073"/>
                  </a:cubicBezTo>
                  <a:cubicBezTo>
                    <a:pt x="1045" y="12645"/>
                    <a:pt x="509" y="12279"/>
                    <a:pt x="63" y="12002"/>
                  </a:cubicBezTo>
                  <a:lnTo>
                    <a:pt x="1" y="12109"/>
                  </a:lnTo>
                  <a:cubicBezTo>
                    <a:pt x="438" y="12377"/>
                    <a:pt x="973" y="12743"/>
                    <a:pt x="1598" y="13171"/>
                  </a:cubicBezTo>
                  <a:cubicBezTo>
                    <a:pt x="3980" y="14812"/>
                    <a:pt x="7575" y="17292"/>
                    <a:pt x="12954" y="19496"/>
                  </a:cubicBezTo>
                  <a:cubicBezTo>
                    <a:pt x="13965" y="19909"/>
                    <a:pt x="14961" y="20115"/>
                    <a:pt x="15928" y="20115"/>
                  </a:cubicBezTo>
                  <a:cubicBezTo>
                    <a:pt x="17717" y="20115"/>
                    <a:pt x="19409" y="19411"/>
                    <a:pt x="20921" y="18015"/>
                  </a:cubicBezTo>
                  <a:cubicBezTo>
                    <a:pt x="22598" y="16472"/>
                    <a:pt x="23740" y="13546"/>
                    <a:pt x="24855" y="10709"/>
                  </a:cubicBezTo>
                  <a:cubicBezTo>
                    <a:pt x="25747" y="8434"/>
                    <a:pt x="26586" y="6284"/>
                    <a:pt x="27674" y="4803"/>
                  </a:cubicBezTo>
                  <a:cubicBezTo>
                    <a:pt x="29387" y="2475"/>
                    <a:pt x="31269" y="869"/>
                    <a:pt x="32848" y="396"/>
                  </a:cubicBezTo>
                  <a:cubicBezTo>
                    <a:pt x="33466" y="211"/>
                    <a:pt x="34126" y="121"/>
                    <a:pt x="34805" y="121"/>
                  </a:cubicBezTo>
                  <a:cubicBezTo>
                    <a:pt x="36839" y="121"/>
                    <a:pt x="39047" y="927"/>
                    <a:pt x="40833" y="2385"/>
                  </a:cubicBezTo>
                  <a:cubicBezTo>
                    <a:pt x="42867" y="4045"/>
                    <a:pt x="43928" y="6248"/>
                    <a:pt x="43732" y="8425"/>
                  </a:cubicBezTo>
                  <a:cubicBezTo>
                    <a:pt x="43625" y="9701"/>
                    <a:pt x="43402" y="10994"/>
                    <a:pt x="43188" y="12234"/>
                  </a:cubicBezTo>
                  <a:cubicBezTo>
                    <a:pt x="42759" y="14687"/>
                    <a:pt x="42367" y="16998"/>
                    <a:pt x="42911" y="18666"/>
                  </a:cubicBezTo>
                  <a:cubicBezTo>
                    <a:pt x="43322" y="19942"/>
                    <a:pt x="44008" y="20763"/>
                    <a:pt x="45008" y="21173"/>
                  </a:cubicBezTo>
                  <a:cubicBezTo>
                    <a:pt x="45498" y="21378"/>
                    <a:pt x="46060" y="21485"/>
                    <a:pt x="46703" y="21485"/>
                  </a:cubicBezTo>
                  <a:cubicBezTo>
                    <a:pt x="48398" y="21485"/>
                    <a:pt x="50628" y="20772"/>
                    <a:pt x="53456" y="19344"/>
                  </a:cubicBezTo>
                  <a:cubicBezTo>
                    <a:pt x="58746" y="16668"/>
                    <a:pt x="69460" y="4812"/>
                    <a:pt x="69567" y="4696"/>
                  </a:cubicBezTo>
                  <a:lnTo>
                    <a:pt x="69478" y="4616"/>
                  </a:lnTo>
                  <a:cubicBezTo>
                    <a:pt x="69362" y="4732"/>
                    <a:pt x="58666" y="16570"/>
                    <a:pt x="53393" y="19237"/>
                  </a:cubicBezTo>
                  <a:cubicBezTo>
                    <a:pt x="50584" y="20658"/>
                    <a:pt x="48373" y="21362"/>
                    <a:pt x="46704" y="21362"/>
                  </a:cubicBezTo>
                  <a:cubicBezTo>
                    <a:pt x="46079" y="21362"/>
                    <a:pt x="45529" y="21263"/>
                    <a:pt x="45052" y="21066"/>
                  </a:cubicBezTo>
                  <a:cubicBezTo>
                    <a:pt x="44089" y="20665"/>
                    <a:pt x="43429" y="19871"/>
                    <a:pt x="43027" y="18631"/>
                  </a:cubicBezTo>
                  <a:cubicBezTo>
                    <a:pt x="42492" y="16989"/>
                    <a:pt x="42884" y="14687"/>
                    <a:pt x="43304" y="12252"/>
                  </a:cubicBezTo>
                  <a:cubicBezTo>
                    <a:pt x="43518" y="11012"/>
                    <a:pt x="43741" y="9718"/>
                    <a:pt x="43857" y="8443"/>
                  </a:cubicBezTo>
                  <a:cubicBezTo>
                    <a:pt x="44053" y="6221"/>
                    <a:pt x="42983" y="3973"/>
                    <a:pt x="40913" y="2287"/>
                  </a:cubicBezTo>
                  <a:cubicBezTo>
                    <a:pt x="39103" y="811"/>
                    <a:pt x="36868" y="0"/>
                    <a:pt x="3480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33"/>
            <p:cNvSpPr/>
            <p:nvPr/>
          </p:nvSpPr>
          <p:spPr>
            <a:xfrm>
              <a:off x="5283750" y="604975"/>
              <a:ext cx="1731150" cy="531775"/>
            </a:xfrm>
            <a:custGeom>
              <a:rect b="b" l="l" r="r" t="t"/>
              <a:pathLst>
                <a:path extrusionOk="0" h="21271" w="69246">
                  <a:moveTo>
                    <a:pt x="35308" y="0"/>
                  </a:moveTo>
                  <a:cubicBezTo>
                    <a:pt x="34537" y="0"/>
                    <a:pt x="33789" y="117"/>
                    <a:pt x="33098" y="360"/>
                  </a:cubicBezTo>
                  <a:cubicBezTo>
                    <a:pt x="31608" y="877"/>
                    <a:pt x="29735" y="2572"/>
                    <a:pt x="27977" y="5016"/>
                  </a:cubicBezTo>
                  <a:cubicBezTo>
                    <a:pt x="26907" y="6515"/>
                    <a:pt x="26023" y="8576"/>
                    <a:pt x="25087" y="10762"/>
                  </a:cubicBezTo>
                  <a:cubicBezTo>
                    <a:pt x="23882" y="13581"/>
                    <a:pt x="22642" y="16498"/>
                    <a:pt x="20938" y="18112"/>
                  </a:cubicBezTo>
                  <a:cubicBezTo>
                    <a:pt x="19292" y="19673"/>
                    <a:pt x="17489" y="20463"/>
                    <a:pt x="15625" y="20463"/>
                  </a:cubicBezTo>
                  <a:cubicBezTo>
                    <a:pt x="14783" y="20463"/>
                    <a:pt x="13928" y="20302"/>
                    <a:pt x="13070" y="19977"/>
                  </a:cubicBezTo>
                  <a:cubicBezTo>
                    <a:pt x="7298" y="17782"/>
                    <a:pt x="3551" y="15160"/>
                    <a:pt x="1312" y="13590"/>
                  </a:cubicBezTo>
                  <a:cubicBezTo>
                    <a:pt x="830" y="13259"/>
                    <a:pt x="420" y="12965"/>
                    <a:pt x="72" y="12733"/>
                  </a:cubicBezTo>
                  <a:lnTo>
                    <a:pt x="1" y="12840"/>
                  </a:lnTo>
                  <a:cubicBezTo>
                    <a:pt x="349" y="13072"/>
                    <a:pt x="759" y="13358"/>
                    <a:pt x="1241" y="13688"/>
                  </a:cubicBezTo>
                  <a:cubicBezTo>
                    <a:pt x="3480" y="15258"/>
                    <a:pt x="7236" y="17889"/>
                    <a:pt x="13025" y="20093"/>
                  </a:cubicBezTo>
                  <a:cubicBezTo>
                    <a:pt x="13898" y="20424"/>
                    <a:pt x="14768" y="20588"/>
                    <a:pt x="15625" y="20588"/>
                  </a:cubicBezTo>
                  <a:cubicBezTo>
                    <a:pt x="17518" y="20588"/>
                    <a:pt x="19348" y="19786"/>
                    <a:pt x="21019" y="18202"/>
                  </a:cubicBezTo>
                  <a:cubicBezTo>
                    <a:pt x="22740" y="16569"/>
                    <a:pt x="23989" y="13643"/>
                    <a:pt x="25203" y="10815"/>
                  </a:cubicBezTo>
                  <a:cubicBezTo>
                    <a:pt x="26130" y="8629"/>
                    <a:pt x="27014" y="6569"/>
                    <a:pt x="28075" y="5088"/>
                  </a:cubicBezTo>
                  <a:cubicBezTo>
                    <a:pt x="29824" y="2661"/>
                    <a:pt x="31670" y="984"/>
                    <a:pt x="33133" y="476"/>
                  </a:cubicBezTo>
                  <a:cubicBezTo>
                    <a:pt x="33815" y="238"/>
                    <a:pt x="34552" y="123"/>
                    <a:pt x="35312" y="123"/>
                  </a:cubicBezTo>
                  <a:cubicBezTo>
                    <a:pt x="37237" y="123"/>
                    <a:pt x="39312" y="862"/>
                    <a:pt x="41020" y="2224"/>
                  </a:cubicBezTo>
                  <a:cubicBezTo>
                    <a:pt x="43116" y="3910"/>
                    <a:pt x="44178" y="6167"/>
                    <a:pt x="43919" y="8424"/>
                  </a:cubicBezTo>
                  <a:cubicBezTo>
                    <a:pt x="43794" y="9584"/>
                    <a:pt x="43571" y="10779"/>
                    <a:pt x="43366" y="11930"/>
                  </a:cubicBezTo>
                  <a:cubicBezTo>
                    <a:pt x="42902" y="14455"/>
                    <a:pt x="42465" y="16846"/>
                    <a:pt x="42991" y="18550"/>
                  </a:cubicBezTo>
                  <a:cubicBezTo>
                    <a:pt x="43366" y="19790"/>
                    <a:pt x="44017" y="20584"/>
                    <a:pt x="44972" y="20976"/>
                  </a:cubicBezTo>
                  <a:cubicBezTo>
                    <a:pt x="45436" y="21172"/>
                    <a:pt x="45971" y="21271"/>
                    <a:pt x="46577" y="21271"/>
                  </a:cubicBezTo>
                  <a:cubicBezTo>
                    <a:pt x="48264" y="21271"/>
                    <a:pt x="50521" y="20521"/>
                    <a:pt x="53411" y="19014"/>
                  </a:cubicBezTo>
                  <a:cubicBezTo>
                    <a:pt x="58612" y="16293"/>
                    <a:pt x="69139" y="4544"/>
                    <a:pt x="69246" y="4419"/>
                  </a:cubicBezTo>
                  <a:lnTo>
                    <a:pt x="69157" y="4338"/>
                  </a:lnTo>
                  <a:cubicBezTo>
                    <a:pt x="69050" y="4463"/>
                    <a:pt x="58541" y="16194"/>
                    <a:pt x="53357" y="18906"/>
                  </a:cubicBezTo>
                  <a:cubicBezTo>
                    <a:pt x="50481" y="20407"/>
                    <a:pt x="48241" y="21150"/>
                    <a:pt x="46576" y="21150"/>
                  </a:cubicBezTo>
                  <a:cubicBezTo>
                    <a:pt x="45985" y="21150"/>
                    <a:pt x="45465" y="21056"/>
                    <a:pt x="45016" y="20869"/>
                  </a:cubicBezTo>
                  <a:cubicBezTo>
                    <a:pt x="44097" y="20485"/>
                    <a:pt x="43473" y="19718"/>
                    <a:pt x="43107" y="18514"/>
                  </a:cubicBezTo>
                  <a:cubicBezTo>
                    <a:pt x="42590" y="16837"/>
                    <a:pt x="43027" y="14464"/>
                    <a:pt x="43482" y="11957"/>
                  </a:cubicBezTo>
                  <a:cubicBezTo>
                    <a:pt x="43696" y="10797"/>
                    <a:pt x="43910" y="9602"/>
                    <a:pt x="44044" y="8433"/>
                  </a:cubicBezTo>
                  <a:cubicBezTo>
                    <a:pt x="44303" y="6132"/>
                    <a:pt x="43232" y="3839"/>
                    <a:pt x="41091" y="2135"/>
                  </a:cubicBezTo>
                  <a:cubicBezTo>
                    <a:pt x="39364" y="753"/>
                    <a:pt x="37261" y="0"/>
                    <a:pt x="3530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33"/>
            <p:cNvSpPr/>
            <p:nvPr/>
          </p:nvSpPr>
          <p:spPr>
            <a:xfrm>
              <a:off x="5284425" y="598050"/>
              <a:ext cx="1723125" cy="527325"/>
            </a:xfrm>
            <a:custGeom>
              <a:rect b="b" l="l" r="r" t="t"/>
              <a:pathLst>
                <a:path extrusionOk="0" h="21093" w="68925">
                  <a:moveTo>
                    <a:pt x="35791" y="0"/>
                  </a:moveTo>
                  <a:cubicBezTo>
                    <a:pt x="34947" y="0"/>
                    <a:pt x="34129" y="144"/>
                    <a:pt x="33383" y="440"/>
                  </a:cubicBezTo>
                  <a:cubicBezTo>
                    <a:pt x="32000" y="994"/>
                    <a:pt x="30171" y="2769"/>
                    <a:pt x="28378" y="5320"/>
                  </a:cubicBezTo>
                  <a:cubicBezTo>
                    <a:pt x="27335" y="6801"/>
                    <a:pt x="26425" y="8764"/>
                    <a:pt x="25461" y="10842"/>
                  </a:cubicBezTo>
                  <a:cubicBezTo>
                    <a:pt x="24150" y="13661"/>
                    <a:pt x="22794" y="16587"/>
                    <a:pt x="21036" y="18300"/>
                  </a:cubicBezTo>
                  <a:cubicBezTo>
                    <a:pt x="19222" y="20069"/>
                    <a:pt x="17285" y="20968"/>
                    <a:pt x="15338" y="20968"/>
                  </a:cubicBezTo>
                  <a:cubicBezTo>
                    <a:pt x="14605" y="20968"/>
                    <a:pt x="13871" y="20840"/>
                    <a:pt x="13141" y="20584"/>
                  </a:cubicBezTo>
                  <a:cubicBezTo>
                    <a:pt x="6959" y="18407"/>
                    <a:pt x="3230" y="15740"/>
                    <a:pt x="1009" y="14143"/>
                  </a:cubicBezTo>
                  <a:cubicBezTo>
                    <a:pt x="652" y="13884"/>
                    <a:pt x="339" y="13670"/>
                    <a:pt x="72" y="13483"/>
                  </a:cubicBezTo>
                  <a:lnTo>
                    <a:pt x="0" y="13581"/>
                  </a:lnTo>
                  <a:cubicBezTo>
                    <a:pt x="277" y="13768"/>
                    <a:pt x="580" y="13991"/>
                    <a:pt x="937" y="14241"/>
                  </a:cubicBezTo>
                  <a:cubicBezTo>
                    <a:pt x="3167" y="15838"/>
                    <a:pt x="6905" y="18523"/>
                    <a:pt x="13097" y="20700"/>
                  </a:cubicBezTo>
                  <a:cubicBezTo>
                    <a:pt x="13846" y="20959"/>
                    <a:pt x="14595" y="21093"/>
                    <a:pt x="15345" y="21093"/>
                  </a:cubicBezTo>
                  <a:cubicBezTo>
                    <a:pt x="17316" y="21093"/>
                    <a:pt x="19279" y="20183"/>
                    <a:pt x="21117" y="18389"/>
                  </a:cubicBezTo>
                  <a:cubicBezTo>
                    <a:pt x="22892" y="16659"/>
                    <a:pt x="24257" y="13724"/>
                    <a:pt x="25568" y="10887"/>
                  </a:cubicBezTo>
                  <a:cubicBezTo>
                    <a:pt x="26532" y="8817"/>
                    <a:pt x="27442" y="6864"/>
                    <a:pt x="28476" y="5392"/>
                  </a:cubicBezTo>
                  <a:cubicBezTo>
                    <a:pt x="30261" y="2858"/>
                    <a:pt x="32063" y="1101"/>
                    <a:pt x="33428" y="556"/>
                  </a:cubicBezTo>
                  <a:cubicBezTo>
                    <a:pt x="34164" y="262"/>
                    <a:pt x="34970" y="120"/>
                    <a:pt x="35802" y="120"/>
                  </a:cubicBezTo>
                  <a:cubicBezTo>
                    <a:pt x="37623" y="120"/>
                    <a:pt x="39572" y="803"/>
                    <a:pt x="41207" y="2082"/>
                  </a:cubicBezTo>
                  <a:cubicBezTo>
                    <a:pt x="43375" y="3777"/>
                    <a:pt x="44427" y="6087"/>
                    <a:pt x="44106" y="8425"/>
                  </a:cubicBezTo>
                  <a:cubicBezTo>
                    <a:pt x="43963" y="9469"/>
                    <a:pt x="43758" y="10557"/>
                    <a:pt x="43553" y="11610"/>
                  </a:cubicBezTo>
                  <a:cubicBezTo>
                    <a:pt x="43044" y="14223"/>
                    <a:pt x="42563" y="16686"/>
                    <a:pt x="43071" y="18443"/>
                  </a:cubicBezTo>
                  <a:cubicBezTo>
                    <a:pt x="43419" y="19638"/>
                    <a:pt x="44026" y="20406"/>
                    <a:pt x="44936" y="20789"/>
                  </a:cubicBezTo>
                  <a:cubicBezTo>
                    <a:pt x="45375" y="20974"/>
                    <a:pt x="45882" y="21066"/>
                    <a:pt x="46459" y="21066"/>
                  </a:cubicBezTo>
                  <a:cubicBezTo>
                    <a:pt x="48143" y="21066"/>
                    <a:pt x="50423" y="20278"/>
                    <a:pt x="53366" y="18684"/>
                  </a:cubicBezTo>
                  <a:cubicBezTo>
                    <a:pt x="58487" y="15927"/>
                    <a:pt x="68826" y="4276"/>
                    <a:pt x="68924" y="4161"/>
                  </a:cubicBezTo>
                  <a:lnTo>
                    <a:pt x="68835" y="4080"/>
                  </a:lnTo>
                  <a:cubicBezTo>
                    <a:pt x="68728" y="4196"/>
                    <a:pt x="58407" y="15829"/>
                    <a:pt x="53313" y="18577"/>
                  </a:cubicBezTo>
                  <a:cubicBezTo>
                    <a:pt x="50377" y="20165"/>
                    <a:pt x="48115" y="20949"/>
                    <a:pt x="46460" y="20949"/>
                  </a:cubicBezTo>
                  <a:cubicBezTo>
                    <a:pt x="45902" y="20949"/>
                    <a:pt x="45412" y="20860"/>
                    <a:pt x="44989" y="20682"/>
                  </a:cubicBezTo>
                  <a:cubicBezTo>
                    <a:pt x="44106" y="20316"/>
                    <a:pt x="43526" y="19567"/>
                    <a:pt x="43187" y="18416"/>
                  </a:cubicBezTo>
                  <a:cubicBezTo>
                    <a:pt x="42688" y="16686"/>
                    <a:pt x="43169" y="14232"/>
                    <a:pt x="43669" y="11636"/>
                  </a:cubicBezTo>
                  <a:cubicBezTo>
                    <a:pt x="43874" y="10584"/>
                    <a:pt x="44088" y="9486"/>
                    <a:pt x="44231" y="8443"/>
                  </a:cubicBezTo>
                  <a:cubicBezTo>
                    <a:pt x="44561" y="6061"/>
                    <a:pt x="43482" y="3706"/>
                    <a:pt x="41278" y="1984"/>
                  </a:cubicBezTo>
                  <a:cubicBezTo>
                    <a:pt x="39624" y="691"/>
                    <a:pt x="37642" y="0"/>
                    <a:pt x="3579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33"/>
            <p:cNvSpPr/>
            <p:nvPr/>
          </p:nvSpPr>
          <p:spPr>
            <a:xfrm>
              <a:off x="5285100" y="590900"/>
              <a:ext cx="1715100" cy="540500"/>
            </a:xfrm>
            <a:custGeom>
              <a:rect b="b" l="l" r="r" t="t"/>
              <a:pathLst>
                <a:path extrusionOk="0" h="21620" w="68604">
                  <a:moveTo>
                    <a:pt x="36271" y="0"/>
                  </a:moveTo>
                  <a:cubicBezTo>
                    <a:pt x="35353" y="0"/>
                    <a:pt x="34467" y="177"/>
                    <a:pt x="33668" y="539"/>
                  </a:cubicBezTo>
                  <a:cubicBezTo>
                    <a:pt x="32384" y="1128"/>
                    <a:pt x="30644" y="2930"/>
                    <a:pt x="28780" y="5624"/>
                  </a:cubicBezTo>
                  <a:cubicBezTo>
                    <a:pt x="27771" y="7078"/>
                    <a:pt x="26853" y="8925"/>
                    <a:pt x="25871" y="10870"/>
                  </a:cubicBezTo>
                  <a:cubicBezTo>
                    <a:pt x="24444" y="13724"/>
                    <a:pt x="22963" y="16668"/>
                    <a:pt x="21125" y="18506"/>
                  </a:cubicBezTo>
                  <a:cubicBezTo>
                    <a:pt x="19147" y="20484"/>
                    <a:pt x="17086" y="21499"/>
                    <a:pt x="15073" y="21499"/>
                  </a:cubicBezTo>
                  <a:cubicBezTo>
                    <a:pt x="14444" y="21499"/>
                    <a:pt x="13819" y="21400"/>
                    <a:pt x="13203" y="21200"/>
                  </a:cubicBezTo>
                  <a:cubicBezTo>
                    <a:pt x="6646" y="19077"/>
                    <a:pt x="2810" y="16249"/>
                    <a:pt x="750" y="14732"/>
                  </a:cubicBezTo>
                  <a:cubicBezTo>
                    <a:pt x="500" y="14554"/>
                    <a:pt x="277" y="14384"/>
                    <a:pt x="72" y="14233"/>
                  </a:cubicBezTo>
                  <a:lnTo>
                    <a:pt x="0" y="14331"/>
                  </a:lnTo>
                  <a:cubicBezTo>
                    <a:pt x="205" y="14483"/>
                    <a:pt x="428" y="14652"/>
                    <a:pt x="678" y="14831"/>
                  </a:cubicBezTo>
                  <a:cubicBezTo>
                    <a:pt x="2748" y="16356"/>
                    <a:pt x="6593" y="19184"/>
                    <a:pt x="13168" y="21316"/>
                  </a:cubicBezTo>
                  <a:cubicBezTo>
                    <a:pt x="13801" y="21521"/>
                    <a:pt x="14434" y="21619"/>
                    <a:pt x="15077" y="21619"/>
                  </a:cubicBezTo>
                  <a:cubicBezTo>
                    <a:pt x="17120" y="21619"/>
                    <a:pt x="19216" y="20594"/>
                    <a:pt x="21214" y="18595"/>
                  </a:cubicBezTo>
                  <a:cubicBezTo>
                    <a:pt x="23061" y="16749"/>
                    <a:pt x="24542" y="13787"/>
                    <a:pt x="25978" y="10923"/>
                  </a:cubicBezTo>
                  <a:cubicBezTo>
                    <a:pt x="26960" y="8978"/>
                    <a:pt x="27878" y="7141"/>
                    <a:pt x="28878" y="5695"/>
                  </a:cubicBezTo>
                  <a:cubicBezTo>
                    <a:pt x="30733" y="3019"/>
                    <a:pt x="32446" y="1226"/>
                    <a:pt x="33722" y="646"/>
                  </a:cubicBezTo>
                  <a:cubicBezTo>
                    <a:pt x="34502" y="294"/>
                    <a:pt x="35369" y="123"/>
                    <a:pt x="36267" y="123"/>
                  </a:cubicBezTo>
                  <a:cubicBezTo>
                    <a:pt x="37990" y="123"/>
                    <a:pt x="39829" y="753"/>
                    <a:pt x="41394" y="1949"/>
                  </a:cubicBezTo>
                  <a:cubicBezTo>
                    <a:pt x="43597" y="3635"/>
                    <a:pt x="44686" y="6061"/>
                    <a:pt x="44293" y="8434"/>
                  </a:cubicBezTo>
                  <a:cubicBezTo>
                    <a:pt x="44150" y="9353"/>
                    <a:pt x="43945" y="10325"/>
                    <a:pt x="43758" y="11262"/>
                  </a:cubicBezTo>
                  <a:cubicBezTo>
                    <a:pt x="43223" y="13858"/>
                    <a:pt x="42670" y="16534"/>
                    <a:pt x="43151" y="18354"/>
                  </a:cubicBezTo>
                  <a:cubicBezTo>
                    <a:pt x="43464" y="19505"/>
                    <a:pt x="44043" y="20246"/>
                    <a:pt x="44909" y="20620"/>
                  </a:cubicBezTo>
                  <a:cubicBezTo>
                    <a:pt x="45321" y="20792"/>
                    <a:pt x="45796" y="20879"/>
                    <a:pt x="46338" y="20879"/>
                  </a:cubicBezTo>
                  <a:cubicBezTo>
                    <a:pt x="48014" y="20879"/>
                    <a:pt x="50323" y="20051"/>
                    <a:pt x="53330" y="18372"/>
                  </a:cubicBezTo>
                  <a:cubicBezTo>
                    <a:pt x="58362" y="15571"/>
                    <a:pt x="68505" y="4027"/>
                    <a:pt x="68603" y="3911"/>
                  </a:cubicBezTo>
                  <a:lnTo>
                    <a:pt x="68514" y="3822"/>
                  </a:lnTo>
                  <a:cubicBezTo>
                    <a:pt x="68416" y="3947"/>
                    <a:pt x="58281" y="15473"/>
                    <a:pt x="53268" y="18265"/>
                  </a:cubicBezTo>
                  <a:cubicBezTo>
                    <a:pt x="50282" y="19934"/>
                    <a:pt x="47997" y="20758"/>
                    <a:pt x="46347" y="20758"/>
                  </a:cubicBezTo>
                  <a:cubicBezTo>
                    <a:pt x="45818" y="20758"/>
                    <a:pt x="45354" y="20673"/>
                    <a:pt x="44953" y="20504"/>
                  </a:cubicBezTo>
                  <a:cubicBezTo>
                    <a:pt x="44124" y="20156"/>
                    <a:pt x="43571" y="19434"/>
                    <a:pt x="43276" y="18319"/>
                  </a:cubicBezTo>
                  <a:cubicBezTo>
                    <a:pt x="42794" y="16534"/>
                    <a:pt x="43339" y="13867"/>
                    <a:pt x="43874" y="11289"/>
                  </a:cubicBezTo>
                  <a:cubicBezTo>
                    <a:pt x="44070" y="10352"/>
                    <a:pt x="44266" y="9380"/>
                    <a:pt x="44418" y="8452"/>
                  </a:cubicBezTo>
                  <a:cubicBezTo>
                    <a:pt x="44811" y="6034"/>
                    <a:pt x="43713" y="3563"/>
                    <a:pt x="41465" y="1851"/>
                  </a:cubicBezTo>
                  <a:cubicBezTo>
                    <a:pt x="39880" y="640"/>
                    <a:pt x="38019" y="0"/>
                    <a:pt x="3627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33"/>
            <p:cNvSpPr/>
            <p:nvPr/>
          </p:nvSpPr>
          <p:spPr>
            <a:xfrm>
              <a:off x="5285750" y="583550"/>
              <a:ext cx="1707300" cy="554325"/>
            </a:xfrm>
            <a:custGeom>
              <a:rect b="b" l="l" r="r" t="t"/>
              <a:pathLst>
                <a:path extrusionOk="0" h="22173" w="68292">
                  <a:moveTo>
                    <a:pt x="36733" y="0"/>
                  </a:moveTo>
                  <a:cubicBezTo>
                    <a:pt x="35746" y="0"/>
                    <a:pt x="34796" y="212"/>
                    <a:pt x="33954" y="646"/>
                  </a:cubicBezTo>
                  <a:cubicBezTo>
                    <a:pt x="32768" y="1252"/>
                    <a:pt x="31118" y="3081"/>
                    <a:pt x="29182" y="5945"/>
                  </a:cubicBezTo>
                  <a:cubicBezTo>
                    <a:pt x="28227" y="7345"/>
                    <a:pt x="27317" y="9032"/>
                    <a:pt x="26354" y="10825"/>
                  </a:cubicBezTo>
                  <a:cubicBezTo>
                    <a:pt x="24784" y="13733"/>
                    <a:pt x="23160" y="16739"/>
                    <a:pt x="21224" y="18720"/>
                  </a:cubicBezTo>
                  <a:cubicBezTo>
                    <a:pt x="19080" y="20920"/>
                    <a:pt x="16897" y="22048"/>
                    <a:pt x="14835" y="22048"/>
                  </a:cubicBezTo>
                  <a:cubicBezTo>
                    <a:pt x="14306" y="22048"/>
                    <a:pt x="13786" y="21974"/>
                    <a:pt x="13275" y="21824"/>
                  </a:cubicBezTo>
                  <a:cubicBezTo>
                    <a:pt x="6353" y="19781"/>
                    <a:pt x="2579" y="16909"/>
                    <a:pt x="554" y="15356"/>
                  </a:cubicBezTo>
                  <a:cubicBezTo>
                    <a:pt x="376" y="15232"/>
                    <a:pt x="224" y="15107"/>
                    <a:pt x="72" y="15000"/>
                  </a:cubicBezTo>
                  <a:lnTo>
                    <a:pt x="1" y="15098"/>
                  </a:lnTo>
                  <a:cubicBezTo>
                    <a:pt x="144" y="15205"/>
                    <a:pt x="304" y="15330"/>
                    <a:pt x="474" y="15455"/>
                  </a:cubicBezTo>
                  <a:cubicBezTo>
                    <a:pt x="2508" y="17007"/>
                    <a:pt x="6299" y="19888"/>
                    <a:pt x="13240" y="21940"/>
                  </a:cubicBezTo>
                  <a:cubicBezTo>
                    <a:pt x="13766" y="22092"/>
                    <a:pt x="14301" y="22172"/>
                    <a:pt x="14846" y="22172"/>
                  </a:cubicBezTo>
                  <a:cubicBezTo>
                    <a:pt x="16933" y="22172"/>
                    <a:pt x="19146" y="21030"/>
                    <a:pt x="21313" y="18800"/>
                  </a:cubicBezTo>
                  <a:cubicBezTo>
                    <a:pt x="23258" y="16811"/>
                    <a:pt x="24882" y="13795"/>
                    <a:pt x="26461" y="10878"/>
                  </a:cubicBezTo>
                  <a:cubicBezTo>
                    <a:pt x="27424" y="9094"/>
                    <a:pt x="28334" y="7408"/>
                    <a:pt x="29280" y="6007"/>
                  </a:cubicBezTo>
                  <a:cubicBezTo>
                    <a:pt x="31207" y="3170"/>
                    <a:pt x="32848" y="1351"/>
                    <a:pt x="34008" y="753"/>
                  </a:cubicBezTo>
                  <a:cubicBezTo>
                    <a:pt x="34834" y="330"/>
                    <a:pt x="35766" y="123"/>
                    <a:pt x="36734" y="123"/>
                  </a:cubicBezTo>
                  <a:cubicBezTo>
                    <a:pt x="38358" y="123"/>
                    <a:pt x="40084" y="705"/>
                    <a:pt x="41582" y="1823"/>
                  </a:cubicBezTo>
                  <a:cubicBezTo>
                    <a:pt x="43866" y="3527"/>
                    <a:pt x="44945" y="6007"/>
                    <a:pt x="44490" y="8452"/>
                  </a:cubicBezTo>
                  <a:cubicBezTo>
                    <a:pt x="44339" y="9237"/>
                    <a:pt x="44151" y="10066"/>
                    <a:pt x="43982" y="10878"/>
                  </a:cubicBezTo>
                  <a:cubicBezTo>
                    <a:pt x="43384" y="13581"/>
                    <a:pt x="42768" y="16373"/>
                    <a:pt x="43241" y="18265"/>
                  </a:cubicBezTo>
                  <a:cubicBezTo>
                    <a:pt x="43518" y="19380"/>
                    <a:pt x="44053" y="20094"/>
                    <a:pt x="44883" y="20450"/>
                  </a:cubicBezTo>
                  <a:cubicBezTo>
                    <a:pt x="45272" y="20617"/>
                    <a:pt x="45723" y="20700"/>
                    <a:pt x="46237" y="20700"/>
                  </a:cubicBezTo>
                  <a:cubicBezTo>
                    <a:pt x="47900" y="20700"/>
                    <a:pt x="50226" y="19827"/>
                    <a:pt x="53286" y="18068"/>
                  </a:cubicBezTo>
                  <a:cubicBezTo>
                    <a:pt x="58238" y="15223"/>
                    <a:pt x="68185" y="3777"/>
                    <a:pt x="68292" y="3661"/>
                  </a:cubicBezTo>
                  <a:lnTo>
                    <a:pt x="68193" y="3581"/>
                  </a:lnTo>
                  <a:cubicBezTo>
                    <a:pt x="68095" y="3697"/>
                    <a:pt x="58157" y="15125"/>
                    <a:pt x="53233" y="17961"/>
                  </a:cubicBezTo>
                  <a:cubicBezTo>
                    <a:pt x="50178" y="19715"/>
                    <a:pt x="47869" y="20580"/>
                    <a:pt x="46235" y="20580"/>
                  </a:cubicBezTo>
                  <a:cubicBezTo>
                    <a:pt x="45741" y="20580"/>
                    <a:pt x="45309" y="20501"/>
                    <a:pt x="44936" y="20343"/>
                  </a:cubicBezTo>
                  <a:cubicBezTo>
                    <a:pt x="44142" y="20004"/>
                    <a:pt x="43625" y="19308"/>
                    <a:pt x="43357" y="18229"/>
                  </a:cubicBezTo>
                  <a:cubicBezTo>
                    <a:pt x="42893" y="16373"/>
                    <a:pt x="43509" y="13590"/>
                    <a:pt x="44098" y="10905"/>
                  </a:cubicBezTo>
                  <a:cubicBezTo>
                    <a:pt x="44276" y="10093"/>
                    <a:pt x="44455" y="9263"/>
                    <a:pt x="44606" y="8478"/>
                  </a:cubicBezTo>
                  <a:cubicBezTo>
                    <a:pt x="45079" y="5981"/>
                    <a:pt x="43973" y="3456"/>
                    <a:pt x="41662" y="1725"/>
                  </a:cubicBezTo>
                  <a:cubicBezTo>
                    <a:pt x="40138" y="592"/>
                    <a:pt x="38384" y="0"/>
                    <a:pt x="36733"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33"/>
            <p:cNvSpPr/>
            <p:nvPr/>
          </p:nvSpPr>
          <p:spPr>
            <a:xfrm>
              <a:off x="5286425" y="576375"/>
              <a:ext cx="1699275" cy="568400"/>
            </a:xfrm>
            <a:custGeom>
              <a:rect b="b" l="l" r="r" t="t"/>
              <a:pathLst>
                <a:path extrusionOk="0" h="22736" w="67971">
                  <a:moveTo>
                    <a:pt x="37157" y="1"/>
                  </a:moveTo>
                  <a:cubicBezTo>
                    <a:pt x="36104" y="1"/>
                    <a:pt x="35098" y="245"/>
                    <a:pt x="34240" y="745"/>
                  </a:cubicBezTo>
                  <a:cubicBezTo>
                    <a:pt x="33169" y="1361"/>
                    <a:pt x="31608" y="3217"/>
                    <a:pt x="29583" y="6250"/>
                  </a:cubicBezTo>
                  <a:cubicBezTo>
                    <a:pt x="28718" y="7543"/>
                    <a:pt x="27861" y="9024"/>
                    <a:pt x="26960" y="10594"/>
                  </a:cubicBezTo>
                  <a:cubicBezTo>
                    <a:pt x="25203" y="13618"/>
                    <a:pt x="23392" y="16750"/>
                    <a:pt x="21322" y="18926"/>
                  </a:cubicBezTo>
                  <a:cubicBezTo>
                    <a:pt x="18984" y="21375"/>
                    <a:pt x="16754" y="22606"/>
                    <a:pt x="14672" y="22606"/>
                  </a:cubicBezTo>
                  <a:cubicBezTo>
                    <a:pt x="14220" y="22606"/>
                    <a:pt x="13775" y="22548"/>
                    <a:pt x="13338" y="22432"/>
                  </a:cubicBezTo>
                  <a:cubicBezTo>
                    <a:pt x="6085" y="20505"/>
                    <a:pt x="2383" y="17579"/>
                    <a:pt x="393" y="16000"/>
                  </a:cubicBezTo>
                  <a:cubicBezTo>
                    <a:pt x="277" y="15911"/>
                    <a:pt x="179" y="15831"/>
                    <a:pt x="72" y="15751"/>
                  </a:cubicBezTo>
                  <a:lnTo>
                    <a:pt x="1" y="15849"/>
                  </a:lnTo>
                  <a:cubicBezTo>
                    <a:pt x="99" y="15929"/>
                    <a:pt x="206" y="16009"/>
                    <a:pt x="313" y="16098"/>
                  </a:cubicBezTo>
                  <a:cubicBezTo>
                    <a:pt x="2311" y="17677"/>
                    <a:pt x="6031" y="20621"/>
                    <a:pt x="13311" y="22557"/>
                  </a:cubicBezTo>
                  <a:cubicBezTo>
                    <a:pt x="13757" y="22673"/>
                    <a:pt x="14212" y="22736"/>
                    <a:pt x="14676" y="22736"/>
                  </a:cubicBezTo>
                  <a:cubicBezTo>
                    <a:pt x="16790" y="22736"/>
                    <a:pt x="19047" y="21487"/>
                    <a:pt x="21411" y="19007"/>
                  </a:cubicBezTo>
                  <a:cubicBezTo>
                    <a:pt x="23490" y="16821"/>
                    <a:pt x="25310" y="13690"/>
                    <a:pt x="27058" y="10657"/>
                  </a:cubicBezTo>
                  <a:cubicBezTo>
                    <a:pt x="27968" y="9087"/>
                    <a:pt x="28825" y="7606"/>
                    <a:pt x="29681" y="6321"/>
                  </a:cubicBezTo>
                  <a:cubicBezTo>
                    <a:pt x="31697" y="3297"/>
                    <a:pt x="33249" y="1459"/>
                    <a:pt x="34302" y="844"/>
                  </a:cubicBezTo>
                  <a:cubicBezTo>
                    <a:pt x="35143" y="359"/>
                    <a:pt x="36127" y="122"/>
                    <a:pt x="37156" y="122"/>
                  </a:cubicBezTo>
                  <a:cubicBezTo>
                    <a:pt x="38703" y="122"/>
                    <a:pt x="40353" y="657"/>
                    <a:pt x="41778" y="1691"/>
                  </a:cubicBezTo>
                  <a:cubicBezTo>
                    <a:pt x="44133" y="3413"/>
                    <a:pt x="45222" y="5946"/>
                    <a:pt x="44677" y="8471"/>
                  </a:cubicBezTo>
                  <a:cubicBezTo>
                    <a:pt x="44544" y="9095"/>
                    <a:pt x="44392" y="9729"/>
                    <a:pt x="44231" y="10407"/>
                  </a:cubicBezTo>
                  <a:cubicBezTo>
                    <a:pt x="43562" y="13253"/>
                    <a:pt x="42875" y="16188"/>
                    <a:pt x="43321" y="18168"/>
                  </a:cubicBezTo>
                  <a:cubicBezTo>
                    <a:pt x="43571" y="19248"/>
                    <a:pt x="44071" y="19943"/>
                    <a:pt x="44865" y="20282"/>
                  </a:cubicBezTo>
                  <a:cubicBezTo>
                    <a:pt x="45231" y="20438"/>
                    <a:pt x="45654" y="20516"/>
                    <a:pt x="46137" y="20516"/>
                  </a:cubicBezTo>
                  <a:cubicBezTo>
                    <a:pt x="47787" y="20516"/>
                    <a:pt x="50132" y="19605"/>
                    <a:pt x="53250" y="17749"/>
                  </a:cubicBezTo>
                  <a:cubicBezTo>
                    <a:pt x="58104" y="14867"/>
                    <a:pt x="67872" y="3520"/>
                    <a:pt x="67970" y="3413"/>
                  </a:cubicBezTo>
                  <a:lnTo>
                    <a:pt x="67881" y="3333"/>
                  </a:lnTo>
                  <a:cubicBezTo>
                    <a:pt x="67783" y="3448"/>
                    <a:pt x="58032" y="14769"/>
                    <a:pt x="53188" y="17651"/>
                  </a:cubicBezTo>
                  <a:cubicBezTo>
                    <a:pt x="50092" y="19489"/>
                    <a:pt x="47772" y="20396"/>
                    <a:pt x="46150" y="20396"/>
                  </a:cubicBezTo>
                  <a:cubicBezTo>
                    <a:pt x="45678" y="20396"/>
                    <a:pt x="45265" y="20319"/>
                    <a:pt x="44909" y="20166"/>
                  </a:cubicBezTo>
                  <a:cubicBezTo>
                    <a:pt x="44160" y="19845"/>
                    <a:pt x="43678" y="19185"/>
                    <a:pt x="43437" y="18141"/>
                  </a:cubicBezTo>
                  <a:cubicBezTo>
                    <a:pt x="43000" y="16188"/>
                    <a:pt x="43687" y="13262"/>
                    <a:pt x="44347" y="10434"/>
                  </a:cubicBezTo>
                  <a:cubicBezTo>
                    <a:pt x="44508" y="9756"/>
                    <a:pt x="44659" y="9122"/>
                    <a:pt x="44793" y="8498"/>
                  </a:cubicBezTo>
                  <a:cubicBezTo>
                    <a:pt x="45346" y="5920"/>
                    <a:pt x="44249" y="3341"/>
                    <a:pt x="41849" y="1593"/>
                  </a:cubicBezTo>
                  <a:cubicBezTo>
                    <a:pt x="40406" y="545"/>
                    <a:pt x="38730" y="1"/>
                    <a:pt x="3715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33"/>
            <p:cNvSpPr/>
            <p:nvPr/>
          </p:nvSpPr>
          <p:spPr>
            <a:xfrm>
              <a:off x="5287100" y="568700"/>
              <a:ext cx="1691225" cy="583000"/>
            </a:xfrm>
            <a:custGeom>
              <a:rect b="b" l="l" r="r" t="t"/>
              <a:pathLst>
                <a:path extrusionOk="0" h="23320" w="67649">
                  <a:moveTo>
                    <a:pt x="37589" y="1"/>
                  </a:moveTo>
                  <a:cubicBezTo>
                    <a:pt x="36474" y="1"/>
                    <a:pt x="35412" y="283"/>
                    <a:pt x="34525" y="856"/>
                  </a:cubicBezTo>
                  <a:cubicBezTo>
                    <a:pt x="33561" y="1481"/>
                    <a:pt x="32161" y="3247"/>
                    <a:pt x="29984" y="6583"/>
                  </a:cubicBezTo>
                  <a:cubicBezTo>
                    <a:pt x="29297" y="7627"/>
                    <a:pt x="28592" y="8769"/>
                    <a:pt x="27852" y="9982"/>
                  </a:cubicBezTo>
                  <a:cubicBezTo>
                    <a:pt x="25925" y="13105"/>
                    <a:pt x="23739" y="16655"/>
                    <a:pt x="21420" y="19144"/>
                  </a:cubicBezTo>
                  <a:cubicBezTo>
                    <a:pt x="18909" y="21838"/>
                    <a:pt x="16584" y="23195"/>
                    <a:pt x="14491" y="23195"/>
                  </a:cubicBezTo>
                  <a:cubicBezTo>
                    <a:pt x="14123" y="23195"/>
                    <a:pt x="13762" y="23153"/>
                    <a:pt x="13409" y="23069"/>
                  </a:cubicBezTo>
                  <a:cubicBezTo>
                    <a:pt x="5844" y="21276"/>
                    <a:pt x="2222" y="18297"/>
                    <a:pt x="268" y="16691"/>
                  </a:cubicBezTo>
                  <a:lnTo>
                    <a:pt x="72" y="16530"/>
                  </a:lnTo>
                  <a:lnTo>
                    <a:pt x="0" y="16620"/>
                  </a:lnTo>
                  <a:lnTo>
                    <a:pt x="197" y="16780"/>
                  </a:lnTo>
                  <a:cubicBezTo>
                    <a:pt x="2150" y="18395"/>
                    <a:pt x="5790" y="21392"/>
                    <a:pt x="13382" y="23194"/>
                  </a:cubicBezTo>
                  <a:cubicBezTo>
                    <a:pt x="13739" y="23275"/>
                    <a:pt x="14114" y="23319"/>
                    <a:pt x="14488" y="23319"/>
                  </a:cubicBezTo>
                  <a:cubicBezTo>
                    <a:pt x="16611" y="23319"/>
                    <a:pt x="18967" y="21945"/>
                    <a:pt x="21509" y="19233"/>
                  </a:cubicBezTo>
                  <a:cubicBezTo>
                    <a:pt x="23838" y="16736"/>
                    <a:pt x="26023" y="13176"/>
                    <a:pt x="27950" y="10045"/>
                  </a:cubicBezTo>
                  <a:cubicBezTo>
                    <a:pt x="28700" y="8832"/>
                    <a:pt x="29395" y="7690"/>
                    <a:pt x="30082" y="6646"/>
                  </a:cubicBezTo>
                  <a:cubicBezTo>
                    <a:pt x="31545" y="4416"/>
                    <a:pt x="33374" y="1748"/>
                    <a:pt x="34596" y="963"/>
                  </a:cubicBezTo>
                  <a:cubicBezTo>
                    <a:pt x="35463" y="398"/>
                    <a:pt x="36500" y="121"/>
                    <a:pt x="37591" y="121"/>
                  </a:cubicBezTo>
                  <a:cubicBezTo>
                    <a:pt x="39051" y="121"/>
                    <a:pt x="40606" y="618"/>
                    <a:pt x="41974" y="1588"/>
                  </a:cubicBezTo>
                  <a:cubicBezTo>
                    <a:pt x="43856" y="2926"/>
                    <a:pt x="45605" y="5442"/>
                    <a:pt x="44864" y="8501"/>
                  </a:cubicBezTo>
                  <a:cubicBezTo>
                    <a:pt x="44757" y="8939"/>
                    <a:pt x="44641" y="9394"/>
                    <a:pt x="44525" y="9849"/>
                  </a:cubicBezTo>
                  <a:cubicBezTo>
                    <a:pt x="43794" y="12730"/>
                    <a:pt x="42973" y="15995"/>
                    <a:pt x="43401" y="18092"/>
                  </a:cubicBezTo>
                  <a:cubicBezTo>
                    <a:pt x="43615" y="19126"/>
                    <a:pt x="44097" y="19813"/>
                    <a:pt x="44847" y="20134"/>
                  </a:cubicBezTo>
                  <a:cubicBezTo>
                    <a:pt x="45188" y="20282"/>
                    <a:pt x="45585" y="20356"/>
                    <a:pt x="46039" y="20356"/>
                  </a:cubicBezTo>
                  <a:cubicBezTo>
                    <a:pt x="47671" y="20356"/>
                    <a:pt x="50037" y="19399"/>
                    <a:pt x="53206" y="17458"/>
                  </a:cubicBezTo>
                  <a:cubicBezTo>
                    <a:pt x="57987" y="14532"/>
                    <a:pt x="67551" y="3292"/>
                    <a:pt x="67649" y="3176"/>
                  </a:cubicBezTo>
                  <a:lnTo>
                    <a:pt x="67560" y="3095"/>
                  </a:lnTo>
                  <a:cubicBezTo>
                    <a:pt x="67461" y="3211"/>
                    <a:pt x="57907" y="14434"/>
                    <a:pt x="53143" y="17351"/>
                  </a:cubicBezTo>
                  <a:cubicBezTo>
                    <a:pt x="50022" y="19263"/>
                    <a:pt x="47637" y="20228"/>
                    <a:pt x="46024" y="20228"/>
                  </a:cubicBezTo>
                  <a:cubicBezTo>
                    <a:pt x="45591" y="20228"/>
                    <a:pt x="45213" y="20158"/>
                    <a:pt x="44891" y="20018"/>
                  </a:cubicBezTo>
                  <a:cubicBezTo>
                    <a:pt x="44178" y="19706"/>
                    <a:pt x="43731" y="19073"/>
                    <a:pt x="43526" y="18065"/>
                  </a:cubicBezTo>
                  <a:cubicBezTo>
                    <a:pt x="43098" y="15995"/>
                    <a:pt x="43919" y="12748"/>
                    <a:pt x="44641" y="9884"/>
                  </a:cubicBezTo>
                  <a:cubicBezTo>
                    <a:pt x="44757" y="9420"/>
                    <a:pt x="44873" y="8965"/>
                    <a:pt x="44980" y="8528"/>
                  </a:cubicBezTo>
                  <a:cubicBezTo>
                    <a:pt x="45739" y="5415"/>
                    <a:pt x="43963" y="2846"/>
                    <a:pt x="42036" y="1481"/>
                  </a:cubicBezTo>
                  <a:cubicBezTo>
                    <a:pt x="40655" y="502"/>
                    <a:pt x="39075" y="1"/>
                    <a:pt x="3758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33"/>
            <p:cNvSpPr/>
            <p:nvPr/>
          </p:nvSpPr>
          <p:spPr>
            <a:xfrm>
              <a:off x="5287775" y="560825"/>
              <a:ext cx="1683200" cy="598225"/>
            </a:xfrm>
            <a:custGeom>
              <a:rect b="b" l="l" r="r" t="t"/>
              <a:pathLst>
                <a:path extrusionOk="0" h="23929" w="67328">
                  <a:moveTo>
                    <a:pt x="38006" y="1"/>
                  </a:moveTo>
                  <a:cubicBezTo>
                    <a:pt x="36833" y="1"/>
                    <a:pt x="35720" y="326"/>
                    <a:pt x="34810" y="984"/>
                  </a:cubicBezTo>
                  <a:cubicBezTo>
                    <a:pt x="33633" y="1840"/>
                    <a:pt x="31822" y="4677"/>
                    <a:pt x="29716" y="7960"/>
                  </a:cubicBezTo>
                  <a:cubicBezTo>
                    <a:pt x="25394" y="14704"/>
                    <a:pt x="19555" y="23805"/>
                    <a:pt x="14352" y="23805"/>
                  </a:cubicBezTo>
                  <a:cubicBezTo>
                    <a:pt x="14056" y="23805"/>
                    <a:pt x="13762" y="23775"/>
                    <a:pt x="13471" y="23715"/>
                  </a:cubicBezTo>
                  <a:cubicBezTo>
                    <a:pt x="5638" y="22082"/>
                    <a:pt x="2088" y="19040"/>
                    <a:pt x="188" y="17398"/>
                  </a:cubicBezTo>
                  <a:lnTo>
                    <a:pt x="81" y="17309"/>
                  </a:lnTo>
                  <a:lnTo>
                    <a:pt x="0" y="17398"/>
                  </a:lnTo>
                  <a:lnTo>
                    <a:pt x="107" y="17497"/>
                  </a:lnTo>
                  <a:cubicBezTo>
                    <a:pt x="2016" y="19138"/>
                    <a:pt x="5585" y="22198"/>
                    <a:pt x="13444" y="23839"/>
                  </a:cubicBezTo>
                  <a:cubicBezTo>
                    <a:pt x="13748" y="23893"/>
                    <a:pt x="14051" y="23929"/>
                    <a:pt x="14345" y="23929"/>
                  </a:cubicBezTo>
                  <a:cubicBezTo>
                    <a:pt x="19627" y="23929"/>
                    <a:pt x="25479" y="14794"/>
                    <a:pt x="29814" y="8022"/>
                  </a:cubicBezTo>
                  <a:cubicBezTo>
                    <a:pt x="31911" y="4748"/>
                    <a:pt x="33722" y="1929"/>
                    <a:pt x="34882" y="1082"/>
                  </a:cubicBezTo>
                  <a:cubicBezTo>
                    <a:pt x="35769" y="437"/>
                    <a:pt x="36858" y="119"/>
                    <a:pt x="38007" y="119"/>
                  </a:cubicBezTo>
                  <a:cubicBezTo>
                    <a:pt x="39386" y="119"/>
                    <a:pt x="40852" y="578"/>
                    <a:pt x="42161" y="1483"/>
                  </a:cubicBezTo>
                  <a:cubicBezTo>
                    <a:pt x="44124" y="2839"/>
                    <a:pt x="45908" y="5400"/>
                    <a:pt x="45052" y="8540"/>
                  </a:cubicBezTo>
                  <a:lnTo>
                    <a:pt x="44891" y="9120"/>
                  </a:lnTo>
                  <a:cubicBezTo>
                    <a:pt x="43776" y="13188"/>
                    <a:pt x="42384" y="18246"/>
                    <a:pt x="44436" y="19763"/>
                  </a:cubicBezTo>
                  <a:cubicBezTo>
                    <a:pt x="44834" y="20057"/>
                    <a:pt x="45341" y="20204"/>
                    <a:pt x="45961" y="20204"/>
                  </a:cubicBezTo>
                  <a:cubicBezTo>
                    <a:pt x="47577" y="20204"/>
                    <a:pt x="49958" y="19200"/>
                    <a:pt x="53170" y="17175"/>
                  </a:cubicBezTo>
                  <a:cubicBezTo>
                    <a:pt x="57862" y="14205"/>
                    <a:pt x="67238" y="3062"/>
                    <a:pt x="67327" y="2955"/>
                  </a:cubicBezTo>
                  <a:lnTo>
                    <a:pt x="67238" y="2875"/>
                  </a:lnTo>
                  <a:cubicBezTo>
                    <a:pt x="67140" y="2991"/>
                    <a:pt x="57782" y="14107"/>
                    <a:pt x="53098" y="17068"/>
                  </a:cubicBezTo>
                  <a:cubicBezTo>
                    <a:pt x="49937" y="19069"/>
                    <a:pt x="47543" y="20075"/>
                    <a:pt x="45946" y="20075"/>
                  </a:cubicBezTo>
                  <a:cubicBezTo>
                    <a:pt x="45358" y="20075"/>
                    <a:pt x="44877" y="19938"/>
                    <a:pt x="44507" y="19664"/>
                  </a:cubicBezTo>
                  <a:cubicBezTo>
                    <a:pt x="42527" y="18201"/>
                    <a:pt x="43901" y="13188"/>
                    <a:pt x="45007" y="9155"/>
                  </a:cubicBezTo>
                  <a:lnTo>
                    <a:pt x="45168" y="8576"/>
                  </a:lnTo>
                  <a:cubicBezTo>
                    <a:pt x="46042" y="5373"/>
                    <a:pt x="44222" y="2759"/>
                    <a:pt x="42232" y="1385"/>
                  </a:cubicBezTo>
                  <a:cubicBezTo>
                    <a:pt x="40901" y="467"/>
                    <a:pt x="39410" y="1"/>
                    <a:pt x="38006"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79" name="Google Shape;2979;p33"/>
          <p:cNvGrpSpPr/>
          <p:nvPr/>
        </p:nvGrpSpPr>
        <p:grpSpPr>
          <a:xfrm flipH="1">
            <a:off x="7955486" y="3165454"/>
            <a:ext cx="37230" cy="2435125"/>
            <a:chOff x="367100" y="2392375"/>
            <a:chExt cx="37200" cy="2435125"/>
          </a:xfrm>
        </p:grpSpPr>
        <p:sp>
          <p:nvSpPr>
            <p:cNvPr id="2980" name="Google Shape;2980;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82" name="Google Shape;2982;p33"/>
          <p:cNvSpPr txBox="1"/>
          <p:nvPr>
            <p:ph type="title"/>
          </p:nvPr>
        </p:nvSpPr>
        <p:spPr>
          <a:xfrm>
            <a:off x="3797875" y="2180325"/>
            <a:ext cx="3696000" cy="1352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5000"/>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p:txBody>
      </p:sp>
      <p:sp>
        <p:nvSpPr>
          <p:cNvPr id="2983" name="Google Shape;2983;p33"/>
          <p:cNvSpPr txBox="1"/>
          <p:nvPr>
            <p:ph idx="2" type="title"/>
          </p:nvPr>
        </p:nvSpPr>
        <p:spPr>
          <a:xfrm>
            <a:off x="5041525" y="1070175"/>
            <a:ext cx="1208700" cy="930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r">
              <a:lnSpc>
                <a:spcPct val="100000"/>
              </a:lnSpc>
              <a:spcBef>
                <a:spcPts val="0"/>
              </a:spcBef>
              <a:spcAft>
                <a:spcPts val="0"/>
              </a:spcAft>
              <a:buSzPts val="6000"/>
              <a:buNone/>
              <a:defRPr sz="6000"/>
            </a:lvl2pPr>
            <a:lvl3pPr lvl="2" algn="r">
              <a:lnSpc>
                <a:spcPct val="100000"/>
              </a:lnSpc>
              <a:spcBef>
                <a:spcPts val="0"/>
              </a:spcBef>
              <a:spcAft>
                <a:spcPts val="0"/>
              </a:spcAft>
              <a:buSzPts val="6000"/>
              <a:buNone/>
              <a:defRPr sz="6000"/>
            </a:lvl3pPr>
            <a:lvl4pPr lvl="3" algn="r">
              <a:lnSpc>
                <a:spcPct val="100000"/>
              </a:lnSpc>
              <a:spcBef>
                <a:spcPts val="0"/>
              </a:spcBef>
              <a:spcAft>
                <a:spcPts val="0"/>
              </a:spcAft>
              <a:buSzPts val="6000"/>
              <a:buNone/>
              <a:defRPr sz="6000"/>
            </a:lvl4pPr>
            <a:lvl5pPr lvl="4" algn="r">
              <a:lnSpc>
                <a:spcPct val="100000"/>
              </a:lnSpc>
              <a:spcBef>
                <a:spcPts val="0"/>
              </a:spcBef>
              <a:spcAft>
                <a:spcPts val="0"/>
              </a:spcAft>
              <a:buSzPts val="6000"/>
              <a:buNone/>
              <a:defRPr sz="6000"/>
            </a:lvl5pPr>
            <a:lvl6pPr lvl="5" algn="r">
              <a:lnSpc>
                <a:spcPct val="100000"/>
              </a:lnSpc>
              <a:spcBef>
                <a:spcPts val="0"/>
              </a:spcBef>
              <a:spcAft>
                <a:spcPts val="0"/>
              </a:spcAft>
              <a:buSzPts val="6000"/>
              <a:buNone/>
              <a:defRPr sz="6000"/>
            </a:lvl6pPr>
            <a:lvl7pPr lvl="6" algn="r">
              <a:lnSpc>
                <a:spcPct val="100000"/>
              </a:lnSpc>
              <a:spcBef>
                <a:spcPts val="0"/>
              </a:spcBef>
              <a:spcAft>
                <a:spcPts val="0"/>
              </a:spcAft>
              <a:buSzPts val="6000"/>
              <a:buNone/>
              <a:defRPr sz="6000"/>
            </a:lvl7pPr>
            <a:lvl8pPr lvl="7" algn="r">
              <a:lnSpc>
                <a:spcPct val="100000"/>
              </a:lnSpc>
              <a:spcBef>
                <a:spcPts val="0"/>
              </a:spcBef>
              <a:spcAft>
                <a:spcPts val="0"/>
              </a:spcAft>
              <a:buSzPts val="6000"/>
              <a:buNone/>
              <a:defRPr sz="6000"/>
            </a:lvl8pPr>
            <a:lvl9pPr lvl="8" algn="r">
              <a:lnSpc>
                <a:spcPct val="100000"/>
              </a:lnSpc>
              <a:spcBef>
                <a:spcPts val="0"/>
              </a:spcBef>
              <a:spcAft>
                <a:spcPts val="0"/>
              </a:spcAft>
              <a:buSzPts val="6000"/>
              <a:buNone/>
              <a:defRPr sz="6000"/>
            </a:lvl9pPr>
          </a:lstStyle>
          <a:p/>
        </p:txBody>
      </p:sp>
      <p:sp>
        <p:nvSpPr>
          <p:cNvPr id="2984" name="Google Shape;2984;p33"/>
          <p:cNvSpPr txBox="1"/>
          <p:nvPr>
            <p:ph idx="1" type="subTitle"/>
          </p:nvPr>
        </p:nvSpPr>
        <p:spPr>
          <a:xfrm>
            <a:off x="4242175" y="3531600"/>
            <a:ext cx="2807400" cy="69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r">
              <a:lnSpc>
                <a:spcPct val="100000"/>
              </a:lnSpc>
              <a:spcBef>
                <a:spcPts val="1600"/>
              </a:spcBef>
              <a:spcAft>
                <a:spcPts val="0"/>
              </a:spcAft>
              <a:buSzPts val="1600"/>
              <a:buNone/>
              <a:defRPr sz="1600"/>
            </a:lvl2pPr>
            <a:lvl3pPr lvl="2" algn="r">
              <a:lnSpc>
                <a:spcPct val="100000"/>
              </a:lnSpc>
              <a:spcBef>
                <a:spcPts val="1600"/>
              </a:spcBef>
              <a:spcAft>
                <a:spcPts val="0"/>
              </a:spcAft>
              <a:buSzPts val="1600"/>
              <a:buNone/>
              <a:defRPr sz="1600"/>
            </a:lvl3pPr>
            <a:lvl4pPr lvl="3" algn="r">
              <a:lnSpc>
                <a:spcPct val="100000"/>
              </a:lnSpc>
              <a:spcBef>
                <a:spcPts val="1600"/>
              </a:spcBef>
              <a:spcAft>
                <a:spcPts val="0"/>
              </a:spcAft>
              <a:buSzPts val="1600"/>
              <a:buNone/>
              <a:defRPr sz="1600"/>
            </a:lvl4pPr>
            <a:lvl5pPr lvl="4" algn="r">
              <a:lnSpc>
                <a:spcPct val="100000"/>
              </a:lnSpc>
              <a:spcBef>
                <a:spcPts val="1600"/>
              </a:spcBef>
              <a:spcAft>
                <a:spcPts val="0"/>
              </a:spcAft>
              <a:buSzPts val="1600"/>
              <a:buNone/>
              <a:defRPr sz="1600"/>
            </a:lvl5pPr>
            <a:lvl6pPr lvl="5" algn="r">
              <a:lnSpc>
                <a:spcPct val="100000"/>
              </a:lnSpc>
              <a:spcBef>
                <a:spcPts val="1600"/>
              </a:spcBef>
              <a:spcAft>
                <a:spcPts val="0"/>
              </a:spcAft>
              <a:buSzPts val="1600"/>
              <a:buNone/>
              <a:defRPr sz="1600"/>
            </a:lvl6pPr>
            <a:lvl7pPr lvl="6" algn="r">
              <a:lnSpc>
                <a:spcPct val="100000"/>
              </a:lnSpc>
              <a:spcBef>
                <a:spcPts val="1600"/>
              </a:spcBef>
              <a:spcAft>
                <a:spcPts val="0"/>
              </a:spcAft>
              <a:buSzPts val="1600"/>
              <a:buNone/>
              <a:defRPr sz="1600"/>
            </a:lvl7pPr>
            <a:lvl8pPr lvl="7" algn="r">
              <a:lnSpc>
                <a:spcPct val="100000"/>
              </a:lnSpc>
              <a:spcBef>
                <a:spcPts val="1600"/>
              </a:spcBef>
              <a:spcAft>
                <a:spcPts val="0"/>
              </a:spcAft>
              <a:buSzPts val="1600"/>
              <a:buNone/>
              <a:defRPr sz="1600"/>
            </a:lvl8pPr>
            <a:lvl9pPr lvl="8" algn="r">
              <a:lnSpc>
                <a:spcPct val="100000"/>
              </a:lnSpc>
              <a:spcBef>
                <a:spcPts val="1600"/>
              </a:spcBef>
              <a:spcAft>
                <a:spcPts val="1600"/>
              </a:spcAft>
              <a:buSzPts val="1600"/>
              <a:buNone/>
              <a:defRPr sz="16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
    <p:spTree>
      <p:nvGrpSpPr>
        <p:cNvPr id="2985" name="Shape 2985"/>
        <p:cNvGrpSpPr/>
        <p:nvPr/>
      </p:nvGrpSpPr>
      <p:grpSpPr>
        <a:xfrm>
          <a:off x="0" y="0"/>
          <a:ext cx="0" cy="0"/>
          <a:chOff x="0" y="0"/>
          <a:chExt cx="0" cy="0"/>
        </a:xfrm>
      </p:grpSpPr>
      <p:grpSp>
        <p:nvGrpSpPr>
          <p:cNvPr id="2986" name="Google Shape;2986;p34"/>
          <p:cNvGrpSpPr/>
          <p:nvPr/>
        </p:nvGrpSpPr>
        <p:grpSpPr>
          <a:xfrm>
            <a:off x="-2310327" y="4178778"/>
            <a:ext cx="12327280" cy="1460123"/>
            <a:chOff x="862259" y="3765588"/>
            <a:chExt cx="7268444" cy="1159288"/>
          </a:xfrm>
        </p:grpSpPr>
        <p:sp>
          <p:nvSpPr>
            <p:cNvPr id="2987" name="Google Shape;2987;p34"/>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34"/>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34"/>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34"/>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34"/>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34"/>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34"/>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34"/>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34"/>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34"/>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34"/>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34"/>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34"/>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34"/>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34"/>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34"/>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03" name="Google Shape;3003;p34"/>
          <p:cNvSpPr/>
          <p:nvPr/>
        </p:nvSpPr>
        <p:spPr>
          <a:xfrm>
            <a:off x="-895000" y="43263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34"/>
          <p:cNvSpPr/>
          <p:nvPr/>
        </p:nvSpPr>
        <p:spPr>
          <a:xfrm>
            <a:off x="3214375" y="42383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34"/>
          <p:cNvSpPr/>
          <p:nvPr/>
        </p:nvSpPr>
        <p:spPr>
          <a:xfrm>
            <a:off x="834050" y="41996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34"/>
          <p:cNvSpPr/>
          <p:nvPr/>
        </p:nvSpPr>
        <p:spPr>
          <a:xfrm>
            <a:off x="5990238" y="46193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34"/>
          <p:cNvSpPr/>
          <p:nvPr/>
        </p:nvSpPr>
        <p:spPr>
          <a:xfrm>
            <a:off x="7733625" y="40224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34"/>
          <p:cNvSpPr/>
          <p:nvPr/>
        </p:nvSpPr>
        <p:spPr>
          <a:xfrm>
            <a:off x="1448925" y="46240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34"/>
          <p:cNvSpPr/>
          <p:nvPr/>
        </p:nvSpPr>
        <p:spPr>
          <a:xfrm>
            <a:off x="4385063" y="43346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10" name="Google Shape;3010;p34"/>
          <p:cNvGrpSpPr/>
          <p:nvPr/>
        </p:nvGrpSpPr>
        <p:grpSpPr>
          <a:xfrm>
            <a:off x="367100" y="3167313"/>
            <a:ext cx="37200" cy="2435125"/>
            <a:chOff x="367100" y="2392375"/>
            <a:chExt cx="37200" cy="2435125"/>
          </a:xfrm>
        </p:grpSpPr>
        <p:sp>
          <p:nvSpPr>
            <p:cNvPr id="3011" name="Google Shape;3011;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13" name="Google Shape;3013;p34"/>
          <p:cNvGrpSpPr/>
          <p:nvPr/>
        </p:nvGrpSpPr>
        <p:grpSpPr>
          <a:xfrm>
            <a:off x="1496950" y="4504950"/>
            <a:ext cx="37200" cy="833425"/>
            <a:chOff x="367100" y="2392375"/>
            <a:chExt cx="37200" cy="833425"/>
          </a:xfrm>
        </p:grpSpPr>
        <p:sp>
          <p:nvSpPr>
            <p:cNvPr id="3014" name="Google Shape;3014;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16" name="Google Shape;3016;p34"/>
          <p:cNvGrpSpPr/>
          <p:nvPr/>
        </p:nvGrpSpPr>
        <p:grpSpPr>
          <a:xfrm>
            <a:off x="2528413" y="4406000"/>
            <a:ext cx="37200" cy="1232425"/>
            <a:chOff x="367100" y="2392375"/>
            <a:chExt cx="37200" cy="1232425"/>
          </a:xfrm>
        </p:grpSpPr>
        <p:sp>
          <p:nvSpPr>
            <p:cNvPr id="3017" name="Google Shape;3017;p3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19" name="Google Shape;3019;p34"/>
          <p:cNvGrpSpPr/>
          <p:nvPr/>
        </p:nvGrpSpPr>
        <p:grpSpPr>
          <a:xfrm>
            <a:off x="1733350" y="4466913"/>
            <a:ext cx="37200" cy="833425"/>
            <a:chOff x="367100" y="2392375"/>
            <a:chExt cx="37200" cy="833425"/>
          </a:xfrm>
        </p:grpSpPr>
        <p:sp>
          <p:nvSpPr>
            <p:cNvPr id="3020" name="Google Shape;3020;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22" name="Google Shape;3022;p34"/>
          <p:cNvGrpSpPr/>
          <p:nvPr/>
        </p:nvGrpSpPr>
        <p:grpSpPr>
          <a:xfrm>
            <a:off x="8607850" y="2947463"/>
            <a:ext cx="37200" cy="2435125"/>
            <a:chOff x="367100" y="2392375"/>
            <a:chExt cx="37200" cy="2435125"/>
          </a:xfrm>
        </p:grpSpPr>
        <p:sp>
          <p:nvSpPr>
            <p:cNvPr id="3023" name="Google Shape;3023;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25" name="Google Shape;3025;p34"/>
          <p:cNvGrpSpPr/>
          <p:nvPr/>
        </p:nvGrpSpPr>
        <p:grpSpPr>
          <a:xfrm>
            <a:off x="658425" y="4347475"/>
            <a:ext cx="37200" cy="1232425"/>
            <a:chOff x="367100" y="2392375"/>
            <a:chExt cx="37200" cy="1232425"/>
          </a:xfrm>
        </p:grpSpPr>
        <p:sp>
          <p:nvSpPr>
            <p:cNvPr id="3026" name="Google Shape;3026;p3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28" name="Google Shape;3028;p34"/>
          <p:cNvGrpSpPr/>
          <p:nvPr/>
        </p:nvGrpSpPr>
        <p:grpSpPr>
          <a:xfrm>
            <a:off x="3527900" y="4771725"/>
            <a:ext cx="37200" cy="833425"/>
            <a:chOff x="367100" y="2392375"/>
            <a:chExt cx="37200" cy="833425"/>
          </a:xfrm>
        </p:grpSpPr>
        <p:sp>
          <p:nvSpPr>
            <p:cNvPr id="3029" name="Google Shape;3029;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31" name="Google Shape;3031;p34"/>
          <p:cNvGrpSpPr/>
          <p:nvPr/>
        </p:nvGrpSpPr>
        <p:grpSpPr>
          <a:xfrm>
            <a:off x="2347800" y="4607713"/>
            <a:ext cx="37200" cy="833425"/>
            <a:chOff x="367100" y="2392375"/>
            <a:chExt cx="37200" cy="833425"/>
          </a:xfrm>
        </p:grpSpPr>
        <p:sp>
          <p:nvSpPr>
            <p:cNvPr id="3032" name="Google Shape;3032;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34" name="Google Shape;3034;p34"/>
          <p:cNvGrpSpPr/>
          <p:nvPr/>
        </p:nvGrpSpPr>
        <p:grpSpPr>
          <a:xfrm>
            <a:off x="7259438" y="4352288"/>
            <a:ext cx="37200" cy="833425"/>
            <a:chOff x="367100" y="2392375"/>
            <a:chExt cx="37200" cy="833425"/>
          </a:xfrm>
        </p:grpSpPr>
        <p:sp>
          <p:nvSpPr>
            <p:cNvPr id="3035" name="Google Shape;3035;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37" name="Google Shape;3037;p34"/>
          <p:cNvGrpSpPr/>
          <p:nvPr/>
        </p:nvGrpSpPr>
        <p:grpSpPr>
          <a:xfrm>
            <a:off x="5876450" y="4415988"/>
            <a:ext cx="37200" cy="833425"/>
            <a:chOff x="367100" y="2392375"/>
            <a:chExt cx="37200" cy="833425"/>
          </a:xfrm>
        </p:grpSpPr>
        <p:sp>
          <p:nvSpPr>
            <p:cNvPr id="3038" name="Google Shape;3038;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40" name="Google Shape;3040;p34"/>
          <p:cNvGrpSpPr/>
          <p:nvPr/>
        </p:nvGrpSpPr>
        <p:grpSpPr>
          <a:xfrm>
            <a:off x="5087700" y="4314513"/>
            <a:ext cx="37200" cy="833425"/>
            <a:chOff x="367100" y="2392375"/>
            <a:chExt cx="37200" cy="833425"/>
          </a:xfrm>
        </p:grpSpPr>
        <p:sp>
          <p:nvSpPr>
            <p:cNvPr id="3041" name="Google Shape;3041;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2" name="Google Shape;3042;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43" name="Google Shape;3043;p34"/>
          <p:cNvGrpSpPr/>
          <p:nvPr/>
        </p:nvGrpSpPr>
        <p:grpSpPr>
          <a:xfrm>
            <a:off x="6722900" y="4393700"/>
            <a:ext cx="37200" cy="1232425"/>
            <a:chOff x="367100" y="2392375"/>
            <a:chExt cx="37200" cy="1232425"/>
          </a:xfrm>
        </p:grpSpPr>
        <p:sp>
          <p:nvSpPr>
            <p:cNvPr id="3044" name="Google Shape;3044;p3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46" name="Google Shape;3046;p34"/>
          <p:cNvGrpSpPr/>
          <p:nvPr/>
        </p:nvGrpSpPr>
        <p:grpSpPr>
          <a:xfrm>
            <a:off x="7961675" y="4347475"/>
            <a:ext cx="37200" cy="833425"/>
            <a:chOff x="367100" y="2392375"/>
            <a:chExt cx="37200" cy="833425"/>
          </a:xfrm>
        </p:grpSpPr>
        <p:sp>
          <p:nvSpPr>
            <p:cNvPr id="3047" name="Google Shape;3047;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49" name="Google Shape;3049;p34"/>
          <p:cNvGrpSpPr/>
          <p:nvPr/>
        </p:nvGrpSpPr>
        <p:grpSpPr>
          <a:xfrm>
            <a:off x="8312775" y="4410938"/>
            <a:ext cx="37200" cy="833425"/>
            <a:chOff x="367100" y="2392375"/>
            <a:chExt cx="37200" cy="833425"/>
          </a:xfrm>
        </p:grpSpPr>
        <p:sp>
          <p:nvSpPr>
            <p:cNvPr id="3050" name="Google Shape;3050;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52" name="Google Shape;3052;p34"/>
          <p:cNvGrpSpPr/>
          <p:nvPr/>
        </p:nvGrpSpPr>
        <p:grpSpPr>
          <a:xfrm>
            <a:off x="8994688" y="4147975"/>
            <a:ext cx="37200" cy="1232425"/>
            <a:chOff x="367100" y="2392375"/>
            <a:chExt cx="37200" cy="1232425"/>
          </a:xfrm>
        </p:grpSpPr>
        <p:sp>
          <p:nvSpPr>
            <p:cNvPr id="3053" name="Google Shape;3053;p3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55" name="Google Shape;3055;p34"/>
          <p:cNvSpPr/>
          <p:nvPr/>
        </p:nvSpPr>
        <p:spPr>
          <a:xfrm>
            <a:off x="7713300" y="44682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34"/>
          <p:cNvSpPr/>
          <p:nvPr/>
        </p:nvSpPr>
        <p:spPr>
          <a:xfrm>
            <a:off x="6807341" y="45165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57" name="Google Shape;3057;p34"/>
          <p:cNvGrpSpPr/>
          <p:nvPr/>
        </p:nvGrpSpPr>
        <p:grpSpPr>
          <a:xfrm>
            <a:off x="179163" y="3929825"/>
            <a:ext cx="37200" cy="1232425"/>
            <a:chOff x="367100" y="2392375"/>
            <a:chExt cx="37200" cy="1232425"/>
          </a:xfrm>
        </p:grpSpPr>
        <p:sp>
          <p:nvSpPr>
            <p:cNvPr id="3058" name="Google Shape;3058;p3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60" name="Google Shape;3060;p34"/>
          <p:cNvGrpSpPr/>
          <p:nvPr/>
        </p:nvGrpSpPr>
        <p:grpSpPr>
          <a:xfrm>
            <a:off x="4435463" y="4466900"/>
            <a:ext cx="37200" cy="833425"/>
            <a:chOff x="367100" y="2392375"/>
            <a:chExt cx="37200" cy="833425"/>
          </a:xfrm>
        </p:grpSpPr>
        <p:sp>
          <p:nvSpPr>
            <p:cNvPr id="3061" name="Google Shape;3061;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2" name="Google Shape;3062;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63" name="Google Shape;3063;p34"/>
          <p:cNvGrpSpPr/>
          <p:nvPr/>
        </p:nvGrpSpPr>
        <p:grpSpPr>
          <a:xfrm>
            <a:off x="3121763" y="4572225"/>
            <a:ext cx="37200" cy="1232425"/>
            <a:chOff x="367100" y="2392375"/>
            <a:chExt cx="37200" cy="1232425"/>
          </a:xfrm>
        </p:grpSpPr>
        <p:sp>
          <p:nvSpPr>
            <p:cNvPr id="3064" name="Google Shape;3064;p3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66" name="Google Shape;3066;p34"/>
          <p:cNvGrpSpPr/>
          <p:nvPr/>
        </p:nvGrpSpPr>
        <p:grpSpPr>
          <a:xfrm>
            <a:off x="924975" y="4365275"/>
            <a:ext cx="37200" cy="2435125"/>
            <a:chOff x="367100" y="2392375"/>
            <a:chExt cx="37200" cy="2435125"/>
          </a:xfrm>
        </p:grpSpPr>
        <p:sp>
          <p:nvSpPr>
            <p:cNvPr id="3067" name="Google Shape;3067;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69" name="Google Shape;3069;p34"/>
          <p:cNvGrpSpPr/>
          <p:nvPr/>
        </p:nvGrpSpPr>
        <p:grpSpPr>
          <a:xfrm>
            <a:off x="6400500" y="4313438"/>
            <a:ext cx="37200" cy="2435125"/>
            <a:chOff x="367100" y="2392375"/>
            <a:chExt cx="37200" cy="2435125"/>
          </a:xfrm>
        </p:grpSpPr>
        <p:sp>
          <p:nvSpPr>
            <p:cNvPr id="3070" name="Google Shape;3070;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1" name="Google Shape;3071;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72" name="Google Shape;3072;p34"/>
          <p:cNvSpPr/>
          <p:nvPr/>
        </p:nvSpPr>
        <p:spPr>
          <a:xfrm>
            <a:off x="2148550" y="47246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73" name="Google Shape;3073;p34"/>
          <p:cNvGrpSpPr/>
          <p:nvPr/>
        </p:nvGrpSpPr>
        <p:grpSpPr>
          <a:xfrm>
            <a:off x="7679063" y="4377125"/>
            <a:ext cx="37200" cy="2435125"/>
            <a:chOff x="367100" y="2392375"/>
            <a:chExt cx="37200" cy="2435125"/>
          </a:xfrm>
        </p:grpSpPr>
        <p:sp>
          <p:nvSpPr>
            <p:cNvPr id="3074" name="Google Shape;3074;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6" name="Google Shape;3076;p34"/>
          <p:cNvGrpSpPr/>
          <p:nvPr/>
        </p:nvGrpSpPr>
        <p:grpSpPr>
          <a:xfrm>
            <a:off x="8880050" y="2865213"/>
            <a:ext cx="37200" cy="2435125"/>
            <a:chOff x="367100" y="2392375"/>
            <a:chExt cx="37200" cy="2435125"/>
          </a:xfrm>
        </p:grpSpPr>
        <p:sp>
          <p:nvSpPr>
            <p:cNvPr id="3077" name="Google Shape;3077;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79" name="Google Shape;3079;p34"/>
          <p:cNvSpPr txBox="1"/>
          <p:nvPr>
            <p:ph type="title"/>
          </p:nvPr>
        </p:nvSpPr>
        <p:spPr>
          <a:xfrm>
            <a:off x="713100" y="902838"/>
            <a:ext cx="2943600" cy="241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080" name="Google Shape;3080;p34"/>
          <p:cNvSpPr txBox="1"/>
          <p:nvPr>
            <p:ph idx="1" type="subTitle"/>
          </p:nvPr>
        </p:nvSpPr>
        <p:spPr>
          <a:xfrm>
            <a:off x="713100" y="3313950"/>
            <a:ext cx="3852000" cy="92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0_1_2">
    <p:spTree>
      <p:nvGrpSpPr>
        <p:cNvPr id="3081" name="Shape 3081"/>
        <p:cNvGrpSpPr/>
        <p:nvPr/>
      </p:nvGrpSpPr>
      <p:grpSpPr>
        <a:xfrm>
          <a:off x="0" y="0"/>
          <a:ext cx="0" cy="0"/>
          <a:chOff x="0" y="0"/>
          <a:chExt cx="0" cy="0"/>
        </a:xfrm>
      </p:grpSpPr>
      <p:grpSp>
        <p:nvGrpSpPr>
          <p:cNvPr id="3082" name="Google Shape;3082;p35"/>
          <p:cNvGrpSpPr/>
          <p:nvPr/>
        </p:nvGrpSpPr>
        <p:grpSpPr>
          <a:xfrm rot="-303308">
            <a:off x="-461355" y="3044478"/>
            <a:ext cx="11249719" cy="3540034"/>
            <a:chOff x="3025400" y="1754925"/>
            <a:chExt cx="7141649" cy="2247459"/>
          </a:xfrm>
        </p:grpSpPr>
        <p:sp>
          <p:nvSpPr>
            <p:cNvPr id="3083" name="Google Shape;3083;p35"/>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35"/>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35"/>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35"/>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35"/>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35"/>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35"/>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35"/>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35"/>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35"/>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35"/>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35"/>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35"/>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35"/>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35"/>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35"/>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35"/>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p35"/>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35"/>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35"/>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35"/>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35"/>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35"/>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35"/>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35"/>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35"/>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35"/>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10" name="Google Shape;3110;p35"/>
          <p:cNvSpPr/>
          <p:nvPr/>
        </p:nvSpPr>
        <p:spPr>
          <a:xfrm>
            <a:off x="-178237" y="261136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35"/>
          <p:cNvSpPr/>
          <p:nvPr/>
        </p:nvSpPr>
        <p:spPr>
          <a:xfrm>
            <a:off x="-612075" y="3781937"/>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35"/>
          <p:cNvSpPr/>
          <p:nvPr/>
        </p:nvSpPr>
        <p:spPr>
          <a:xfrm>
            <a:off x="1228588" y="41491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35"/>
          <p:cNvSpPr/>
          <p:nvPr/>
        </p:nvSpPr>
        <p:spPr>
          <a:xfrm>
            <a:off x="6145588" y="39971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35"/>
          <p:cNvSpPr/>
          <p:nvPr/>
        </p:nvSpPr>
        <p:spPr>
          <a:xfrm>
            <a:off x="6524900" y="261136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35"/>
          <p:cNvSpPr/>
          <p:nvPr/>
        </p:nvSpPr>
        <p:spPr>
          <a:xfrm>
            <a:off x="1448925" y="45478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35"/>
          <p:cNvSpPr/>
          <p:nvPr/>
        </p:nvSpPr>
        <p:spPr>
          <a:xfrm>
            <a:off x="4385063" y="46394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35"/>
          <p:cNvSpPr/>
          <p:nvPr/>
        </p:nvSpPr>
        <p:spPr>
          <a:xfrm>
            <a:off x="131463" y="36322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18" name="Google Shape;3118;p35"/>
          <p:cNvGrpSpPr/>
          <p:nvPr/>
        </p:nvGrpSpPr>
        <p:grpSpPr>
          <a:xfrm>
            <a:off x="367100" y="3091113"/>
            <a:ext cx="37200" cy="2435125"/>
            <a:chOff x="367100" y="2392375"/>
            <a:chExt cx="37200" cy="2435125"/>
          </a:xfrm>
        </p:grpSpPr>
        <p:sp>
          <p:nvSpPr>
            <p:cNvPr id="3119" name="Google Shape;3119;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1" name="Google Shape;3121;p35"/>
          <p:cNvGrpSpPr/>
          <p:nvPr/>
        </p:nvGrpSpPr>
        <p:grpSpPr>
          <a:xfrm>
            <a:off x="1496950" y="4428750"/>
            <a:ext cx="37200" cy="833425"/>
            <a:chOff x="367100" y="2392375"/>
            <a:chExt cx="37200" cy="833425"/>
          </a:xfrm>
        </p:grpSpPr>
        <p:sp>
          <p:nvSpPr>
            <p:cNvPr id="3122" name="Google Shape;3122;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4" name="Google Shape;3124;p35"/>
          <p:cNvGrpSpPr/>
          <p:nvPr/>
        </p:nvGrpSpPr>
        <p:grpSpPr>
          <a:xfrm>
            <a:off x="2528413" y="4025000"/>
            <a:ext cx="37200" cy="1232425"/>
            <a:chOff x="367100" y="2392375"/>
            <a:chExt cx="37200" cy="1232425"/>
          </a:xfrm>
        </p:grpSpPr>
        <p:sp>
          <p:nvSpPr>
            <p:cNvPr id="3125" name="Google Shape;3125;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7" name="Google Shape;3127;p35"/>
          <p:cNvGrpSpPr/>
          <p:nvPr/>
        </p:nvGrpSpPr>
        <p:grpSpPr>
          <a:xfrm>
            <a:off x="1733350" y="4390713"/>
            <a:ext cx="37200" cy="833425"/>
            <a:chOff x="367100" y="2392375"/>
            <a:chExt cx="37200" cy="833425"/>
          </a:xfrm>
        </p:grpSpPr>
        <p:sp>
          <p:nvSpPr>
            <p:cNvPr id="3128" name="Google Shape;3128;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30" name="Google Shape;3130;p35"/>
          <p:cNvGrpSpPr/>
          <p:nvPr/>
        </p:nvGrpSpPr>
        <p:grpSpPr>
          <a:xfrm>
            <a:off x="8607850" y="3252263"/>
            <a:ext cx="37200" cy="2435125"/>
            <a:chOff x="367100" y="2392375"/>
            <a:chExt cx="37200" cy="2435125"/>
          </a:xfrm>
        </p:grpSpPr>
        <p:sp>
          <p:nvSpPr>
            <p:cNvPr id="3131" name="Google Shape;3131;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33" name="Google Shape;3133;p35"/>
          <p:cNvGrpSpPr/>
          <p:nvPr/>
        </p:nvGrpSpPr>
        <p:grpSpPr>
          <a:xfrm>
            <a:off x="658425" y="4271275"/>
            <a:ext cx="37200" cy="1232425"/>
            <a:chOff x="367100" y="2392375"/>
            <a:chExt cx="37200" cy="1232425"/>
          </a:xfrm>
        </p:grpSpPr>
        <p:sp>
          <p:nvSpPr>
            <p:cNvPr id="3134" name="Google Shape;3134;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36" name="Google Shape;3136;p35"/>
          <p:cNvGrpSpPr/>
          <p:nvPr/>
        </p:nvGrpSpPr>
        <p:grpSpPr>
          <a:xfrm>
            <a:off x="3527900" y="4695525"/>
            <a:ext cx="37200" cy="833425"/>
            <a:chOff x="367100" y="2392375"/>
            <a:chExt cx="37200" cy="833425"/>
          </a:xfrm>
        </p:grpSpPr>
        <p:sp>
          <p:nvSpPr>
            <p:cNvPr id="3137" name="Google Shape;3137;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39" name="Google Shape;3139;p35"/>
          <p:cNvGrpSpPr/>
          <p:nvPr/>
        </p:nvGrpSpPr>
        <p:grpSpPr>
          <a:xfrm>
            <a:off x="2347800" y="4531513"/>
            <a:ext cx="37200" cy="833425"/>
            <a:chOff x="367100" y="2392375"/>
            <a:chExt cx="37200" cy="833425"/>
          </a:xfrm>
        </p:grpSpPr>
        <p:sp>
          <p:nvSpPr>
            <p:cNvPr id="3140" name="Google Shape;3140;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2" name="Google Shape;3142;p35"/>
          <p:cNvGrpSpPr/>
          <p:nvPr/>
        </p:nvGrpSpPr>
        <p:grpSpPr>
          <a:xfrm>
            <a:off x="7259438" y="4657088"/>
            <a:ext cx="37200" cy="833425"/>
            <a:chOff x="367100" y="2392375"/>
            <a:chExt cx="37200" cy="833425"/>
          </a:xfrm>
        </p:grpSpPr>
        <p:sp>
          <p:nvSpPr>
            <p:cNvPr id="3143" name="Google Shape;3143;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5" name="Google Shape;3145;p35"/>
          <p:cNvGrpSpPr/>
          <p:nvPr/>
        </p:nvGrpSpPr>
        <p:grpSpPr>
          <a:xfrm>
            <a:off x="5876450" y="4720788"/>
            <a:ext cx="37200" cy="833425"/>
            <a:chOff x="367100" y="2392375"/>
            <a:chExt cx="37200" cy="833425"/>
          </a:xfrm>
        </p:grpSpPr>
        <p:sp>
          <p:nvSpPr>
            <p:cNvPr id="3146" name="Google Shape;3146;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8" name="Google Shape;3148;p35"/>
          <p:cNvGrpSpPr/>
          <p:nvPr/>
        </p:nvGrpSpPr>
        <p:grpSpPr>
          <a:xfrm>
            <a:off x="5087700" y="4619313"/>
            <a:ext cx="37200" cy="833425"/>
            <a:chOff x="367100" y="2392375"/>
            <a:chExt cx="37200" cy="833425"/>
          </a:xfrm>
        </p:grpSpPr>
        <p:sp>
          <p:nvSpPr>
            <p:cNvPr id="3149" name="Google Shape;3149;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51" name="Google Shape;3151;p35"/>
          <p:cNvGrpSpPr/>
          <p:nvPr/>
        </p:nvGrpSpPr>
        <p:grpSpPr>
          <a:xfrm>
            <a:off x="6722900" y="4698500"/>
            <a:ext cx="37200" cy="1232425"/>
            <a:chOff x="367100" y="2392375"/>
            <a:chExt cx="37200" cy="1232425"/>
          </a:xfrm>
        </p:grpSpPr>
        <p:sp>
          <p:nvSpPr>
            <p:cNvPr id="3152" name="Google Shape;3152;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54" name="Google Shape;3154;p35"/>
          <p:cNvGrpSpPr/>
          <p:nvPr/>
        </p:nvGrpSpPr>
        <p:grpSpPr>
          <a:xfrm>
            <a:off x="7961675" y="4271275"/>
            <a:ext cx="37200" cy="833425"/>
            <a:chOff x="367100" y="2392375"/>
            <a:chExt cx="37200" cy="833425"/>
          </a:xfrm>
        </p:grpSpPr>
        <p:sp>
          <p:nvSpPr>
            <p:cNvPr id="3155" name="Google Shape;3155;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6" name="Google Shape;3156;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57" name="Google Shape;3157;p35"/>
          <p:cNvGrpSpPr/>
          <p:nvPr/>
        </p:nvGrpSpPr>
        <p:grpSpPr>
          <a:xfrm>
            <a:off x="8312775" y="4334738"/>
            <a:ext cx="37200" cy="833425"/>
            <a:chOff x="367100" y="2392375"/>
            <a:chExt cx="37200" cy="833425"/>
          </a:xfrm>
        </p:grpSpPr>
        <p:sp>
          <p:nvSpPr>
            <p:cNvPr id="3158" name="Google Shape;3158;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60" name="Google Shape;3160;p35"/>
          <p:cNvGrpSpPr/>
          <p:nvPr/>
        </p:nvGrpSpPr>
        <p:grpSpPr>
          <a:xfrm>
            <a:off x="8994688" y="4071775"/>
            <a:ext cx="37200" cy="1232425"/>
            <a:chOff x="367100" y="2392375"/>
            <a:chExt cx="37200" cy="1232425"/>
          </a:xfrm>
        </p:grpSpPr>
        <p:sp>
          <p:nvSpPr>
            <p:cNvPr id="3161" name="Google Shape;3161;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2" name="Google Shape;3162;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63" name="Google Shape;3163;p35"/>
          <p:cNvSpPr/>
          <p:nvPr/>
        </p:nvSpPr>
        <p:spPr>
          <a:xfrm>
            <a:off x="7713300" y="40110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4" name="Google Shape;3164;p35"/>
          <p:cNvSpPr/>
          <p:nvPr/>
        </p:nvSpPr>
        <p:spPr>
          <a:xfrm>
            <a:off x="6807341" y="48213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65" name="Google Shape;3165;p35"/>
          <p:cNvGrpSpPr/>
          <p:nvPr/>
        </p:nvGrpSpPr>
        <p:grpSpPr>
          <a:xfrm>
            <a:off x="179163" y="3853625"/>
            <a:ext cx="37200" cy="1232425"/>
            <a:chOff x="367100" y="2392375"/>
            <a:chExt cx="37200" cy="1232425"/>
          </a:xfrm>
        </p:grpSpPr>
        <p:sp>
          <p:nvSpPr>
            <p:cNvPr id="3166" name="Google Shape;3166;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7" name="Google Shape;3167;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68" name="Google Shape;3168;p35"/>
          <p:cNvGrpSpPr/>
          <p:nvPr/>
        </p:nvGrpSpPr>
        <p:grpSpPr>
          <a:xfrm>
            <a:off x="4435463" y="4771700"/>
            <a:ext cx="37200" cy="833425"/>
            <a:chOff x="367100" y="2392375"/>
            <a:chExt cx="37200" cy="833425"/>
          </a:xfrm>
        </p:grpSpPr>
        <p:sp>
          <p:nvSpPr>
            <p:cNvPr id="3169" name="Google Shape;3169;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71" name="Google Shape;3171;p35"/>
          <p:cNvGrpSpPr/>
          <p:nvPr/>
        </p:nvGrpSpPr>
        <p:grpSpPr>
          <a:xfrm>
            <a:off x="3121763" y="4191225"/>
            <a:ext cx="37200" cy="1232425"/>
            <a:chOff x="367100" y="2392375"/>
            <a:chExt cx="37200" cy="1232425"/>
          </a:xfrm>
        </p:grpSpPr>
        <p:sp>
          <p:nvSpPr>
            <p:cNvPr id="3172" name="Google Shape;3172;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3" name="Google Shape;3173;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74" name="Google Shape;3174;p35"/>
          <p:cNvGrpSpPr/>
          <p:nvPr/>
        </p:nvGrpSpPr>
        <p:grpSpPr>
          <a:xfrm>
            <a:off x="2067975" y="3755675"/>
            <a:ext cx="37200" cy="2435125"/>
            <a:chOff x="367100" y="2392375"/>
            <a:chExt cx="37200" cy="2435125"/>
          </a:xfrm>
        </p:grpSpPr>
        <p:sp>
          <p:nvSpPr>
            <p:cNvPr id="3175" name="Google Shape;3175;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77" name="Google Shape;3177;p35"/>
          <p:cNvGrpSpPr/>
          <p:nvPr/>
        </p:nvGrpSpPr>
        <p:grpSpPr>
          <a:xfrm>
            <a:off x="6400500" y="3856238"/>
            <a:ext cx="37200" cy="2435125"/>
            <a:chOff x="367100" y="2392375"/>
            <a:chExt cx="37200" cy="2435125"/>
          </a:xfrm>
        </p:grpSpPr>
        <p:sp>
          <p:nvSpPr>
            <p:cNvPr id="3178" name="Google Shape;3178;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80" name="Google Shape;3180;p35"/>
          <p:cNvSpPr/>
          <p:nvPr/>
        </p:nvSpPr>
        <p:spPr>
          <a:xfrm>
            <a:off x="2148550" y="43436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35"/>
          <p:cNvSpPr/>
          <p:nvPr/>
        </p:nvSpPr>
        <p:spPr>
          <a:xfrm>
            <a:off x="6487338" y="37900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82" name="Google Shape;3182;p35"/>
          <p:cNvGrpSpPr/>
          <p:nvPr/>
        </p:nvGrpSpPr>
        <p:grpSpPr>
          <a:xfrm>
            <a:off x="7679063" y="3919925"/>
            <a:ext cx="37200" cy="2435125"/>
            <a:chOff x="367100" y="2392375"/>
            <a:chExt cx="37200" cy="2435125"/>
          </a:xfrm>
        </p:grpSpPr>
        <p:sp>
          <p:nvSpPr>
            <p:cNvPr id="3183" name="Google Shape;3183;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85" name="Google Shape;3185;p35"/>
          <p:cNvGrpSpPr/>
          <p:nvPr/>
        </p:nvGrpSpPr>
        <p:grpSpPr>
          <a:xfrm>
            <a:off x="8880050" y="2789013"/>
            <a:ext cx="37200" cy="2435125"/>
            <a:chOff x="367100" y="2392375"/>
            <a:chExt cx="37200" cy="2435125"/>
          </a:xfrm>
        </p:grpSpPr>
        <p:sp>
          <p:nvSpPr>
            <p:cNvPr id="3186" name="Google Shape;3186;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88" name="Google Shape;3188;p35"/>
          <p:cNvGrpSpPr/>
          <p:nvPr/>
        </p:nvGrpSpPr>
        <p:grpSpPr>
          <a:xfrm>
            <a:off x="1257825" y="2336563"/>
            <a:ext cx="37200" cy="2435125"/>
            <a:chOff x="367100" y="2392375"/>
            <a:chExt cx="37200" cy="2435125"/>
          </a:xfrm>
        </p:grpSpPr>
        <p:sp>
          <p:nvSpPr>
            <p:cNvPr id="3189" name="Google Shape;3189;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91" name="Google Shape;3191;p35"/>
          <p:cNvGrpSpPr/>
          <p:nvPr/>
        </p:nvGrpSpPr>
        <p:grpSpPr>
          <a:xfrm>
            <a:off x="6707675" y="2503688"/>
            <a:ext cx="37200" cy="2435125"/>
            <a:chOff x="367100" y="2392375"/>
            <a:chExt cx="37200" cy="2435125"/>
          </a:xfrm>
        </p:grpSpPr>
        <p:sp>
          <p:nvSpPr>
            <p:cNvPr id="3192" name="Google Shape;3192;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94" name="Google Shape;3194;p35"/>
          <p:cNvGrpSpPr/>
          <p:nvPr/>
        </p:nvGrpSpPr>
        <p:grpSpPr>
          <a:xfrm>
            <a:off x="4833388" y="4619313"/>
            <a:ext cx="37200" cy="833425"/>
            <a:chOff x="367100" y="2392375"/>
            <a:chExt cx="37200" cy="833425"/>
          </a:xfrm>
        </p:grpSpPr>
        <p:sp>
          <p:nvSpPr>
            <p:cNvPr id="3195" name="Google Shape;3195;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97" name="Google Shape;3197;p35"/>
          <p:cNvGrpSpPr/>
          <p:nvPr/>
        </p:nvGrpSpPr>
        <p:grpSpPr>
          <a:xfrm>
            <a:off x="3956488" y="4556525"/>
            <a:ext cx="37200" cy="833425"/>
            <a:chOff x="367100" y="2392375"/>
            <a:chExt cx="37200" cy="833425"/>
          </a:xfrm>
        </p:grpSpPr>
        <p:sp>
          <p:nvSpPr>
            <p:cNvPr id="3198" name="Google Shape;3198;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00" name="Google Shape;3200;p35"/>
          <p:cNvGrpSpPr/>
          <p:nvPr/>
        </p:nvGrpSpPr>
        <p:grpSpPr>
          <a:xfrm>
            <a:off x="1814563" y="2221975"/>
            <a:ext cx="37200" cy="2435125"/>
            <a:chOff x="367100" y="2392375"/>
            <a:chExt cx="37200" cy="2435125"/>
          </a:xfrm>
        </p:grpSpPr>
        <p:sp>
          <p:nvSpPr>
            <p:cNvPr id="3201" name="Google Shape;3201;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03" name="Google Shape;3203;p35"/>
          <p:cNvGrpSpPr/>
          <p:nvPr/>
        </p:nvGrpSpPr>
        <p:grpSpPr>
          <a:xfrm>
            <a:off x="1576800" y="3203550"/>
            <a:ext cx="37200" cy="833425"/>
            <a:chOff x="367100" y="2392375"/>
            <a:chExt cx="37200" cy="833425"/>
          </a:xfrm>
        </p:grpSpPr>
        <p:sp>
          <p:nvSpPr>
            <p:cNvPr id="3204" name="Google Shape;3204;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06" name="Google Shape;3206;p35"/>
          <p:cNvGrpSpPr/>
          <p:nvPr/>
        </p:nvGrpSpPr>
        <p:grpSpPr>
          <a:xfrm>
            <a:off x="973650" y="3539275"/>
            <a:ext cx="37200" cy="1232425"/>
            <a:chOff x="367100" y="2392375"/>
            <a:chExt cx="37200" cy="1232425"/>
          </a:xfrm>
        </p:grpSpPr>
        <p:sp>
          <p:nvSpPr>
            <p:cNvPr id="3207" name="Google Shape;3207;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09" name="Google Shape;3209;p35"/>
          <p:cNvGrpSpPr/>
          <p:nvPr/>
        </p:nvGrpSpPr>
        <p:grpSpPr>
          <a:xfrm>
            <a:off x="7362213" y="1792338"/>
            <a:ext cx="37200" cy="2435125"/>
            <a:chOff x="367100" y="2392375"/>
            <a:chExt cx="37200" cy="2435125"/>
          </a:xfrm>
        </p:grpSpPr>
        <p:sp>
          <p:nvSpPr>
            <p:cNvPr id="3210" name="Google Shape;3210;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12" name="Google Shape;3212;p35"/>
          <p:cNvGrpSpPr/>
          <p:nvPr/>
        </p:nvGrpSpPr>
        <p:grpSpPr>
          <a:xfrm>
            <a:off x="7848413" y="2988513"/>
            <a:ext cx="37200" cy="2435125"/>
            <a:chOff x="367100" y="2392375"/>
            <a:chExt cx="37200" cy="2435125"/>
          </a:xfrm>
        </p:grpSpPr>
        <p:sp>
          <p:nvSpPr>
            <p:cNvPr id="3213" name="Google Shape;3213;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15" name="Google Shape;3215;p35"/>
          <p:cNvGrpSpPr/>
          <p:nvPr/>
        </p:nvGrpSpPr>
        <p:grpSpPr>
          <a:xfrm>
            <a:off x="5489500" y="4390713"/>
            <a:ext cx="37200" cy="833425"/>
            <a:chOff x="367100" y="2392375"/>
            <a:chExt cx="37200" cy="833425"/>
          </a:xfrm>
        </p:grpSpPr>
        <p:sp>
          <p:nvSpPr>
            <p:cNvPr id="3216" name="Google Shape;3216;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18" name="Google Shape;3218;p35"/>
          <p:cNvGrpSpPr/>
          <p:nvPr/>
        </p:nvGrpSpPr>
        <p:grpSpPr>
          <a:xfrm>
            <a:off x="8143463" y="1638800"/>
            <a:ext cx="37200" cy="2435125"/>
            <a:chOff x="367100" y="2392375"/>
            <a:chExt cx="37200" cy="2435125"/>
          </a:xfrm>
        </p:grpSpPr>
        <p:sp>
          <p:nvSpPr>
            <p:cNvPr id="3219" name="Google Shape;3219;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21" name="Google Shape;3221;p35"/>
          <p:cNvGrpSpPr/>
          <p:nvPr/>
        </p:nvGrpSpPr>
        <p:grpSpPr>
          <a:xfrm>
            <a:off x="1077275" y="1354188"/>
            <a:ext cx="37200" cy="2435125"/>
            <a:chOff x="367100" y="2392375"/>
            <a:chExt cx="37200" cy="2435125"/>
          </a:xfrm>
        </p:grpSpPr>
        <p:sp>
          <p:nvSpPr>
            <p:cNvPr id="3222" name="Google Shape;3222;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24" name="Google Shape;3224;p35"/>
          <p:cNvSpPr/>
          <p:nvPr/>
        </p:nvSpPr>
        <p:spPr>
          <a:xfrm>
            <a:off x="8334625" y="26113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p35"/>
          <p:cNvSpPr txBox="1"/>
          <p:nvPr>
            <p:ph type="title"/>
          </p:nvPr>
        </p:nvSpPr>
        <p:spPr>
          <a:xfrm>
            <a:off x="2724000" y="2180325"/>
            <a:ext cx="3696000" cy="1352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26" name="Google Shape;3226;p35"/>
          <p:cNvSpPr txBox="1"/>
          <p:nvPr>
            <p:ph idx="2" type="title"/>
          </p:nvPr>
        </p:nvSpPr>
        <p:spPr>
          <a:xfrm>
            <a:off x="4010825" y="1070175"/>
            <a:ext cx="1208700" cy="930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227" name="Google Shape;3227;p35"/>
          <p:cNvSpPr txBox="1"/>
          <p:nvPr>
            <p:ph idx="1" type="subTitle"/>
          </p:nvPr>
        </p:nvSpPr>
        <p:spPr>
          <a:xfrm>
            <a:off x="3168300" y="3531600"/>
            <a:ext cx="2807400" cy="69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4_1">
    <p:spTree>
      <p:nvGrpSpPr>
        <p:cNvPr id="3228" name="Shape 3228"/>
        <p:cNvGrpSpPr/>
        <p:nvPr/>
      </p:nvGrpSpPr>
      <p:grpSpPr>
        <a:xfrm>
          <a:off x="0" y="0"/>
          <a:ext cx="0" cy="0"/>
          <a:chOff x="0" y="0"/>
          <a:chExt cx="0" cy="0"/>
        </a:xfrm>
      </p:grpSpPr>
      <p:grpSp>
        <p:nvGrpSpPr>
          <p:cNvPr id="3229" name="Google Shape;3229;p36"/>
          <p:cNvGrpSpPr/>
          <p:nvPr/>
        </p:nvGrpSpPr>
        <p:grpSpPr>
          <a:xfrm rot="-10307579">
            <a:off x="-7971919" y="3607754"/>
            <a:ext cx="12403428" cy="1705734"/>
            <a:chOff x="862259" y="3765588"/>
            <a:chExt cx="7268444" cy="1159288"/>
          </a:xfrm>
        </p:grpSpPr>
        <p:sp>
          <p:nvSpPr>
            <p:cNvPr id="3230" name="Google Shape;3230;p36"/>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1" name="Google Shape;3231;p36"/>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2" name="Google Shape;3232;p36"/>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3" name="Google Shape;3233;p36"/>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4" name="Google Shape;3234;p36"/>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5" name="Google Shape;3235;p36"/>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36"/>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7" name="Google Shape;3237;p36"/>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8" name="Google Shape;3238;p36"/>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9" name="Google Shape;3239;p36"/>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p36"/>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1" name="Google Shape;3241;p36"/>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2" name="Google Shape;3242;p36"/>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3" name="Google Shape;3243;p36"/>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4" name="Google Shape;3244;p36"/>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5" name="Google Shape;3245;p36"/>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46" name="Google Shape;3246;p36"/>
          <p:cNvGrpSpPr/>
          <p:nvPr/>
        </p:nvGrpSpPr>
        <p:grpSpPr>
          <a:xfrm rot="-475727">
            <a:off x="3070135" y="4205377"/>
            <a:ext cx="12403699" cy="1705743"/>
            <a:chOff x="862259" y="3765588"/>
            <a:chExt cx="7268444" cy="1159288"/>
          </a:xfrm>
        </p:grpSpPr>
        <p:sp>
          <p:nvSpPr>
            <p:cNvPr id="3247" name="Google Shape;3247;p36"/>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36"/>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9" name="Google Shape;3249;p36"/>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36"/>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1" name="Google Shape;3251;p36"/>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2" name="Google Shape;3252;p36"/>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3" name="Google Shape;3253;p36"/>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4" name="Google Shape;3254;p36"/>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p36"/>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p36"/>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7" name="Google Shape;3257;p36"/>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8" name="Google Shape;3258;p36"/>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9" name="Google Shape;3259;p36"/>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0" name="Google Shape;3260;p36"/>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p36"/>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p36"/>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63" name="Google Shape;3263;p36"/>
          <p:cNvSpPr/>
          <p:nvPr/>
        </p:nvSpPr>
        <p:spPr>
          <a:xfrm>
            <a:off x="-895000" y="44787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p36"/>
          <p:cNvSpPr/>
          <p:nvPr/>
        </p:nvSpPr>
        <p:spPr>
          <a:xfrm>
            <a:off x="3630925" y="47717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p36"/>
          <p:cNvSpPr/>
          <p:nvPr/>
        </p:nvSpPr>
        <p:spPr>
          <a:xfrm>
            <a:off x="370250" y="46445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p36"/>
          <p:cNvSpPr/>
          <p:nvPr/>
        </p:nvSpPr>
        <p:spPr>
          <a:xfrm>
            <a:off x="5990238" y="47717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7" name="Google Shape;3267;p36"/>
          <p:cNvSpPr/>
          <p:nvPr/>
        </p:nvSpPr>
        <p:spPr>
          <a:xfrm>
            <a:off x="7733625" y="39462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8" name="Google Shape;3268;p36"/>
          <p:cNvSpPr/>
          <p:nvPr/>
        </p:nvSpPr>
        <p:spPr>
          <a:xfrm>
            <a:off x="1448925" y="47764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36"/>
          <p:cNvSpPr/>
          <p:nvPr/>
        </p:nvSpPr>
        <p:spPr>
          <a:xfrm>
            <a:off x="4385063" y="48680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70" name="Google Shape;3270;p36"/>
          <p:cNvGrpSpPr/>
          <p:nvPr/>
        </p:nvGrpSpPr>
        <p:grpSpPr>
          <a:xfrm>
            <a:off x="367100" y="3091113"/>
            <a:ext cx="37200" cy="2435125"/>
            <a:chOff x="367100" y="2392375"/>
            <a:chExt cx="37200" cy="2435125"/>
          </a:xfrm>
        </p:grpSpPr>
        <p:sp>
          <p:nvSpPr>
            <p:cNvPr id="3271" name="Google Shape;3271;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2" name="Google Shape;3272;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73" name="Google Shape;3273;p36"/>
          <p:cNvGrpSpPr/>
          <p:nvPr/>
        </p:nvGrpSpPr>
        <p:grpSpPr>
          <a:xfrm>
            <a:off x="1496950" y="4657350"/>
            <a:ext cx="37200" cy="833425"/>
            <a:chOff x="367100" y="2392375"/>
            <a:chExt cx="37200" cy="833425"/>
          </a:xfrm>
        </p:grpSpPr>
        <p:sp>
          <p:nvSpPr>
            <p:cNvPr id="3274" name="Google Shape;3274;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76" name="Google Shape;3276;p36"/>
          <p:cNvGrpSpPr/>
          <p:nvPr/>
        </p:nvGrpSpPr>
        <p:grpSpPr>
          <a:xfrm>
            <a:off x="2734775" y="4698500"/>
            <a:ext cx="37200" cy="1232425"/>
            <a:chOff x="367100" y="2392375"/>
            <a:chExt cx="37200" cy="1232425"/>
          </a:xfrm>
        </p:grpSpPr>
        <p:sp>
          <p:nvSpPr>
            <p:cNvPr id="3277" name="Google Shape;3277;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8" name="Google Shape;3278;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79" name="Google Shape;3279;p36"/>
          <p:cNvGrpSpPr/>
          <p:nvPr/>
        </p:nvGrpSpPr>
        <p:grpSpPr>
          <a:xfrm>
            <a:off x="1733350" y="4619313"/>
            <a:ext cx="37200" cy="833425"/>
            <a:chOff x="367100" y="2392375"/>
            <a:chExt cx="37200" cy="833425"/>
          </a:xfrm>
        </p:grpSpPr>
        <p:sp>
          <p:nvSpPr>
            <p:cNvPr id="3280" name="Google Shape;3280;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82" name="Google Shape;3282;p36"/>
          <p:cNvGrpSpPr/>
          <p:nvPr/>
        </p:nvGrpSpPr>
        <p:grpSpPr>
          <a:xfrm>
            <a:off x="8607850" y="3252263"/>
            <a:ext cx="37200" cy="2435125"/>
            <a:chOff x="367100" y="2392375"/>
            <a:chExt cx="37200" cy="2435125"/>
          </a:xfrm>
        </p:grpSpPr>
        <p:sp>
          <p:nvSpPr>
            <p:cNvPr id="3283" name="Google Shape;3283;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4" name="Google Shape;3284;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85" name="Google Shape;3285;p36"/>
          <p:cNvGrpSpPr/>
          <p:nvPr/>
        </p:nvGrpSpPr>
        <p:grpSpPr>
          <a:xfrm>
            <a:off x="1050225" y="4724625"/>
            <a:ext cx="37200" cy="1232425"/>
            <a:chOff x="367100" y="2392375"/>
            <a:chExt cx="37200" cy="1232425"/>
          </a:xfrm>
        </p:grpSpPr>
        <p:sp>
          <p:nvSpPr>
            <p:cNvPr id="3286" name="Google Shape;3286;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7" name="Google Shape;3287;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88" name="Google Shape;3288;p36"/>
          <p:cNvGrpSpPr/>
          <p:nvPr/>
        </p:nvGrpSpPr>
        <p:grpSpPr>
          <a:xfrm>
            <a:off x="3527900" y="4695525"/>
            <a:ext cx="37200" cy="833425"/>
            <a:chOff x="367100" y="2392375"/>
            <a:chExt cx="37200" cy="833425"/>
          </a:xfrm>
        </p:grpSpPr>
        <p:sp>
          <p:nvSpPr>
            <p:cNvPr id="3289" name="Google Shape;3289;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0" name="Google Shape;3290;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1" name="Google Shape;3291;p36"/>
          <p:cNvGrpSpPr/>
          <p:nvPr/>
        </p:nvGrpSpPr>
        <p:grpSpPr>
          <a:xfrm>
            <a:off x="2347800" y="4760113"/>
            <a:ext cx="37200" cy="833425"/>
            <a:chOff x="367100" y="2392375"/>
            <a:chExt cx="37200" cy="833425"/>
          </a:xfrm>
        </p:grpSpPr>
        <p:sp>
          <p:nvSpPr>
            <p:cNvPr id="3292" name="Google Shape;3292;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3" name="Google Shape;3293;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4" name="Google Shape;3294;p36"/>
          <p:cNvGrpSpPr/>
          <p:nvPr/>
        </p:nvGrpSpPr>
        <p:grpSpPr>
          <a:xfrm>
            <a:off x="7259438" y="4657088"/>
            <a:ext cx="37200" cy="833425"/>
            <a:chOff x="367100" y="2392375"/>
            <a:chExt cx="37200" cy="833425"/>
          </a:xfrm>
        </p:grpSpPr>
        <p:sp>
          <p:nvSpPr>
            <p:cNvPr id="3295" name="Google Shape;3295;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6" name="Google Shape;3296;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7" name="Google Shape;3297;p36"/>
          <p:cNvGrpSpPr/>
          <p:nvPr/>
        </p:nvGrpSpPr>
        <p:grpSpPr>
          <a:xfrm>
            <a:off x="5876450" y="4720788"/>
            <a:ext cx="37200" cy="833425"/>
            <a:chOff x="367100" y="2392375"/>
            <a:chExt cx="37200" cy="833425"/>
          </a:xfrm>
        </p:grpSpPr>
        <p:sp>
          <p:nvSpPr>
            <p:cNvPr id="3298" name="Google Shape;3298;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9" name="Google Shape;3299;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00" name="Google Shape;3300;p36"/>
          <p:cNvGrpSpPr/>
          <p:nvPr/>
        </p:nvGrpSpPr>
        <p:grpSpPr>
          <a:xfrm>
            <a:off x="5087700" y="4847913"/>
            <a:ext cx="37200" cy="833425"/>
            <a:chOff x="367100" y="2392375"/>
            <a:chExt cx="37200" cy="833425"/>
          </a:xfrm>
        </p:grpSpPr>
        <p:sp>
          <p:nvSpPr>
            <p:cNvPr id="3301" name="Google Shape;3301;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2" name="Google Shape;3302;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03" name="Google Shape;3303;p36"/>
          <p:cNvGrpSpPr/>
          <p:nvPr/>
        </p:nvGrpSpPr>
        <p:grpSpPr>
          <a:xfrm>
            <a:off x="6722900" y="4698500"/>
            <a:ext cx="37200" cy="1232425"/>
            <a:chOff x="367100" y="2392375"/>
            <a:chExt cx="37200" cy="1232425"/>
          </a:xfrm>
        </p:grpSpPr>
        <p:sp>
          <p:nvSpPr>
            <p:cNvPr id="3304" name="Google Shape;3304;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5" name="Google Shape;3305;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06" name="Google Shape;3306;p36"/>
          <p:cNvGrpSpPr/>
          <p:nvPr/>
        </p:nvGrpSpPr>
        <p:grpSpPr>
          <a:xfrm>
            <a:off x="8077550" y="4695525"/>
            <a:ext cx="37200" cy="833425"/>
            <a:chOff x="367100" y="2392375"/>
            <a:chExt cx="37200" cy="833425"/>
          </a:xfrm>
        </p:grpSpPr>
        <p:sp>
          <p:nvSpPr>
            <p:cNvPr id="3307" name="Google Shape;3307;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8" name="Google Shape;3308;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09" name="Google Shape;3309;p36"/>
          <p:cNvGrpSpPr/>
          <p:nvPr/>
        </p:nvGrpSpPr>
        <p:grpSpPr>
          <a:xfrm>
            <a:off x="8743950" y="4499863"/>
            <a:ext cx="37200" cy="833425"/>
            <a:chOff x="367100" y="2392375"/>
            <a:chExt cx="37200" cy="833425"/>
          </a:xfrm>
        </p:grpSpPr>
        <p:sp>
          <p:nvSpPr>
            <p:cNvPr id="3310" name="Google Shape;3310;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1" name="Google Shape;3311;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12" name="Google Shape;3312;p36"/>
          <p:cNvGrpSpPr/>
          <p:nvPr/>
        </p:nvGrpSpPr>
        <p:grpSpPr>
          <a:xfrm>
            <a:off x="8994688" y="4071775"/>
            <a:ext cx="37200" cy="1232425"/>
            <a:chOff x="367100" y="2392375"/>
            <a:chExt cx="37200" cy="1232425"/>
          </a:xfrm>
        </p:grpSpPr>
        <p:sp>
          <p:nvSpPr>
            <p:cNvPr id="3313" name="Google Shape;3313;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15" name="Google Shape;3315;p36"/>
          <p:cNvSpPr/>
          <p:nvPr/>
        </p:nvSpPr>
        <p:spPr>
          <a:xfrm>
            <a:off x="6807341" y="48213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16" name="Google Shape;3316;p36"/>
          <p:cNvGrpSpPr/>
          <p:nvPr/>
        </p:nvGrpSpPr>
        <p:grpSpPr>
          <a:xfrm>
            <a:off x="179163" y="3853625"/>
            <a:ext cx="37200" cy="1232425"/>
            <a:chOff x="367100" y="2392375"/>
            <a:chExt cx="37200" cy="1232425"/>
          </a:xfrm>
        </p:grpSpPr>
        <p:sp>
          <p:nvSpPr>
            <p:cNvPr id="3317" name="Google Shape;3317;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8" name="Google Shape;3318;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19" name="Google Shape;3319;p36"/>
          <p:cNvGrpSpPr/>
          <p:nvPr/>
        </p:nvGrpSpPr>
        <p:grpSpPr>
          <a:xfrm>
            <a:off x="4435463" y="4771700"/>
            <a:ext cx="37200" cy="833425"/>
            <a:chOff x="367100" y="2392375"/>
            <a:chExt cx="37200" cy="833425"/>
          </a:xfrm>
        </p:grpSpPr>
        <p:sp>
          <p:nvSpPr>
            <p:cNvPr id="3320" name="Google Shape;3320;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1" name="Google Shape;3321;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2" name="Google Shape;3322;p36"/>
          <p:cNvGrpSpPr/>
          <p:nvPr/>
        </p:nvGrpSpPr>
        <p:grpSpPr>
          <a:xfrm>
            <a:off x="3121763" y="4724625"/>
            <a:ext cx="37200" cy="1232425"/>
            <a:chOff x="367100" y="2392375"/>
            <a:chExt cx="37200" cy="1232425"/>
          </a:xfrm>
        </p:grpSpPr>
        <p:sp>
          <p:nvSpPr>
            <p:cNvPr id="3323" name="Google Shape;3323;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4" name="Google Shape;3324;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5" name="Google Shape;3325;p36"/>
          <p:cNvGrpSpPr/>
          <p:nvPr/>
        </p:nvGrpSpPr>
        <p:grpSpPr>
          <a:xfrm>
            <a:off x="512763" y="4227475"/>
            <a:ext cx="37200" cy="2435125"/>
            <a:chOff x="367100" y="2392375"/>
            <a:chExt cx="37200" cy="2435125"/>
          </a:xfrm>
        </p:grpSpPr>
        <p:sp>
          <p:nvSpPr>
            <p:cNvPr id="3326" name="Google Shape;3326;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7" name="Google Shape;3327;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8" name="Google Shape;3328;p36"/>
          <p:cNvGrpSpPr/>
          <p:nvPr/>
        </p:nvGrpSpPr>
        <p:grpSpPr>
          <a:xfrm>
            <a:off x="6400500" y="4846838"/>
            <a:ext cx="37200" cy="2435125"/>
            <a:chOff x="367100" y="2392375"/>
            <a:chExt cx="37200" cy="2435125"/>
          </a:xfrm>
        </p:grpSpPr>
        <p:sp>
          <p:nvSpPr>
            <p:cNvPr id="3329" name="Google Shape;3329;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0" name="Google Shape;3330;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31" name="Google Shape;3331;p36"/>
          <p:cNvSpPr/>
          <p:nvPr/>
        </p:nvSpPr>
        <p:spPr>
          <a:xfrm>
            <a:off x="2148550" y="48770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32" name="Google Shape;3332;p36"/>
          <p:cNvGrpSpPr/>
          <p:nvPr/>
        </p:nvGrpSpPr>
        <p:grpSpPr>
          <a:xfrm>
            <a:off x="7679063" y="4681925"/>
            <a:ext cx="37200" cy="2435125"/>
            <a:chOff x="367100" y="2392375"/>
            <a:chExt cx="37200" cy="2435125"/>
          </a:xfrm>
        </p:grpSpPr>
        <p:sp>
          <p:nvSpPr>
            <p:cNvPr id="3333" name="Google Shape;3333;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4" name="Google Shape;3334;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35" name="Google Shape;3335;p36"/>
          <p:cNvGrpSpPr/>
          <p:nvPr/>
        </p:nvGrpSpPr>
        <p:grpSpPr>
          <a:xfrm>
            <a:off x="8880050" y="2789013"/>
            <a:ext cx="37200" cy="2435125"/>
            <a:chOff x="367100" y="2392375"/>
            <a:chExt cx="37200" cy="2435125"/>
          </a:xfrm>
        </p:grpSpPr>
        <p:sp>
          <p:nvSpPr>
            <p:cNvPr id="3336" name="Google Shape;3336;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7" name="Google Shape;3337;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38" name="Google Shape;3338;p36"/>
          <p:cNvSpPr txBox="1"/>
          <p:nvPr>
            <p:ph type="title"/>
          </p:nvPr>
        </p:nvSpPr>
        <p:spPr>
          <a:xfrm>
            <a:off x="720075"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339" name="Google Shape;3339;p36"/>
          <p:cNvSpPr txBox="1"/>
          <p:nvPr>
            <p:ph idx="2" type="title"/>
          </p:nvPr>
        </p:nvSpPr>
        <p:spPr>
          <a:xfrm>
            <a:off x="753350" y="3181938"/>
            <a:ext cx="2239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340" name="Google Shape;3340;p36"/>
          <p:cNvSpPr txBox="1"/>
          <p:nvPr>
            <p:ph idx="1" type="subTitle"/>
          </p:nvPr>
        </p:nvSpPr>
        <p:spPr>
          <a:xfrm>
            <a:off x="753350" y="2331160"/>
            <a:ext cx="2239200" cy="7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341" name="Google Shape;3341;p36"/>
          <p:cNvSpPr txBox="1"/>
          <p:nvPr>
            <p:ph idx="3" type="title"/>
          </p:nvPr>
        </p:nvSpPr>
        <p:spPr>
          <a:xfrm>
            <a:off x="3452449" y="3181938"/>
            <a:ext cx="2239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342" name="Google Shape;3342;p36"/>
          <p:cNvSpPr txBox="1"/>
          <p:nvPr>
            <p:ph idx="4" type="subTitle"/>
          </p:nvPr>
        </p:nvSpPr>
        <p:spPr>
          <a:xfrm>
            <a:off x="3452464" y="2331160"/>
            <a:ext cx="2239200" cy="7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343" name="Google Shape;3343;p36"/>
          <p:cNvSpPr txBox="1"/>
          <p:nvPr>
            <p:ph idx="5" type="title"/>
          </p:nvPr>
        </p:nvSpPr>
        <p:spPr>
          <a:xfrm>
            <a:off x="6151576" y="3181938"/>
            <a:ext cx="2239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344" name="Google Shape;3344;p36"/>
          <p:cNvSpPr txBox="1"/>
          <p:nvPr>
            <p:ph idx="6" type="subTitle"/>
          </p:nvPr>
        </p:nvSpPr>
        <p:spPr>
          <a:xfrm>
            <a:off x="6151577" y="2331160"/>
            <a:ext cx="2239200" cy="7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345" name="Google Shape;3345;p36"/>
          <p:cNvSpPr txBox="1"/>
          <p:nvPr>
            <p:ph idx="7" type="title"/>
          </p:nvPr>
        </p:nvSpPr>
        <p:spPr>
          <a:xfrm>
            <a:off x="753325" y="4010025"/>
            <a:ext cx="22392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346" name="Google Shape;3346;p36"/>
          <p:cNvSpPr txBox="1"/>
          <p:nvPr>
            <p:ph idx="8" type="title"/>
          </p:nvPr>
        </p:nvSpPr>
        <p:spPr>
          <a:xfrm>
            <a:off x="3450725" y="4010100"/>
            <a:ext cx="22392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347" name="Google Shape;3347;p36"/>
          <p:cNvSpPr txBox="1"/>
          <p:nvPr>
            <p:ph idx="9" type="title"/>
          </p:nvPr>
        </p:nvSpPr>
        <p:spPr>
          <a:xfrm>
            <a:off x="6151574" y="4010100"/>
            <a:ext cx="22392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348" name="Shape 3348"/>
        <p:cNvGrpSpPr/>
        <p:nvPr/>
      </p:nvGrpSpPr>
      <p:grpSpPr>
        <a:xfrm>
          <a:off x="0" y="0"/>
          <a:ext cx="0" cy="0"/>
          <a:chOff x="0" y="0"/>
          <a:chExt cx="0" cy="0"/>
        </a:xfrm>
      </p:grpSpPr>
      <p:grpSp>
        <p:nvGrpSpPr>
          <p:cNvPr id="3349" name="Google Shape;3349;p37"/>
          <p:cNvGrpSpPr/>
          <p:nvPr/>
        </p:nvGrpSpPr>
        <p:grpSpPr>
          <a:xfrm rot="-10307579">
            <a:off x="-7541369" y="3323804"/>
            <a:ext cx="12403428" cy="1705734"/>
            <a:chOff x="862259" y="3765588"/>
            <a:chExt cx="7268444" cy="1159288"/>
          </a:xfrm>
        </p:grpSpPr>
        <p:sp>
          <p:nvSpPr>
            <p:cNvPr id="3350" name="Google Shape;3350;p37"/>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p37"/>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37"/>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3" name="Google Shape;3353;p37"/>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4" name="Google Shape;3354;p37"/>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p37"/>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p37"/>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p37"/>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37"/>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p37"/>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37"/>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37"/>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37"/>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3" name="Google Shape;3363;p37"/>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4" name="Google Shape;3364;p37"/>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p37"/>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66" name="Google Shape;3366;p37"/>
          <p:cNvGrpSpPr/>
          <p:nvPr/>
        </p:nvGrpSpPr>
        <p:grpSpPr>
          <a:xfrm rot="10616999">
            <a:off x="2038144" y="4131875"/>
            <a:ext cx="12403725" cy="1705759"/>
            <a:chOff x="862259" y="3765588"/>
            <a:chExt cx="7268444" cy="1159288"/>
          </a:xfrm>
        </p:grpSpPr>
        <p:sp>
          <p:nvSpPr>
            <p:cNvPr id="3367" name="Google Shape;3367;p37"/>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p37"/>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9" name="Google Shape;3369;p37"/>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0" name="Google Shape;3370;p37"/>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1" name="Google Shape;3371;p37"/>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2" name="Google Shape;3372;p37"/>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p37"/>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p37"/>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p37"/>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37"/>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p37"/>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8" name="Google Shape;3378;p37"/>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9" name="Google Shape;3379;p37"/>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p37"/>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p37"/>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2" name="Google Shape;3382;p37"/>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83" name="Google Shape;3383;p37"/>
          <p:cNvSpPr/>
          <p:nvPr/>
        </p:nvSpPr>
        <p:spPr>
          <a:xfrm>
            <a:off x="-1008750" y="346520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p37"/>
          <p:cNvSpPr/>
          <p:nvPr/>
        </p:nvSpPr>
        <p:spPr>
          <a:xfrm>
            <a:off x="3352663" y="40562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p37"/>
          <p:cNvSpPr/>
          <p:nvPr/>
        </p:nvSpPr>
        <p:spPr>
          <a:xfrm>
            <a:off x="1804375" y="44520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6" name="Google Shape;3386;p37"/>
          <p:cNvSpPr/>
          <p:nvPr/>
        </p:nvSpPr>
        <p:spPr>
          <a:xfrm>
            <a:off x="6192063" y="44742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7" name="Google Shape;3387;p37"/>
          <p:cNvSpPr/>
          <p:nvPr/>
        </p:nvSpPr>
        <p:spPr>
          <a:xfrm>
            <a:off x="8180263" y="33366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8" name="Google Shape;3388;p37"/>
          <p:cNvSpPr/>
          <p:nvPr/>
        </p:nvSpPr>
        <p:spPr>
          <a:xfrm>
            <a:off x="8024600" y="38581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p37"/>
          <p:cNvSpPr/>
          <p:nvPr/>
        </p:nvSpPr>
        <p:spPr>
          <a:xfrm>
            <a:off x="1448925" y="45478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0" name="Google Shape;3390;p37"/>
          <p:cNvSpPr/>
          <p:nvPr/>
        </p:nvSpPr>
        <p:spPr>
          <a:xfrm>
            <a:off x="88088" y="4452250"/>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91" name="Google Shape;3391;p37"/>
          <p:cNvGrpSpPr/>
          <p:nvPr/>
        </p:nvGrpSpPr>
        <p:grpSpPr>
          <a:xfrm>
            <a:off x="367100" y="3091113"/>
            <a:ext cx="37200" cy="2435125"/>
            <a:chOff x="367100" y="2392375"/>
            <a:chExt cx="37200" cy="2435125"/>
          </a:xfrm>
        </p:grpSpPr>
        <p:sp>
          <p:nvSpPr>
            <p:cNvPr id="3392" name="Google Shape;3392;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3" name="Google Shape;3393;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4" name="Google Shape;3394;p37"/>
          <p:cNvGrpSpPr/>
          <p:nvPr/>
        </p:nvGrpSpPr>
        <p:grpSpPr>
          <a:xfrm>
            <a:off x="1621463" y="4409325"/>
            <a:ext cx="37200" cy="833425"/>
            <a:chOff x="367100" y="2392375"/>
            <a:chExt cx="37200" cy="833425"/>
          </a:xfrm>
        </p:grpSpPr>
        <p:sp>
          <p:nvSpPr>
            <p:cNvPr id="3395" name="Google Shape;3395;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6" name="Google Shape;3396;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7" name="Google Shape;3397;p37"/>
          <p:cNvGrpSpPr/>
          <p:nvPr/>
        </p:nvGrpSpPr>
        <p:grpSpPr>
          <a:xfrm>
            <a:off x="2579388" y="4229263"/>
            <a:ext cx="37200" cy="1232425"/>
            <a:chOff x="367100" y="2392375"/>
            <a:chExt cx="37200" cy="1232425"/>
          </a:xfrm>
        </p:grpSpPr>
        <p:sp>
          <p:nvSpPr>
            <p:cNvPr id="3398" name="Google Shape;3398;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9" name="Google Shape;3399;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00" name="Google Shape;3400;p37"/>
          <p:cNvGrpSpPr/>
          <p:nvPr/>
        </p:nvGrpSpPr>
        <p:grpSpPr>
          <a:xfrm>
            <a:off x="1123750" y="4543113"/>
            <a:ext cx="37200" cy="833425"/>
            <a:chOff x="367100" y="2392375"/>
            <a:chExt cx="37200" cy="833425"/>
          </a:xfrm>
        </p:grpSpPr>
        <p:sp>
          <p:nvSpPr>
            <p:cNvPr id="3401" name="Google Shape;3401;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03" name="Google Shape;3403;p37"/>
          <p:cNvGrpSpPr/>
          <p:nvPr/>
        </p:nvGrpSpPr>
        <p:grpSpPr>
          <a:xfrm>
            <a:off x="8816300" y="2993663"/>
            <a:ext cx="37200" cy="2435125"/>
            <a:chOff x="367100" y="2392375"/>
            <a:chExt cx="37200" cy="2435125"/>
          </a:xfrm>
        </p:grpSpPr>
        <p:sp>
          <p:nvSpPr>
            <p:cNvPr id="3404" name="Google Shape;3404;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06" name="Google Shape;3406;p37"/>
          <p:cNvGrpSpPr/>
          <p:nvPr/>
        </p:nvGrpSpPr>
        <p:grpSpPr>
          <a:xfrm>
            <a:off x="658425" y="4271275"/>
            <a:ext cx="37200" cy="1232425"/>
            <a:chOff x="367100" y="2392375"/>
            <a:chExt cx="37200" cy="1232425"/>
          </a:xfrm>
        </p:grpSpPr>
        <p:sp>
          <p:nvSpPr>
            <p:cNvPr id="3407" name="Google Shape;3407;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09" name="Google Shape;3409;p37"/>
          <p:cNvGrpSpPr/>
          <p:nvPr/>
        </p:nvGrpSpPr>
        <p:grpSpPr>
          <a:xfrm>
            <a:off x="3451700" y="4543125"/>
            <a:ext cx="37200" cy="833425"/>
            <a:chOff x="367100" y="2392375"/>
            <a:chExt cx="37200" cy="833425"/>
          </a:xfrm>
        </p:grpSpPr>
        <p:sp>
          <p:nvSpPr>
            <p:cNvPr id="3410" name="Google Shape;3410;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12" name="Google Shape;3412;p37"/>
          <p:cNvGrpSpPr/>
          <p:nvPr/>
        </p:nvGrpSpPr>
        <p:grpSpPr>
          <a:xfrm>
            <a:off x="4418513" y="4485525"/>
            <a:ext cx="37200" cy="833425"/>
            <a:chOff x="367100" y="2392375"/>
            <a:chExt cx="37200" cy="833425"/>
          </a:xfrm>
        </p:grpSpPr>
        <p:sp>
          <p:nvSpPr>
            <p:cNvPr id="3413" name="Google Shape;3413;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4" name="Google Shape;3414;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15" name="Google Shape;3415;p37"/>
          <p:cNvGrpSpPr/>
          <p:nvPr/>
        </p:nvGrpSpPr>
        <p:grpSpPr>
          <a:xfrm>
            <a:off x="2119200" y="4683913"/>
            <a:ext cx="37200" cy="833425"/>
            <a:chOff x="367100" y="2392375"/>
            <a:chExt cx="37200" cy="833425"/>
          </a:xfrm>
        </p:grpSpPr>
        <p:sp>
          <p:nvSpPr>
            <p:cNvPr id="3416" name="Google Shape;3416;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7" name="Google Shape;3417;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18" name="Google Shape;3418;p37"/>
          <p:cNvGrpSpPr/>
          <p:nvPr/>
        </p:nvGrpSpPr>
        <p:grpSpPr>
          <a:xfrm>
            <a:off x="7865688" y="4942750"/>
            <a:ext cx="37200" cy="833425"/>
            <a:chOff x="367100" y="2392375"/>
            <a:chExt cx="37200" cy="833425"/>
          </a:xfrm>
        </p:grpSpPr>
        <p:sp>
          <p:nvSpPr>
            <p:cNvPr id="3419" name="Google Shape;3419;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21" name="Google Shape;3421;p37"/>
          <p:cNvGrpSpPr/>
          <p:nvPr/>
        </p:nvGrpSpPr>
        <p:grpSpPr>
          <a:xfrm>
            <a:off x="6028850" y="4796988"/>
            <a:ext cx="37200" cy="833425"/>
            <a:chOff x="367100" y="2392375"/>
            <a:chExt cx="37200" cy="833425"/>
          </a:xfrm>
        </p:grpSpPr>
        <p:sp>
          <p:nvSpPr>
            <p:cNvPr id="3422" name="Google Shape;3422;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24" name="Google Shape;3424;p37"/>
          <p:cNvGrpSpPr/>
          <p:nvPr/>
        </p:nvGrpSpPr>
        <p:grpSpPr>
          <a:xfrm>
            <a:off x="4716975" y="3336588"/>
            <a:ext cx="37200" cy="2435125"/>
            <a:chOff x="367100" y="2392375"/>
            <a:chExt cx="37200" cy="2435125"/>
          </a:xfrm>
        </p:grpSpPr>
        <p:sp>
          <p:nvSpPr>
            <p:cNvPr id="3425" name="Google Shape;3425;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27" name="Google Shape;3427;p37"/>
          <p:cNvGrpSpPr/>
          <p:nvPr/>
        </p:nvGrpSpPr>
        <p:grpSpPr>
          <a:xfrm>
            <a:off x="5468700" y="4619313"/>
            <a:ext cx="37200" cy="833425"/>
            <a:chOff x="367100" y="2392375"/>
            <a:chExt cx="37200" cy="833425"/>
          </a:xfrm>
        </p:grpSpPr>
        <p:sp>
          <p:nvSpPr>
            <p:cNvPr id="3428" name="Google Shape;3428;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9" name="Google Shape;3429;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30" name="Google Shape;3430;p37"/>
          <p:cNvGrpSpPr/>
          <p:nvPr/>
        </p:nvGrpSpPr>
        <p:grpSpPr>
          <a:xfrm>
            <a:off x="6799100" y="4698500"/>
            <a:ext cx="37200" cy="1232425"/>
            <a:chOff x="367100" y="2392375"/>
            <a:chExt cx="37200" cy="1232425"/>
          </a:xfrm>
        </p:grpSpPr>
        <p:sp>
          <p:nvSpPr>
            <p:cNvPr id="3431" name="Google Shape;3431;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2" name="Google Shape;3432;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33" name="Google Shape;3433;p37"/>
          <p:cNvGrpSpPr/>
          <p:nvPr/>
        </p:nvGrpSpPr>
        <p:grpSpPr>
          <a:xfrm>
            <a:off x="8918500" y="4504950"/>
            <a:ext cx="37200" cy="833425"/>
            <a:chOff x="367100" y="2392375"/>
            <a:chExt cx="37200" cy="833425"/>
          </a:xfrm>
        </p:grpSpPr>
        <p:sp>
          <p:nvSpPr>
            <p:cNvPr id="3434" name="Google Shape;3434;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36" name="Google Shape;3436;p37"/>
          <p:cNvGrpSpPr/>
          <p:nvPr/>
        </p:nvGrpSpPr>
        <p:grpSpPr>
          <a:xfrm>
            <a:off x="8485488" y="4623163"/>
            <a:ext cx="37200" cy="833425"/>
            <a:chOff x="367100" y="2392375"/>
            <a:chExt cx="37200" cy="833425"/>
          </a:xfrm>
        </p:grpSpPr>
        <p:sp>
          <p:nvSpPr>
            <p:cNvPr id="3437" name="Google Shape;3437;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39" name="Google Shape;3439;p37"/>
          <p:cNvGrpSpPr/>
          <p:nvPr/>
        </p:nvGrpSpPr>
        <p:grpSpPr>
          <a:xfrm>
            <a:off x="8175588" y="3815025"/>
            <a:ext cx="37200" cy="1232425"/>
            <a:chOff x="367100" y="2392375"/>
            <a:chExt cx="37200" cy="1232425"/>
          </a:xfrm>
        </p:grpSpPr>
        <p:sp>
          <p:nvSpPr>
            <p:cNvPr id="3440" name="Google Shape;3440;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42" name="Google Shape;3442;p37"/>
          <p:cNvSpPr/>
          <p:nvPr/>
        </p:nvSpPr>
        <p:spPr>
          <a:xfrm>
            <a:off x="7709300" y="4852400"/>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37"/>
          <p:cNvSpPr/>
          <p:nvPr/>
        </p:nvSpPr>
        <p:spPr>
          <a:xfrm>
            <a:off x="6959741" y="48975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44" name="Google Shape;3444;p37"/>
          <p:cNvGrpSpPr/>
          <p:nvPr/>
        </p:nvGrpSpPr>
        <p:grpSpPr>
          <a:xfrm>
            <a:off x="179163" y="3853625"/>
            <a:ext cx="37200" cy="1232425"/>
            <a:chOff x="367100" y="2392375"/>
            <a:chExt cx="37200" cy="1232425"/>
          </a:xfrm>
        </p:grpSpPr>
        <p:sp>
          <p:nvSpPr>
            <p:cNvPr id="3445" name="Google Shape;3445;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47" name="Google Shape;3447;p37"/>
          <p:cNvGrpSpPr/>
          <p:nvPr/>
        </p:nvGrpSpPr>
        <p:grpSpPr>
          <a:xfrm>
            <a:off x="4816463" y="4619300"/>
            <a:ext cx="37200" cy="833425"/>
            <a:chOff x="367100" y="2392375"/>
            <a:chExt cx="37200" cy="833425"/>
          </a:xfrm>
        </p:grpSpPr>
        <p:sp>
          <p:nvSpPr>
            <p:cNvPr id="3448" name="Google Shape;3448;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50" name="Google Shape;3450;p37"/>
          <p:cNvGrpSpPr/>
          <p:nvPr/>
        </p:nvGrpSpPr>
        <p:grpSpPr>
          <a:xfrm>
            <a:off x="5060725" y="3768675"/>
            <a:ext cx="37200" cy="1232425"/>
            <a:chOff x="367100" y="2392375"/>
            <a:chExt cx="37200" cy="1232425"/>
          </a:xfrm>
        </p:grpSpPr>
        <p:sp>
          <p:nvSpPr>
            <p:cNvPr id="3451" name="Google Shape;3451;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53" name="Google Shape;3453;p37"/>
          <p:cNvGrpSpPr/>
          <p:nvPr/>
        </p:nvGrpSpPr>
        <p:grpSpPr>
          <a:xfrm>
            <a:off x="3935100" y="3996150"/>
            <a:ext cx="37200" cy="2435125"/>
            <a:chOff x="367100" y="2392375"/>
            <a:chExt cx="37200" cy="2435125"/>
          </a:xfrm>
        </p:grpSpPr>
        <p:sp>
          <p:nvSpPr>
            <p:cNvPr id="3454" name="Google Shape;3454;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56" name="Google Shape;3456;p37"/>
          <p:cNvGrpSpPr/>
          <p:nvPr/>
        </p:nvGrpSpPr>
        <p:grpSpPr>
          <a:xfrm>
            <a:off x="4938588" y="3996138"/>
            <a:ext cx="37200" cy="2435125"/>
            <a:chOff x="367100" y="2392375"/>
            <a:chExt cx="37200" cy="2435125"/>
          </a:xfrm>
        </p:grpSpPr>
        <p:sp>
          <p:nvSpPr>
            <p:cNvPr id="3457" name="Google Shape;3457;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59" name="Google Shape;3459;p37"/>
          <p:cNvGrpSpPr/>
          <p:nvPr/>
        </p:nvGrpSpPr>
        <p:grpSpPr>
          <a:xfrm>
            <a:off x="4617500" y="2664188"/>
            <a:ext cx="37200" cy="2435125"/>
            <a:chOff x="367100" y="2392375"/>
            <a:chExt cx="37200" cy="2435125"/>
          </a:xfrm>
        </p:grpSpPr>
        <p:sp>
          <p:nvSpPr>
            <p:cNvPr id="3460" name="Google Shape;3460;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62" name="Google Shape;3462;p37"/>
          <p:cNvGrpSpPr/>
          <p:nvPr/>
        </p:nvGrpSpPr>
        <p:grpSpPr>
          <a:xfrm>
            <a:off x="4556113" y="4064088"/>
            <a:ext cx="37200" cy="1232425"/>
            <a:chOff x="367100" y="2392375"/>
            <a:chExt cx="37200" cy="1232425"/>
          </a:xfrm>
        </p:grpSpPr>
        <p:sp>
          <p:nvSpPr>
            <p:cNvPr id="3463" name="Google Shape;3463;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65" name="Google Shape;3465;p37"/>
          <p:cNvGrpSpPr/>
          <p:nvPr/>
        </p:nvGrpSpPr>
        <p:grpSpPr>
          <a:xfrm>
            <a:off x="555025" y="2785188"/>
            <a:ext cx="37200" cy="2435125"/>
            <a:chOff x="367100" y="2392375"/>
            <a:chExt cx="37200" cy="2435125"/>
          </a:xfrm>
        </p:grpSpPr>
        <p:sp>
          <p:nvSpPr>
            <p:cNvPr id="3466" name="Google Shape;3466;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7" name="Google Shape;3467;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68" name="Google Shape;3468;p37"/>
          <p:cNvGrpSpPr/>
          <p:nvPr/>
        </p:nvGrpSpPr>
        <p:grpSpPr>
          <a:xfrm>
            <a:off x="8650900" y="3608475"/>
            <a:ext cx="37200" cy="2435125"/>
            <a:chOff x="367100" y="2392375"/>
            <a:chExt cx="37200" cy="2435125"/>
          </a:xfrm>
        </p:grpSpPr>
        <p:sp>
          <p:nvSpPr>
            <p:cNvPr id="3469" name="Google Shape;3469;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0" name="Google Shape;3470;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71" name="Google Shape;3471;p37"/>
          <p:cNvGrpSpPr/>
          <p:nvPr/>
        </p:nvGrpSpPr>
        <p:grpSpPr>
          <a:xfrm>
            <a:off x="6413975" y="3853625"/>
            <a:ext cx="37200" cy="1232425"/>
            <a:chOff x="367100" y="2392375"/>
            <a:chExt cx="37200" cy="1232425"/>
          </a:xfrm>
        </p:grpSpPr>
        <p:sp>
          <p:nvSpPr>
            <p:cNvPr id="3472" name="Google Shape;3472;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3" name="Google Shape;3473;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74" name="Google Shape;3474;p37"/>
          <p:cNvGrpSpPr/>
          <p:nvPr/>
        </p:nvGrpSpPr>
        <p:grpSpPr>
          <a:xfrm>
            <a:off x="7642300" y="4409313"/>
            <a:ext cx="37200" cy="833425"/>
            <a:chOff x="367100" y="2392375"/>
            <a:chExt cx="37200" cy="833425"/>
          </a:xfrm>
        </p:grpSpPr>
        <p:sp>
          <p:nvSpPr>
            <p:cNvPr id="3475" name="Google Shape;3475;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6" name="Google Shape;3476;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77" name="Google Shape;3477;p37"/>
          <p:cNvGrpSpPr/>
          <p:nvPr/>
        </p:nvGrpSpPr>
        <p:grpSpPr>
          <a:xfrm>
            <a:off x="7139838" y="3669913"/>
            <a:ext cx="37200" cy="2435125"/>
            <a:chOff x="367100" y="2392375"/>
            <a:chExt cx="37200" cy="2435125"/>
          </a:xfrm>
        </p:grpSpPr>
        <p:sp>
          <p:nvSpPr>
            <p:cNvPr id="3478" name="Google Shape;3478;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9" name="Google Shape;3479;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80" name="Google Shape;3480;p37"/>
          <p:cNvSpPr txBox="1"/>
          <p:nvPr>
            <p:ph type="title"/>
          </p:nvPr>
        </p:nvSpPr>
        <p:spPr>
          <a:xfrm>
            <a:off x="4809450" y="1874550"/>
            <a:ext cx="3491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481" name="Google Shape;3481;p37"/>
          <p:cNvSpPr txBox="1"/>
          <p:nvPr>
            <p:ph idx="1" type="subTitle"/>
          </p:nvPr>
        </p:nvSpPr>
        <p:spPr>
          <a:xfrm>
            <a:off x="4809450" y="2447250"/>
            <a:ext cx="3491100" cy="82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482" name="Shape 3482"/>
        <p:cNvGrpSpPr/>
        <p:nvPr/>
      </p:nvGrpSpPr>
      <p:grpSpPr>
        <a:xfrm>
          <a:off x="0" y="0"/>
          <a:ext cx="0" cy="0"/>
          <a:chOff x="0" y="0"/>
          <a:chExt cx="0" cy="0"/>
        </a:xfrm>
      </p:grpSpPr>
      <p:grpSp>
        <p:nvGrpSpPr>
          <p:cNvPr id="3483" name="Google Shape;3483;p38"/>
          <p:cNvGrpSpPr/>
          <p:nvPr/>
        </p:nvGrpSpPr>
        <p:grpSpPr>
          <a:xfrm rot="-2700000">
            <a:off x="3380611" y="478554"/>
            <a:ext cx="8141463" cy="3321414"/>
            <a:chOff x="3025400" y="1754925"/>
            <a:chExt cx="7141649" cy="2247459"/>
          </a:xfrm>
        </p:grpSpPr>
        <p:sp>
          <p:nvSpPr>
            <p:cNvPr id="3484" name="Google Shape;3484;p38"/>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5" name="Google Shape;3485;p38"/>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6" name="Google Shape;3486;p38"/>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7" name="Google Shape;3487;p38"/>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8" name="Google Shape;3488;p38"/>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9" name="Google Shape;3489;p38"/>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0" name="Google Shape;3490;p38"/>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1" name="Google Shape;3491;p38"/>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2" name="Google Shape;3492;p38"/>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3" name="Google Shape;3493;p38"/>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4" name="Google Shape;3494;p38"/>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5" name="Google Shape;3495;p38"/>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6" name="Google Shape;3496;p38"/>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7" name="Google Shape;3497;p38"/>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8" name="Google Shape;3498;p38"/>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9" name="Google Shape;3499;p38"/>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0" name="Google Shape;3500;p38"/>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1" name="Google Shape;3501;p38"/>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2" name="Google Shape;3502;p38"/>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3" name="Google Shape;3503;p38"/>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4" name="Google Shape;3504;p38"/>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5" name="Google Shape;3505;p38"/>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6" name="Google Shape;3506;p38"/>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7" name="Google Shape;3507;p38"/>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8" name="Google Shape;3508;p38"/>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9" name="Google Shape;3509;p38"/>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0" name="Google Shape;3510;p38"/>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1" name="Google Shape;3511;p38"/>
          <p:cNvGrpSpPr/>
          <p:nvPr/>
        </p:nvGrpSpPr>
        <p:grpSpPr>
          <a:xfrm>
            <a:off x="5363188" y="3248788"/>
            <a:ext cx="37200" cy="833425"/>
            <a:chOff x="367100" y="2392375"/>
            <a:chExt cx="37200" cy="833425"/>
          </a:xfrm>
        </p:grpSpPr>
        <p:sp>
          <p:nvSpPr>
            <p:cNvPr id="3512" name="Google Shape;3512;p3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3" name="Google Shape;3513;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4" name="Google Shape;3514;p38"/>
          <p:cNvGrpSpPr/>
          <p:nvPr/>
        </p:nvGrpSpPr>
        <p:grpSpPr>
          <a:xfrm>
            <a:off x="8040131" y="3723550"/>
            <a:ext cx="37200" cy="833425"/>
            <a:chOff x="367100" y="2392375"/>
            <a:chExt cx="37200" cy="833425"/>
          </a:xfrm>
        </p:grpSpPr>
        <p:sp>
          <p:nvSpPr>
            <p:cNvPr id="3515" name="Google Shape;3515;p3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6" name="Google Shape;3516;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7" name="Google Shape;3517;p38"/>
          <p:cNvGrpSpPr/>
          <p:nvPr/>
        </p:nvGrpSpPr>
        <p:grpSpPr>
          <a:xfrm>
            <a:off x="6919225" y="3384000"/>
            <a:ext cx="37200" cy="1232425"/>
            <a:chOff x="367100" y="2392375"/>
            <a:chExt cx="37200" cy="1232425"/>
          </a:xfrm>
        </p:grpSpPr>
        <p:sp>
          <p:nvSpPr>
            <p:cNvPr id="3518" name="Google Shape;3518;p3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9" name="Google Shape;3519;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20" name="Google Shape;3520;p38"/>
          <p:cNvSpPr/>
          <p:nvPr/>
        </p:nvSpPr>
        <p:spPr>
          <a:xfrm>
            <a:off x="7056450" y="332673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21" name="Google Shape;3521;p38"/>
          <p:cNvGrpSpPr/>
          <p:nvPr/>
        </p:nvGrpSpPr>
        <p:grpSpPr>
          <a:xfrm>
            <a:off x="7121400" y="2089938"/>
            <a:ext cx="37200" cy="2435125"/>
            <a:chOff x="367100" y="2392375"/>
            <a:chExt cx="37200" cy="2435125"/>
          </a:xfrm>
        </p:grpSpPr>
        <p:sp>
          <p:nvSpPr>
            <p:cNvPr id="3522" name="Google Shape;3522;p3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3" name="Google Shape;3523;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24" name="Google Shape;3524;p38"/>
          <p:cNvGrpSpPr/>
          <p:nvPr/>
        </p:nvGrpSpPr>
        <p:grpSpPr>
          <a:xfrm>
            <a:off x="7498400" y="971538"/>
            <a:ext cx="37200" cy="3553537"/>
            <a:chOff x="367100" y="2392375"/>
            <a:chExt cx="37200" cy="3553537"/>
          </a:xfrm>
        </p:grpSpPr>
        <p:sp>
          <p:nvSpPr>
            <p:cNvPr id="3525" name="Google Shape;3525;p38"/>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6" name="Google Shape;3526;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27" name="Google Shape;3527;p38"/>
          <p:cNvGrpSpPr/>
          <p:nvPr/>
        </p:nvGrpSpPr>
        <p:grpSpPr>
          <a:xfrm>
            <a:off x="8768050" y="1530738"/>
            <a:ext cx="37200" cy="2435125"/>
            <a:chOff x="367100" y="2392375"/>
            <a:chExt cx="37200" cy="2435125"/>
          </a:xfrm>
        </p:grpSpPr>
        <p:sp>
          <p:nvSpPr>
            <p:cNvPr id="3528" name="Google Shape;3528;p3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9" name="Google Shape;3529;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30" name="Google Shape;3530;p38"/>
          <p:cNvGrpSpPr/>
          <p:nvPr/>
        </p:nvGrpSpPr>
        <p:grpSpPr>
          <a:xfrm>
            <a:off x="6717038" y="703388"/>
            <a:ext cx="37200" cy="3553537"/>
            <a:chOff x="367100" y="2392375"/>
            <a:chExt cx="37200" cy="3553537"/>
          </a:xfrm>
        </p:grpSpPr>
        <p:sp>
          <p:nvSpPr>
            <p:cNvPr id="3531" name="Google Shape;3531;p38"/>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2" name="Google Shape;3532;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33" name="Google Shape;3533;p38"/>
          <p:cNvSpPr/>
          <p:nvPr/>
        </p:nvSpPr>
        <p:spPr>
          <a:xfrm>
            <a:off x="4175563" y="4586025"/>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34" name="Google Shape;3534;p38"/>
          <p:cNvGrpSpPr/>
          <p:nvPr/>
        </p:nvGrpSpPr>
        <p:grpSpPr>
          <a:xfrm>
            <a:off x="8577688" y="3176063"/>
            <a:ext cx="37200" cy="2435125"/>
            <a:chOff x="367100" y="2392375"/>
            <a:chExt cx="37200" cy="2435125"/>
          </a:xfrm>
        </p:grpSpPr>
        <p:sp>
          <p:nvSpPr>
            <p:cNvPr id="3535" name="Google Shape;3535;p3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6" name="Google Shape;3536;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37" name="Google Shape;3537;p38"/>
          <p:cNvGrpSpPr/>
          <p:nvPr/>
        </p:nvGrpSpPr>
        <p:grpSpPr>
          <a:xfrm>
            <a:off x="3927625" y="4466900"/>
            <a:ext cx="37200" cy="833425"/>
            <a:chOff x="367100" y="2392375"/>
            <a:chExt cx="37200" cy="833425"/>
          </a:xfrm>
        </p:grpSpPr>
        <p:sp>
          <p:nvSpPr>
            <p:cNvPr id="3538" name="Google Shape;3538;p3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9" name="Google Shape;3539;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40" name="Google Shape;3540;p38"/>
          <p:cNvGrpSpPr/>
          <p:nvPr/>
        </p:nvGrpSpPr>
        <p:grpSpPr>
          <a:xfrm>
            <a:off x="5976925" y="4466900"/>
            <a:ext cx="37200" cy="833425"/>
            <a:chOff x="367100" y="2392375"/>
            <a:chExt cx="37200" cy="833425"/>
          </a:xfrm>
        </p:grpSpPr>
        <p:sp>
          <p:nvSpPr>
            <p:cNvPr id="3541" name="Google Shape;3541;p3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2" name="Google Shape;3542;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43" name="Google Shape;3543;p38"/>
          <p:cNvGrpSpPr/>
          <p:nvPr/>
        </p:nvGrpSpPr>
        <p:grpSpPr>
          <a:xfrm>
            <a:off x="5197725" y="4379113"/>
            <a:ext cx="37200" cy="833425"/>
            <a:chOff x="367100" y="2392375"/>
            <a:chExt cx="37200" cy="833425"/>
          </a:xfrm>
        </p:grpSpPr>
        <p:sp>
          <p:nvSpPr>
            <p:cNvPr id="3544" name="Google Shape;3544;p3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5" name="Google Shape;3545;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46" name="Google Shape;3546;p38"/>
          <p:cNvGrpSpPr/>
          <p:nvPr/>
        </p:nvGrpSpPr>
        <p:grpSpPr>
          <a:xfrm>
            <a:off x="6658750" y="4191225"/>
            <a:ext cx="37200" cy="1232425"/>
            <a:chOff x="367100" y="2392375"/>
            <a:chExt cx="37200" cy="1232425"/>
          </a:xfrm>
        </p:grpSpPr>
        <p:sp>
          <p:nvSpPr>
            <p:cNvPr id="3547" name="Google Shape;3547;p3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8" name="Google Shape;3548;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49" name="Google Shape;3549;p38"/>
          <p:cNvGrpSpPr/>
          <p:nvPr/>
        </p:nvGrpSpPr>
        <p:grpSpPr>
          <a:xfrm>
            <a:off x="7834550" y="4413900"/>
            <a:ext cx="37200" cy="833425"/>
            <a:chOff x="367100" y="2392375"/>
            <a:chExt cx="37200" cy="833425"/>
          </a:xfrm>
        </p:grpSpPr>
        <p:sp>
          <p:nvSpPr>
            <p:cNvPr id="3550" name="Google Shape;3550;p3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1" name="Google Shape;3551;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52" name="Google Shape;3552;p38"/>
          <p:cNvGrpSpPr/>
          <p:nvPr/>
        </p:nvGrpSpPr>
        <p:grpSpPr>
          <a:xfrm>
            <a:off x="8308875" y="3902100"/>
            <a:ext cx="37200" cy="833425"/>
            <a:chOff x="367100" y="2392375"/>
            <a:chExt cx="37200" cy="833425"/>
          </a:xfrm>
        </p:grpSpPr>
        <p:sp>
          <p:nvSpPr>
            <p:cNvPr id="3553" name="Google Shape;3553;p3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4" name="Google Shape;3554;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55" name="Google Shape;3555;p38"/>
          <p:cNvGrpSpPr/>
          <p:nvPr/>
        </p:nvGrpSpPr>
        <p:grpSpPr>
          <a:xfrm>
            <a:off x="8846488" y="4204613"/>
            <a:ext cx="37200" cy="1232425"/>
            <a:chOff x="367100" y="2392375"/>
            <a:chExt cx="37200" cy="1232425"/>
          </a:xfrm>
        </p:grpSpPr>
        <p:sp>
          <p:nvSpPr>
            <p:cNvPr id="3556" name="Google Shape;3556;p3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7" name="Google Shape;3557;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58" name="Google Shape;3558;p38"/>
          <p:cNvSpPr/>
          <p:nvPr/>
        </p:nvSpPr>
        <p:spPr>
          <a:xfrm>
            <a:off x="6620088" y="46132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9" name="Google Shape;3559;p38"/>
          <p:cNvSpPr/>
          <p:nvPr/>
        </p:nvSpPr>
        <p:spPr>
          <a:xfrm>
            <a:off x="6807341" y="48213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60" name="Google Shape;3560;p38"/>
          <p:cNvGrpSpPr/>
          <p:nvPr/>
        </p:nvGrpSpPr>
        <p:grpSpPr>
          <a:xfrm>
            <a:off x="3154550" y="4494188"/>
            <a:ext cx="37200" cy="833425"/>
            <a:chOff x="367100" y="2392375"/>
            <a:chExt cx="37200" cy="833425"/>
          </a:xfrm>
        </p:grpSpPr>
        <p:sp>
          <p:nvSpPr>
            <p:cNvPr id="3561" name="Google Shape;3561;p3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2" name="Google Shape;3562;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63" name="Google Shape;3563;p38"/>
          <p:cNvGrpSpPr/>
          <p:nvPr/>
        </p:nvGrpSpPr>
        <p:grpSpPr>
          <a:xfrm>
            <a:off x="9029100" y="3450863"/>
            <a:ext cx="37200" cy="2435125"/>
            <a:chOff x="367100" y="2392375"/>
            <a:chExt cx="37200" cy="2435125"/>
          </a:xfrm>
        </p:grpSpPr>
        <p:sp>
          <p:nvSpPr>
            <p:cNvPr id="3564" name="Google Shape;3564;p3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5" name="Google Shape;3565;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66" name="Google Shape;3566;p38"/>
          <p:cNvGrpSpPr/>
          <p:nvPr/>
        </p:nvGrpSpPr>
        <p:grpSpPr>
          <a:xfrm>
            <a:off x="6398263" y="3825000"/>
            <a:ext cx="37200" cy="833425"/>
            <a:chOff x="367100" y="2392375"/>
            <a:chExt cx="37200" cy="833425"/>
          </a:xfrm>
        </p:grpSpPr>
        <p:sp>
          <p:nvSpPr>
            <p:cNvPr id="3567" name="Google Shape;3567;p3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8" name="Google Shape;3568;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69" name="Google Shape;3569;p38"/>
          <p:cNvGrpSpPr/>
          <p:nvPr/>
        </p:nvGrpSpPr>
        <p:grpSpPr>
          <a:xfrm>
            <a:off x="5580650" y="4180738"/>
            <a:ext cx="37200" cy="833425"/>
            <a:chOff x="367100" y="2392375"/>
            <a:chExt cx="37200" cy="833425"/>
          </a:xfrm>
        </p:grpSpPr>
        <p:sp>
          <p:nvSpPr>
            <p:cNvPr id="3570" name="Google Shape;3570;p3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1" name="Google Shape;3571;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72" name="Google Shape;3572;p38"/>
          <p:cNvGrpSpPr/>
          <p:nvPr/>
        </p:nvGrpSpPr>
        <p:grpSpPr>
          <a:xfrm>
            <a:off x="8133225" y="2430588"/>
            <a:ext cx="37200" cy="2435125"/>
            <a:chOff x="367100" y="2392375"/>
            <a:chExt cx="37200" cy="2435125"/>
          </a:xfrm>
        </p:grpSpPr>
        <p:sp>
          <p:nvSpPr>
            <p:cNvPr id="3573" name="Google Shape;3573;p3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4" name="Google Shape;3574;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75" name="Google Shape;3575;p38"/>
          <p:cNvGrpSpPr/>
          <p:nvPr/>
        </p:nvGrpSpPr>
        <p:grpSpPr>
          <a:xfrm>
            <a:off x="7953850" y="2898738"/>
            <a:ext cx="37200" cy="2435125"/>
            <a:chOff x="367100" y="2392375"/>
            <a:chExt cx="37200" cy="2435125"/>
          </a:xfrm>
        </p:grpSpPr>
        <p:sp>
          <p:nvSpPr>
            <p:cNvPr id="3576" name="Google Shape;3576;p3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7" name="Google Shape;3577;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78" name="Google Shape;3578;p38"/>
          <p:cNvGrpSpPr/>
          <p:nvPr/>
        </p:nvGrpSpPr>
        <p:grpSpPr>
          <a:xfrm>
            <a:off x="5775150" y="1871388"/>
            <a:ext cx="37200" cy="3553537"/>
            <a:chOff x="367100" y="2392375"/>
            <a:chExt cx="37200" cy="3553537"/>
          </a:xfrm>
        </p:grpSpPr>
        <p:sp>
          <p:nvSpPr>
            <p:cNvPr id="3579" name="Google Shape;3579;p38"/>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0" name="Google Shape;3580;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81" name="Google Shape;3581;p38"/>
          <p:cNvGrpSpPr/>
          <p:nvPr/>
        </p:nvGrpSpPr>
        <p:grpSpPr>
          <a:xfrm>
            <a:off x="6226013" y="2482963"/>
            <a:ext cx="37200" cy="2435125"/>
            <a:chOff x="367100" y="2392375"/>
            <a:chExt cx="37200" cy="2435125"/>
          </a:xfrm>
        </p:grpSpPr>
        <p:sp>
          <p:nvSpPr>
            <p:cNvPr id="3582" name="Google Shape;3582;p3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3" name="Google Shape;3583;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84" name="Google Shape;3584;p38"/>
          <p:cNvGrpSpPr/>
          <p:nvPr/>
        </p:nvGrpSpPr>
        <p:grpSpPr>
          <a:xfrm>
            <a:off x="7452769" y="3946925"/>
            <a:ext cx="37200" cy="833425"/>
            <a:chOff x="367100" y="2392375"/>
            <a:chExt cx="37200" cy="833425"/>
          </a:xfrm>
        </p:grpSpPr>
        <p:sp>
          <p:nvSpPr>
            <p:cNvPr id="3585" name="Google Shape;3585;p3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6" name="Google Shape;3586;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87" name="Google Shape;3587;p38"/>
          <p:cNvSpPr/>
          <p:nvPr/>
        </p:nvSpPr>
        <p:spPr>
          <a:xfrm>
            <a:off x="4175563" y="46622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88" name="Google Shape;3588;p38"/>
          <p:cNvGrpSpPr/>
          <p:nvPr/>
        </p:nvGrpSpPr>
        <p:grpSpPr>
          <a:xfrm>
            <a:off x="367100" y="3091113"/>
            <a:ext cx="37200" cy="2435125"/>
            <a:chOff x="367100" y="2392375"/>
            <a:chExt cx="37200" cy="2435125"/>
          </a:xfrm>
        </p:grpSpPr>
        <p:sp>
          <p:nvSpPr>
            <p:cNvPr id="3589" name="Google Shape;3589;p3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0" name="Google Shape;3590;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91" name="Google Shape;3591;p38"/>
          <p:cNvGrpSpPr/>
          <p:nvPr/>
        </p:nvGrpSpPr>
        <p:grpSpPr>
          <a:xfrm>
            <a:off x="881275" y="4834013"/>
            <a:ext cx="37200" cy="833425"/>
            <a:chOff x="367100" y="2392375"/>
            <a:chExt cx="37200" cy="833425"/>
          </a:xfrm>
        </p:grpSpPr>
        <p:sp>
          <p:nvSpPr>
            <p:cNvPr id="3592" name="Google Shape;3592;p3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3" name="Google Shape;3593;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94" name="Google Shape;3594;p38"/>
          <p:cNvGrpSpPr/>
          <p:nvPr/>
        </p:nvGrpSpPr>
        <p:grpSpPr>
          <a:xfrm>
            <a:off x="1235175" y="4390713"/>
            <a:ext cx="37200" cy="833425"/>
            <a:chOff x="367100" y="2392375"/>
            <a:chExt cx="37200" cy="833425"/>
          </a:xfrm>
        </p:grpSpPr>
        <p:sp>
          <p:nvSpPr>
            <p:cNvPr id="3595" name="Google Shape;3595;p3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6" name="Google Shape;3596;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97" name="Google Shape;3597;p38"/>
          <p:cNvGrpSpPr/>
          <p:nvPr/>
        </p:nvGrpSpPr>
        <p:grpSpPr>
          <a:xfrm>
            <a:off x="658425" y="4271275"/>
            <a:ext cx="37200" cy="1232425"/>
            <a:chOff x="367100" y="2392375"/>
            <a:chExt cx="37200" cy="1232425"/>
          </a:xfrm>
        </p:grpSpPr>
        <p:sp>
          <p:nvSpPr>
            <p:cNvPr id="3598" name="Google Shape;3598;p3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9" name="Google Shape;3599;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00" name="Google Shape;3600;p38"/>
          <p:cNvGrpSpPr/>
          <p:nvPr/>
        </p:nvGrpSpPr>
        <p:grpSpPr>
          <a:xfrm>
            <a:off x="3482500" y="4556525"/>
            <a:ext cx="37200" cy="833425"/>
            <a:chOff x="367100" y="2392375"/>
            <a:chExt cx="37200" cy="833425"/>
          </a:xfrm>
        </p:grpSpPr>
        <p:sp>
          <p:nvSpPr>
            <p:cNvPr id="3601" name="Google Shape;3601;p3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2" name="Google Shape;3602;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03" name="Google Shape;3603;p38"/>
          <p:cNvGrpSpPr/>
          <p:nvPr/>
        </p:nvGrpSpPr>
        <p:grpSpPr>
          <a:xfrm>
            <a:off x="4189913" y="4409325"/>
            <a:ext cx="37200" cy="833425"/>
            <a:chOff x="367100" y="2392375"/>
            <a:chExt cx="37200" cy="833425"/>
          </a:xfrm>
        </p:grpSpPr>
        <p:sp>
          <p:nvSpPr>
            <p:cNvPr id="3604" name="Google Shape;3604;p3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5" name="Google Shape;3605;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06" name="Google Shape;3606;p38"/>
          <p:cNvGrpSpPr/>
          <p:nvPr/>
        </p:nvGrpSpPr>
        <p:grpSpPr>
          <a:xfrm>
            <a:off x="2119200" y="4531513"/>
            <a:ext cx="37200" cy="833425"/>
            <a:chOff x="367100" y="2392375"/>
            <a:chExt cx="37200" cy="833425"/>
          </a:xfrm>
        </p:grpSpPr>
        <p:sp>
          <p:nvSpPr>
            <p:cNvPr id="3607" name="Google Shape;3607;p3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8" name="Google Shape;3608;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09" name="Google Shape;3609;p38"/>
          <p:cNvGrpSpPr/>
          <p:nvPr/>
        </p:nvGrpSpPr>
        <p:grpSpPr>
          <a:xfrm>
            <a:off x="5003738" y="2330563"/>
            <a:ext cx="37200" cy="2435125"/>
            <a:chOff x="367100" y="2392375"/>
            <a:chExt cx="37200" cy="2435125"/>
          </a:xfrm>
        </p:grpSpPr>
        <p:sp>
          <p:nvSpPr>
            <p:cNvPr id="3610" name="Google Shape;3610;p3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1" name="Google Shape;3611;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12" name="Google Shape;3612;p38"/>
          <p:cNvGrpSpPr/>
          <p:nvPr/>
        </p:nvGrpSpPr>
        <p:grpSpPr>
          <a:xfrm>
            <a:off x="179163" y="3853625"/>
            <a:ext cx="37200" cy="1232425"/>
            <a:chOff x="367100" y="2392375"/>
            <a:chExt cx="37200" cy="1232425"/>
          </a:xfrm>
        </p:grpSpPr>
        <p:sp>
          <p:nvSpPr>
            <p:cNvPr id="3613" name="Google Shape;3613;p3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4" name="Google Shape;3614;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15" name="Google Shape;3615;p38"/>
          <p:cNvSpPr/>
          <p:nvPr/>
        </p:nvSpPr>
        <p:spPr>
          <a:xfrm>
            <a:off x="4720025" y="36393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6" name="Google Shape;3616;p38"/>
          <p:cNvSpPr/>
          <p:nvPr/>
        </p:nvSpPr>
        <p:spPr>
          <a:xfrm>
            <a:off x="3890775" y="21739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7" name="Google Shape;3617;p38"/>
          <p:cNvSpPr/>
          <p:nvPr/>
        </p:nvSpPr>
        <p:spPr>
          <a:xfrm>
            <a:off x="7158600" y="703412"/>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8" name="Google Shape;3618;p38"/>
          <p:cNvSpPr/>
          <p:nvPr/>
        </p:nvSpPr>
        <p:spPr>
          <a:xfrm>
            <a:off x="862338" y="42558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9" name="Google Shape;3619;p38"/>
          <p:cNvSpPr/>
          <p:nvPr/>
        </p:nvSpPr>
        <p:spPr>
          <a:xfrm>
            <a:off x="6187100" y="104686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20" name="Google Shape;3620;p38"/>
          <p:cNvGrpSpPr/>
          <p:nvPr/>
        </p:nvGrpSpPr>
        <p:grpSpPr>
          <a:xfrm>
            <a:off x="4505875" y="2586863"/>
            <a:ext cx="37200" cy="3553537"/>
            <a:chOff x="367100" y="2392375"/>
            <a:chExt cx="37200" cy="3553537"/>
          </a:xfrm>
        </p:grpSpPr>
        <p:sp>
          <p:nvSpPr>
            <p:cNvPr id="3621" name="Google Shape;3621;p38"/>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2" name="Google Shape;3622;p3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23" name="Google Shape;3623;p38"/>
          <p:cNvSpPr txBox="1"/>
          <p:nvPr>
            <p:ph type="title"/>
          </p:nvPr>
        </p:nvSpPr>
        <p:spPr>
          <a:xfrm>
            <a:off x="713100" y="679465"/>
            <a:ext cx="3000000" cy="87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5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624" name="Google Shape;3624;p38"/>
          <p:cNvSpPr txBox="1"/>
          <p:nvPr>
            <p:ph idx="1" type="subTitle"/>
          </p:nvPr>
        </p:nvSpPr>
        <p:spPr>
          <a:xfrm>
            <a:off x="713100" y="1552474"/>
            <a:ext cx="3332100" cy="1331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625" name="Google Shape;3625;p38"/>
          <p:cNvSpPr txBox="1"/>
          <p:nvPr/>
        </p:nvSpPr>
        <p:spPr>
          <a:xfrm>
            <a:off x="720000" y="3396265"/>
            <a:ext cx="3000000" cy="61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pt-PT" sz="1000" u="none" cap="none" strike="noStrike">
                <a:solidFill>
                  <a:schemeClr val="lt1"/>
                </a:solidFill>
                <a:latin typeface="Maven Pro"/>
                <a:ea typeface="Maven Pro"/>
                <a:cs typeface="Maven Pro"/>
                <a:sym typeface="Maven Pro"/>
              </a:rPr>
              <a:t>CREDITS: This presentation template was created by </a:t>
            </a:r>
            <a:r>
              <a:rPr b="1" i="0" lang="pt-PT" sz="1000" u="none" cap="none" strike="noStrike">
                <a:solidFill>
                  <a:schemeClr val="hlink"/>
                </a:solidFill>
                <a:uFill>
                  <a:noFill/>
                </a:uFill>
                <a:latin typeface="Maven Pro"/>
                <a:ea typeface="Maven Pro"/>
                <a:cs typeface="Maven Pro"/>
                <a:sym typeface="Maven Pro"/>
                <a:hlinkClick r:id="rId2"/>
              </a:rPr>
              <a:t>Slidesgo</a:t>
            </a:r>
            <a:r>
              <a:rPr b="0" i="0" lang="pt-PT" sz="1000" u="none" cap="none" strike="noStrike">
                <a:solidFill>
                  <a:schemeClr val="lt1"/>
                </a:solidFill>
                <a:latin typeface="Maven Pro"/>
                <a:ea typeface="Maven Pro"/>
                <a:cs typeface="Maven Pro"/>
                <a:sym typeface="Maven Pro"/>
              </a:rPr>
              <a:t>, including icons by </a:t>
            </a:r>
            <a:r>
              <a:rPr b="1" i="0" lang="pt-PT" sz="1000" u="none" cap="none" strike="noStrike">
                <a:solidFill>
                  <a:schemeClr val="hlink"/>
                </a:solidFill>
                <a:uFill>
                  <a:noFill/>
                </a:uFill>
                <a:latin typeface="Maven Pro"/>
                <a:ea typeface="Maven Pro"/>
                <a:cs typeface="Maven Pro"/>
                <a:sym typeface="Maven Pro"/>
                <a:hlinkClick r:id="rId3"/>
              </a:rPr>
              <a:t>Flaticon</a:t>
            </a:r>
            <a:r>
              <a:rPr b="1" i="0" lang="pt-PT" sz="1000" u="none" cap="none" strike="noStrike">
                <a:solidFill>
                  <a:schemeClr val="lt1"/>
                </a:solidFill>
                <a:latin typeface="Maven Pro"/>
                <a:ea typeface="Maven Pro"/>
                <a:cs typeface="Maven Pro"/>
                <a:sym typeface="Maven Pro"/>
              </a:rPr>
              <a:t> </a:t>
            </a:r>
            <a:r>
              <a:rPr b="0" i="0" lang="pt-PT" sz="1000" u="none" cap="none" strike="noStrike">
                <a:solidFill>
                  <a:schemeClr val="lt1"/>
                </a:solidFill>
                <a:latin typeface="Maven Pro"/>
                <a:ea typeface="Maven Pro"/>
                <a:cs typeface="Maven Pro"/>
                <a:sym typeface="Maven Pro"/>
              </a:rPr>
              <a:t>and infographics &amp; images by </a:t>
            </a:r>
            <a:r>
              <a:rPr b="1" i="0" lang="pt-PT" sz="1000" u="none" cap="none" strike="noStrike">
                <a:solidFill>
                  <a:schemeClr val="hlink"/>
                </a:solidFill>
                <a:uFill>
                  <a:noFill/>
                </a:uFill>
                <a:latin typeface="Maven Pro"/>
                <a:ea typeface="Maven Pro"/>
                <a:cs typeface="Maven Pro"/>
                <a:sym typeface="Maven Pro"/>
                <a:hlinkClick r:id="rId4"/>
              </a:rPr>
              <a:t>Freepik</a:t>
            </a:r>
            <a:endParaRPr b="1" i="0" sz="1000" u="none" cap="none" strike="noStrike">
              <a:solidFill>
                <a:schemeClr val="lt1"/>
              </a:solidFill>
              <a:latin typeface="Maven Pro"/>
              <a:ea typeface="Maven Pro"/>
              <a:cs typeface="Maven Pro"/>
              <a:sym typeface="Maven Pro"/>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5">
    <p:spTree>
      <p:nvGrpSpPr>
        <p:cNvPr id="3626" name="Shape 3626"/>
        <p:cNvGrpSpPr/>
        <p:nvPr/>
      </p:nvGrpSpPr>
      <p:grpSpPr>
        <a:xfrm>
          <a:off x="0" y="0"/>
          <a:ext cx="0" cy="0"/>
          <a:chOff x="0" y="0"/>
          <a:chExt cx="0" cy="0"/>
        </a:xfrm>
      </p:grpSpPr>
      <p:sp>
        <p:nvSpPr>
          <p:cNvPr id="3627" name="Google Shape;3627;p39"/>
          <p:cNvSpPr txBox="1"/>
          <p:nvPr>
            <p:ph type="title"/>
          </p:nvPr>
        </p:nvSpPr>
        <p:spPr>
          <a:xfrm>
            <a:off x="1048350" y="323850"/>
            <a:ext cx="70473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31" name="Shape 3631"/>
        <p:cNvGrpSpPr/>
        <p:nvPr/>
      </p:nvGrpSpPr>
      <p:grpSpPr>
        <a:xfrm>
          <a:off x="0" y="0"/>
          <a:ext cx="0" cy="0"/>
          <a:chOff x="0" y="0"/>
          <a:chExt cx="0" cy="0"/>
        </a:xfrm>
      </p:grpSpPr>
      <p:grpSp>
        <p:nvGrpSpPr>
          <p:cNvPr id="3632" name="Google Shape;3632;p41"/>
          <p:cNvGrpSpPr/>
          <p:nvPr/>
        </p:nvGrpSpPr>
        <p:grpSpPr>
          <a:xfrm>
            <a:off x="-859802" y="651024"/>
            <a:ext cx="15647363" cy="7906149"/>
            <a:chOff x="-859802" y="651024"/>
            <a:chExt cx="15647363" cy="7906149"/>
          </a:xfrm>
        </p:grpSpPr>
        <p:grpSp>
          <p:nvGrpSpPr>
            <p:cNvPr id="3633" name="Google Shape;3633;p41"/>
            <p:cNvGrpSpPr/>
            <p:nvPr/>
          </p:nvGrpSpPr>
          <p:grpSpPr>
            <a:xfrm rot="-9661442">
              <a:off x="7434296" y="2756350"/>
              <a:ext cx="6915263" cy="3849699"/>
              <a:chOff x="411750" y="2489850"/>
              <a:chExt cx="3341229" cy="1860049"/>
            </a:xfrm>
          </p:grpSpPr>
          <p:sp>
            <p:nvSpPr>
              <p:cNvPr id="3634" name="Google Shape;3634;p41"/>
              <p:cNvSpPr/>
              <p:nvPr/>
            </p:nvSpPr>
            <p:spPr>
              <a:xfrm>
                <a:off x="411750" y="2784692"/>
                <a:ext cx="2968932" cy="1447325"/>
              </a:xfrm>
              <a:custGeom>
                <a:rect b="b" l="l" r="r" t="t"/>
                <a:pathLst>
                  <a:path extrusionOk="0" h="24102" w="49441">
                    <a:moveTo>
                      <a:pt x="46258" y="1"/>
                    </a:moveTo>
                    <a:cubicBezTo>
                      <a:pt x="44408" y="1"/>
                      <a:pt x="42511" y="366"/>
                      <a:pt x="40707" y="1086"/>
                    </a:cubicBezTo>
                    <a:cubicBezTo>
                      <a:pt x="37852" y="2218"/>
                      <a:pt x="35488" y="4145"/>
                      <a:pt x="34061" y="6509"/>
                    </a:cubicBezTo>
                    <a:cubicBezTo>
                      <a:pt x="33651" y="7187"/>
                      <a:pt x="33303" y="7919"/>
                      <a:pt x="32964" y="8615"/>
                    </a:cubicBezTo>
                    <a:cubicBezTo>
                      <a:pt x="32598" y="9391"/>
                      <a:pt x="32214" y="10194"/>
                      <a:pt x="31742" y="10934"/>
                    </a:cubicBezTo>
                    <a:cubicBezTo>
                      <a:pt x="31126" y="11898"/>
                      <a:pt x="29806" y="13566"/>
                      <a:pt x="27807" y="13941"/>
                    </a:cubicBezTo>
                    <a:cubicBezTo>
                      <a:pt x="27502" y="14000"/>
                      <a:pt x="27196" y="14024"/>
                      <a:pt x="26890" y="14024"/>
                    </a:cubicBezTo>
                    <a:cubicBezTo>
                      <a:pt x="25989" y="14024"/>
                      <a:pt x="25089" y="13808"/>
                      <a:pt x="24203" y="13602"/>
                    </a:cubicBezTo>
                    <a:cubicBezTo>
                      <a:pt x="23299" y="13382"/>
                      <a:pt x="22364" y="13162"/>
                      <a:pt x="21411" y="13162"/>
                    </a:cubicBezTo>
                    <a:cubicBezTo>
                      <a:pt x="21357" y="13162"/>
                      <a:pt x="21304" y="13163"/>
                      <a:pt x="21250" y="13165"/>
                    </a:cubicBezTo>
                    <a:cubicBezTo>
                      <a:pt x="19029" y="13236"/>
                      <a:pt x="16817" y="14583"/>
                      <a:pt x="14693" y="17179"/>
                    </a:cubicBezTo>
                    <a:cubicBezTo>
                      <a:pt x="14345" y="17607"/>
                      <a:pt x="13998" y="18062"/>
                      <a:pt x="13659" y="18499"/>
                    </a:cubicBezTo>
                    <a:cubicBezTo>
                      <a:pt x="12445" y="20078"/>
                      <a:pt x="11179" y="21711"/>
                      <a:pt x="9430" y="22764"/>
                    </a:cubicBezTo>
                    <a:cubicBezTo>
                      <a:pt x="8104" y="23563"/>
                      <a:pt x="6536" y="23957"/>
                      <a:pt x="4978" y="23957"/>
                    </a:cubicBezTo>
                    <a:cubicBezTo>
                      <a:pt x="3213" y="23957"/>
                      <a:pt x="1459" y="23451"/>
                      <a:pt x="81" y="22451"/>
                    </a:cubicBezTo>
                    <a:lnTo>
                      <a:pt x="0" y="22567"/>
                    </a:lnTo>
                    <a:cubicBezTo>
                      <a:pt x="1401" y="23584"/>
                      <a:pt x="3185" y="24102"/>
                      <a:pt x="4978" y="24102"/>
                    </a:cubicBezTo>
                    <a:cubicBezTo>
                      <a:pt x="6566" y="24102"/>
                      <a:pt x="8154" y="23700"/>
                      <a:pt x="9501" y="22888"/>
                    </a:cubicBezTo>
                    <a:cubicBezTo>
                      <a:pt x="11286" y="21818"/>
                      <a:pt x="12552" y="20176"/>
                      <a:pt x="13775" y="18589"/>
                    </a:cubicBezTo>
                    <a:cubicBezTo>
                      <a:pt x="14114" y="18151"/>
                      <a:pt x="14461" y="17705"/>
                      <a:pt x="14809" y="17268"/>
                    </a:cubicBezTo>
                    <a:cubicBezTo>
                      <a:pt x="16906" y="14717"/>
                      <a:pt x="19074" y="13379"/>
                      <a:pt x="21259" y="13316"/>
                    </a:cubicBezTo>
                    <a:cubicBezTo>
                      <a:pt x="21311" y="13315"/>
                      <a:pt x="21364" y="13314"/>
                      <a:pt x="21416" y="13314"/>
                    </a:cubicBezTo>
                    <a:cubicBezTo>
                      <a:pt x="22345" y="13314"/>
                      <a:pt x="23272" y="13533"/>
                      <a:pt x="24168" y="13744"/>
                    </a:cubicBezTo>
                    <a:cubicBezTo>
                      <a:pt x="25061" y="13958"/>
                      <a:pt x="25979" y="14176"/>
                      <a:pt x="26899" y="14176"/>
                    </a:cubicBezTo>
                    <a:cubicBezTo>
                      <a:pt x="27211" y="14176"/>
                      <a:pt x="27523" y="14151"/>
                      <a:pt x="27834" y="14092"/>
                    </a:cubicBezTo>
                    <a:cubicBezTo>
                      <a:pt x="29886" y="13709"/>
                      <a:pt x="31242" y="11996"/>
                      <a:pt x="31866" y="11015"/>
                    </a:cubicBezTo>
                    <a:cubicBezTo>
                      <a:pt x="32339" y="10265"/>
                      <a:pt x="32732" y="9462"/>
                      <a:pt x="33098" y="8677"/>
                    </a:cubicBezTo>
                    <a:cubicBezTo>
                      <a:pt x="33437" y="7981"/>
                      <a:pt x="33784" y="7259"/>
                      <a:pt x="34195" y="6590"/>
                    </a:cubicBezTo>
                    <a:cubicBezTo>
                      <a:pt x="36564" y="2655"/>
                      <a:pt x="41482" y="159"/>
                      <a:pt x="46284" y="159"/>
                    </a:cubicBezTo>
                    <a:cubicBezTo>
                      <a:pt x="47339" y="159"/>
                      <a:pt x="48389" y="280"/>
                      <a:pt x="49405" y="532"/>
                    </a:cubicBezTo>
                    <a:lnTo>
                      <a:pt x="49441" y="381"/>
                    </a:lnTo>
                    <a:cubicBezTo>
                      <a:pt x="48415" y="127"/>
                      <a:pt x="47344" y="1"/>
                      <a:pt x="4625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5" name="Google Shape;3635;p41"/>
              <p:cNvSpPr/>
              <p:nvPr/>
            </p:nvSpPr>
            <p:spPr>
              <a:xfrm>
                <a:off x="454085" y="2779347"/>
                <a:ext cx="2942150" cy="1450568"/>
              </a:xfrm>
              <a:custGeom>
                <a:rect b="b" l="l" r="r" t="t"/>
                <a:pathLst>
                  <a:path extrusionOk="0" h="24156" w="48995">
                    <a:moveTo>
                      <a:pt x="46438" y="0"/>
                    </a:moveTo>
                    <a:cubicBezTo>
                      <a:pt x="42623" y="0"/>
                      <a:pt x="38592" y="1606"/>
                      <a:pt x="35809" y="4359"/>
                    </a:cubicBezTo>
                    <a:cubicBezTo>
                      <a:pt x="35078" y="5082"/>
                      <a:pt x="34444" y="5876"/>
                      <a:pt x="33927" y="6706"/>
                    </a:cubicBezTo>
                    <a:cubicBezTo>
                      <a:pt x="33517" y="7357"/>
                      <a:pt x="33169" y="8053"/>
                      <a:pt x="32830" y="8722"/>
                    </a:cubicBezTo>
                    <a:cubicBezTo>
                      <a:pt x="32437" y="9498"/>
                      <a:pt x="32027" y="10301"/>
                      <a:pt x="31536" y="11041"/>
                    </a:cubicBezTo>
                    <a:cubicBezTo>
                      <a:pt x="30903" y="11978"/>
                      <a:pt x="29556" y="13601"/>
                      <a:pt x="27566" y="13949"/>
                    </a:cubicBezTo>
                    <a:cubicBezTo>
                      <a:pt x="27278" y="13999"/>
                      <a:pt x="26982" y="14028"/>
                      <a:pt x="26667" y="14028"/>
                    </a:cubicBezTo>
                    <a:cubicBezTo>
                      <a:pt x="26533" y="14028"/>
                      <a:pt x="26396" y="14022"/>
                      <a:pt x="26255" y="14012"/>
                    </a:cubicBezTo>
                    <a:cubicBezTo>
                      <a:pt x="25497" y="13958"/>
                      <a:pt x="24729" y="13771"/>
                      <a:pt x="23989" y="13593"/>
                    </a:cubicBezTo>
                    <a:cubicBezTo>
                      <a:pt x="23075" y="13373"/>
                      <a:pt x="22137" y="13144"/>
                      <a:pt x="21190" y="13144"/>
                    </a:cubicBezTo>
                    <a:cubicBezTo>
                      <a:pt x="21139" y="13144"/>
                      <a:pt x="21087" y="13145"/>
                      <a:pt x="21036" y="13147"/>
                    </a:cubicBezTo>
                    <a:cubicBezTo>
                      <a:pt x="18815" y="13200"/>
                      <a:pt x="16611" y="14538"/>
                      <a:pt x="14497" y="17107"/>
                    </a:cubicBezTo>
                    <a:cubicBezTo>
                      <a:pt x="14327" y="17322"/>
                      <a:pt x="14158" y="17527"/>
                      <a:pt x="13988" y="17741"/>
                    </a:cubicBezTo>
                    <a:cubicBezTo>
                      <a:pt x="13792" y="18000"/>
                      <a:pt x="13596" y="18258"/>
                      <a:pt x="13400" y="18508"/>
                    </a:cubicBezTo>
                    <a:cubicBezTo>
                      <a:pt x="12204" y="20060"/>
                      <a:pt x="10982" y="21657"/>
                      <a:pt x="9287" y="22719"/>
                    </a:cubicBezTo>
                    <a:cubicBezTo>
                      <a:pt x="8877" y="22977"/>
                      <a:pt x="8431" y="23200"/>
                      <a:pt x="7967" y="23388"/>
                    </a:cubicBezTo>
                    <a:cubicBezTo>
                      <a:pt x="6910" y="23808"/>
                      <a:pt x="5776" y="24015"/>
                      <a:pt x="4657" y="24015"/>
                    </a:cubicBezTo>
                    <a:cubicBezTo>
                      <a:pt x="3000" y="24015"/>
                      <a:pt x="1375" y="23562"/>
                      <a:pt x="80" y="22683"/>
                    </a:cubicBezTo>
                    <a:lnTo>
                      <a:pt x="0" y="22808"/>
                    </a:lnTo>
                    <a:cubicBezTo>
                      <a:pt x="1321" y="23700"/>
                      <a:pt x="2971" y="24155"/>
                      <a:pt x="4657" y="24155"/>
                    </a:cubicBezTo>
                    <a:cubicBezTo>
                      <a:pt x="5799" y="24155"/>
                      <a:pt x="6950" y="23950"/>
                      <a:pt x="8020" y="23522"/>
                    </a:cubicBezTo>
                    <a:cubicBezTo>
                      <a:pt x="8493" y="23334"/>
                      <a:pt x="8948" y="23102"/>
                      <a:pt x="9367" y="22835"/>
                    </a:cubicBezTo>
                    <a:cubicBezTo>
                      <a:pt x="11080" y="21764"/>
                      <a:pt x="12311" y="20149"/>
                      <a:pt x="13507" y="18597"/>
                    </a:cubicBezTo>
                    <a:cubicBezTo>
                      <a:pt x="13703" y="18339"/>
                      <a:pt x="13899" y="18089"/>
                      <a:pt x="14104" y="17830"/>
                    </a:cubicBezTo>
                    <a:cubicBezTo>
                      <a:pt x="14265" y="17616"/>
                      <a:pt x="14434" y="17411"/>
                      <a:pt x="14613" y="17197"/>
                    </a:cubicBezTo>
                    <a:cubicBezTo>
                      <a:pt x="16691" y="14663"/>
                      <a:pt x="18859" y="13343"/>
                      <a:pt x="21045" y="13289"/>
                    </a:cubicBezTo>
                    <a:cubicBezTo>
                      <a:pt x="21095" y="13288"/>
                      <a:pt x="21146" y="13287"/>
                      <a:pt x="21196" y="13287"/>
                    </a:cubicBezTo>
                    <a:cubicBezTo>
                      <a:pt x="22127" y="13287"/>
                      <a:pt x="23056" y="13515"/>
                      <a:pt x="23953" y="13726"/>
                    </a:cubicBezTo>
                    <a:cubicBezTo>
                      <a:pt x="24703" y="13905"/>
                      <a:pt x="25479" y="14092"/>
                      <a:pt x="26246" y="14155"/>
                    </a:cubicBezTo>
                    <a:cubicBezTo>
                      <a:pt x="26390" y="14165"/>
                      <a:pt x="26530" y="14170"/>
                      <a:pt x="26668" y="14170"/>
                    </a:cubicBezTo>
                    <a:cubicBezTo>
                      <a:pt x="26992" y="14170"/>
                      <a:pt x="27299" y="14142"/>
                      <a:pt x="27593" y="14092"/>
                    </a:cubicBezTo>
                    <a:cubicBezTo>
                      <a:pt x="29110" y="13825"/>
                      <a:pt x="30546" y="12772"/>
                      <a:pt x="31652" y="11121"/>
                    </a:cubicBezTo>
                    <a:cubicBezTo>
                      <a:pt x="32152" y="10372"/>
                      <a:pt x="32562" y="9569"/>
                      <a:pt x="32955" y="8784"/>
                    </a:cubicBezTo>
                    <a:cubicBezTo>
                      <a:pt x="33294" y="8115"/>
                      <a:pt x="33641" y="7428"/>
                      <a:pt x="34043" y="6777"/>
                    </a:cubicBezTo>
                    <a:cubicBezTo>
                      <a:pt x="34560" y="5956"/>
                      <a:pt x="35185" y="5180"/>
                      <a:pt x="35907" y="4466"/>
                    </a:cubicBezTo>
                    <a:cubicBezTo>
                      <a:pt x="38672" y="1731"/>
                      <a:pt x="42671" y="140"/>
                      <a:pt x="46448" y="140"/>
                    </a:cubicBezTo>
                    <a:cubicBezTo>
                      <a:pt x="47302" y="140"/>
                      <a:pt x="48144" y="222"/>
                      <a:pt x="48959" y="389"/>
                    </a:cubicBezTo>
                    <a:lnTo>
                      <a:pt x="48995" y="256"/>
                    </a:lnTo>
                    <a:cubicBezTo>
                      <a:pt x="48165" y="83"/>
                      <a:pt x="47307" y="0"/>
                      <a:pt x="46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6" name="Google Shape;3636;p41"/>
              <p:cNvSpPr/>
              <p:nvPr/>
            </p:nvSpPr>
            <p:spPr>
              <a:xfrm>
                <a:off x="496359" y="2771781"/>
                <a:ext cx="2914887" cy="1456513"/>
              </a:xfrm>
              <a:custGeom>
                <a:rect b="b" l="l" r="r" t="t"/>
                <a:pathLst>
                  <a:path extrusionOk="0" h="24255" w="48541">
                    <a:moveTo>
                      <a:pt x="46552" y="1"/>
                    </a:moveTo>
                    <a:cubicBezTo>
                      <a:pt x="42694" y="1"/>
                      <a:pt x="38593" y="1701"/>
                      <a:pt x="35676" y="4610"/>
                    </a:cubicBezTo>
                    <a:cubicBezTo>
                      <a:pt x="34945" y="5333"/>
                      <a:pt x="34311" y="6118"/>
                      <a:pt x="33785" y="6939"/>
                    </a:cubicBezTo>
                    <a:cubicBezTo>
                      <a:pt x="33384" y="7563"/>
                      <a:pt x="33036" y="8223"/>
                      <a:pt x="32697" y="8857"/>
                    </a:cubicBezTo>
                    <a:cubicBezTo>
                      <a:pt x="32277" y="9642"/>
                      <a:pt x="31849" y="10445"/>
                      <a:pt x="31323" y="11185"/>
                    </a:cubicBezTo>
                    <a:cubicBezTo>
                      <a:pt x="30217" y="12755"/>
                      <a:pt x="28798" y="13754"/>
                      <a:pt x="27335" y="13995"/>
                    </a:cubicBezTo>
                    <a:cubicBezTo>
                      <a:pt x="27070" y="14040"/>
                      <a:pt x="26800" y="14064"/>
                      <a:pt x="26521" y="14064"/>
                    </a:cubicBezTo>
                    <a:cubicBezTo>
                      <a:pt x="26359" y="14064"/>
                      <a:pt x="26194" y="14056"/>
                      <a:pt x="26024" y="14040"/>
                    </a:cubicBezTo>
                    <a:cubicBezTo>
                      <a:pt x="25274" y="13986"/>
                      <a:pt x="24507" y="13799"/>
                      <a:pt x="23776" y="13612"/>
                    </a:cubicBezTo>
                    <a:cubicBezTo>
                      <a:pt x="22846" y="13388"/>
                      <a:pt x="21891" y="13156"/>
                      <a:pt x="20928" y="13156"/>
                    </a:cubicBezTo>
                    <a:cubicBezTo>
                      <a:pt x="20893" y="13156"/>
                      <a:pt x="20858" y="13156"/>
                      <a:pt x="20823" y="13157"/>
                    </a:cubicBezTo>
                    <a:cubicBezTo>
                      <a:pt x="18601" y="13210"/>
                      <a:pt x="16407" y="14530"/>
                      <a:pt x="14301" y="17082"/>
                    </a:cubicBezTo>
                    <a:cubicBezTo>
                      <a:pt x="14132" y="17287"/>
                      <a:pt x="13962" y="17501"/>
                      <a:pt x="13793" y="17706"/>
                    </a:cubicBezTo>
                    <a:cubicBezTo>
                      <a:pt x="13570" y="17992"/>
                      <a:pt x="13347" y="18277"/>
                      <a:pt x="13133" y="18563"/>
                    </a:cubicBezTo>
                    <a:cubicBezTo>
                      <a:pt x="11973" y="20079"/>
                      <a:pt x="10778" y="21640"/>
                      <a:pt x="9154" y="22702"/>
                    </a:cubicBezTo>
                    <a:cubicBezTo>
                      <a:pt x="8753" y="22970"/>
                      <a:pt x="8315" y="23202"/>
                      <a:pt x="7860" y="23398"/>
                    </a:cubicBezTo>
                    <a:cubicBezTo>
                      <a:pt x="6740" y="23878"/>
                      <a:pt x="5527" y="24114"/>
                      <a:pt x="4334" y="24114"/>
                    </a:cubicBezTo>
                    <a:cubicBezTo>
                      <a:pt x="2800" y="24114"/>
                      <a:pt x="1301" y="23724"/>
                      <a:pt x="81" y="22961"/>
                    </a:cubicBezTo>
                    <a:lnTo>
                      <a:pt x="1" y="23077"/>
                    </a:lnTo>
                    <a:cubicBezTo>
                      <a:pt x="1250" y="23853"/>
                      <a:pt x="2775" y="24254"/>
                      <a:pt x="4337" y="24254"/>
                    </a:cubicBezTo>
                    <a:cubicBezTo>
                      <a:pt x="5550" y="24254"/>
                      <a:pt x="6781" y="24013"/>
                      <a:pt x="7914" y="23523"/>
                    </a:cubicBezTo>
                    <a:cubicBezTo>
                      <a:pt x="8378" y="23326"/>
                      <a:pt x="8815" y="23095"/>
                      <a:pt x="9225" y="22818"/>
                    </a:cubicBezTo>
                    <a:cubicBezTo>
                      <a:pt x="10867" y="21739"/>
                      <a:pt x="12071" y="20168"/>
                      <a:pt x="13240" y="18652"/>
                    </a:cubicBezTo>
                    <a:cubicBezTo>
                      <a:pt x="13463" y="18366"/>
                      <a:pt x="13677" y="18081"/>
                      <a:pt x="13900" y="17795"/>
                    </a:cubicBezTo>
                    <a:cubicBezTo>
                      <a:pt x="14069" y="17581"/>
                      <a:pt x="14239" y="17376"/>
                      <a:pt x="14408" y="17162"/>
                    </a:cubicBezTo>
                    <a:cubicBezTo>
                      <a:pt x="16487" y="14646"/>
                      <a:pt x="18646" y="13344"/>
                      <a:pt x="20823" y="13299"/>
                    </a:cubicBezTo>
                    <a:cubicBezTo>
                      <a:pt x="20873" y="13298"/>
                      <a:pt x="20923" y="13297"/>
                      <a:pt x="20974" y="13297"/>
                    </a:cubicBezTo>
                    <a:cubicBezTo>
                      <a:pt x="21905" y="13297"/>
                      <a:pt x="22834" y="13525"/>
                      <a:pt x="23740" y="13745"/>
                    </a:cubicBezTo>
                    <a:cubicBezTo>
                      <a:pt x="24480" y="13933"/>
                      <a:pt x="25248" y="14120"/>
                      <a:pt x="26006" y="14182"/>
                    </a:cubicBezTo>
                    <a:cubicBezTo>
                      <a:pt x="26171" y="14195"/>
                      <a:pt x="26332" y="14201"/>
                      <a:pt x="26489" y="14201"/>
                    </a:cubicBezTo>
                    <a:cubicBezTo>
                      <a:pt x="26791" y="14201"/>
                      <a:pt x="27077" y="14179"/>
                      <a:pt x="27353" y="14138"/>
                    </a:cubicBezTo>
                    <a:cubicBezTo>
                      <a:pt x="29280" y="13817"/>
                      <a:pt x="30636" y="12398"/>
                      <a:pt x="31439" y="11265"/>
                    </a:cubicBezTo>
                    <a:cubicBezTo>
                      <a:pt x="31965" y="10516"/>
                      <a:pt x="32393" y="9704"/>
                      <a:pt x="32813" y="8919"/>
                    </a:cubicBezTo>
                    <a:cubicBezTo>
                      <a:pt x="33152" y="8286"/>
                      <a:pt x="33508" y="7634"/>
                      <a:pt x="33901" y="7010"/>
                    </a:cubicBezTo>
                    <a:cubicBezTo>
                      <a:pt x="34427" y="6198"/>
                      <a:pt x="35052" y="5422"/>
                      <a:pt x="35774" y="4708"/>
                    </a:cubicBezTo>
                    <a:cubicBezTo>
                      <a:pt x="38670" y="1821"/>
                      <a:pt x="42730" y="137"/>
                      <a:pt x="46555" y="137"/>
                    </a:cubicBezTo>
                    <a:cubicBezTo>
                      <a:pt x="47220" y="137"/>
                      <a:pt x="47879" y="188"/>
                      <a:pt x="48523" y="292"/>
                    </a:cubicBezTo>
                    <a:lnTo>
                      <a:pt x="48540" y="159"/>
                    </a:lnTo>
                    <a:cubicBezTo>
                      <a:pt x="47890" y="53"/>
                      <a:pt x="47225" y="1"/>
                      <a:pt x="4655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7" name="Google Shape;3637;p41"/>
              <p:cNvSpPr/>
              <p:nvPr/>
            </p:nvSpPr>
            <p:spPr>
              <a:xfrm>
                <a:off x="539235" y="2763434"/>
                <a:ext cx="2887564" cy="1463238"/>
              </a:xfrm>
              <a:custGeom>
                <a:rect b="b" l="l" r="r" t="t"/>
                <a:pathLst>
                  <a:path extrusionOk="0" h="24367" w="48086">
                    <a:moveTo>
                      <a:pt x="46746" y="0"/>
                    </a:moveTo>
                    <a:cubicBezTo>
                      <a:pt x="42842" y="0"/>
                      <a:pt x="38571" y="1828"/>
                      <a:pt x="35533" y="4874"/>
                    </a:cubicBezTo>
                    <a:cubicBezTo>
                      <a:pt x="34811" y="5597"/>
                      <a:pt x="34177" y="6373"/>
                      <a:pt x="33642" y="7176"/>
                    </a:cubicBezTo>
                    <a:cubicBezTo>
                      <a:pt x="33249" y="7773"/>
                      <a:pt x="32893" y="8398"/>
                      <a:pt x="32554" y="8996"/>
                    </a:cubicBezTo>
                    <a:cubicBezTo>
                      <a:pt x="32116" y="9790"/>
                      <a:pt x="31653" y="10601"/>
                      <a:pt x="31108" y="11342"/>
                    </a:cubicBezTo>
                    <a:cubicBezTo>
                      <a:pt x="30305" y="12421"/>
                      <a:pt x="28949" y="13768"/>
                      <a:pt x="27085" y="14054"/>
                    </a:cubicBezTo>
                    <a:cubicBezTo>
                      <a:pt x="26829" y="14093"/>
                      <a:pt x="26567" y="14114"/>
                      <a:pt x="26291" y="14114"/>
                    </a:cubicBezTo>
                    <a:cubicBezTo>
                      <a:pt x="26124" y="14114"/>
                      <a:pt x="25952" y="14106"/>
                      <a:pt x="25774" y="14090"/>
                    </a:cubicBezTo>
                    <a:cubicBezTo>
                      <a:pt x="25033" y="14027"/>
                      <a:pt x="24275" y="13840"/>
                      <a:pt x="23543" y="13652"/>
                    </a:cubicBezTo>
                    <a:cubicBezTo>
                      <a:pt x="22636" y="13423"/>
                      <a:pt x="21697" y="13187"/>
                      <a:pt x="20748" y="13187"/>
                    </a:cubicBezTo>
                    <a:cubicBezTo>
                      <a:pt x="20699" y="13187"/>
                      <a:pt x="20649" y="13187"/>
                      <a:pt x="20599" y="13188"/>
                    </a:cubicBezTo>
                    <a:cubicBezTo>
                      <a:pt x="18378" y="13224"/>
                      <a:pt x="16183" y="14527"/>
                      <a:pt x="14087" y="17060"/>
                    </a:cubicBezTo>
                    <a:cubicBezTo>
                      <a:pt x="13935" y="17248"/>
                      <a:pt x="13766" y="17453"/>
                      <a:pt x="13587" y="17694"/>
                    </a:cubicBezTo>
                    <a:cubicBezTo>
                      <a:pt x="13338" y="18006"/>
                      <a:pt x="13097" y="18318"/>
                      <a:pt x="12856" y="18639"/>
                    </a:cubicBezTo>
                    <a:cubicBezTo>
                      <a:pt x="11732" y="20111"/>
                      <a:pt x="10563" y="21637"/>
                      <a:pt x="9011" y="22707"/>
                    </a:cubicBezTo>
                    <a:cubicBezTo>
                      <a:pt x="8609" y="22984"/>
                      <a:pt x="8181" y="23225"/>
                      <a:pt x="7744" y="23430"/>
                    </a:cubicBezTo>
                    <a:cubicBezTo>
                      <a:pt x="6560" y="23971"/>
                      <a:pt x="5262" y="24240"/>
                      <a:pt x="3993" y="24240"/>
                    </a:cubicBezTo>
                    <a:cubicBezTo>
                      <a:pt x="2583" y="24240"/>
                      <a:pt x="1208" y="23908"/>
                      <a:pt x="63" y="23251"/>
                    </a:cubicBezTo>
                    <a:lnTo>
                      <a:pt x="1" y="23358"/>
                    </a:lnTo>
                    <a:cubicBezTo>
                      <a:pt x="1160" y="24036"/>
                      <a:pt x="2561" y="24366"/>
                      <a:pt x="3988" y="24366"/>
                    </a:cubicBezTo>
                    <a:cubicBezTo>
                      <a:pt x="5282" y="24366"/>
                      <a:pt x="6593" y="24099"/>
                      <a:pt x="7798" y="23546"/>
                    </a:cubicBezTo>
                    <a:cubicBezTo>
                      <a:pt x="8244" y="23341"/>
                      <a:pt x="8681" y="23091"/>
                      <a:pt x="9082" y="22814"/>
                    </a:cubicBezTo>
                    <a:cubicBezTo>
                      <a:pt x="10652" y="21735"/>
                      <a:pt x="11830" y="20200"/>
                      <a:pt x="12963" y="18720"/>
                    </a:cubicBezTo>
                    <a:cubicBezTo>
                      <a:pt x="13204" y="18398"/>
                      <a:pt x="13445" y="18086"/>
                      <a:pt x="13686" y="17774"/>
                    </a:cubicBezTo>
                    <a:cubicBezTo>
                      <a:pt x="13873" y="17542"/>
                      <a:pt x="14033" y="17337"/>
                      <a:pt x="14194" y="17140"/>
                    </a:cubicBezTo>
                    <a:cubicBezTo>
                      <a:pt x="16264" y="14643"/>
                      <a:pt x="18414" y="13358"/>
                      <a:pt x="20599" y="13322"/>
                    </a:cubicBezTo>
                    <a:cubicBezTo>
                      <a:pt x="20634" y="13322"/>
                      <a:pt x="20668" y="13321"/>
                      <a:pt x="20703" y="13321"/>
                    </a:cubicBezTo>
                    <a:cubicBezTo>
                      <a:pt x="21650" y="13321"/>
                      <a:pt x="22595" y="13554"/>
                      <a:pt x="23517" y="13786"/>
                    </a:cubicBezTo>
                    <a:cubicBezTo>
                      <a:pt x="24248" y="13965"/>
                      <a:pt x="25006" y="14161"/>
                      <a:pt x="25765" y="14223"/>
                    </a:cubicBezTo>
                    <a:cubicBezTo>
                      <a:pt x="25950" y="14237"/>
                      <a:pt x="26129" y="14244"/>
                      <a:pt x="26303" y="14244"/>
                    </a:cubicBezTo>
                    <a:cubicBezTo>
                      <a:pt x="26580" y="14244"/>
                      <a:pt x="26845" y="14226"/>
                      <a:pt x="27103" y="14188"/>
                    </a:cubicBezTo>
                    <a:cubicBezTo>
                      <a:pt x="29012" y="13893"/>
                      <a:pt x="30395" y="12519"/>
                      <a:pt x="31215" y="11413"/>
                    </a:cubicBezTo>
                    <a:cubicBezTo>
                      <a:pt x="31768" y="10673"/>
                      <a:pt x="32223" y="9852"/>
                      <a:pt x="32670" y="9067"/>
                    </a:cubicBezTo>
                    <a:cubicBezTo>
                      <a:pt x="33009" y="8460"/>
                      <a:pt x="33356" y="7845"/>
                      <a:pt x="33749" y="7247"/>
                    </a:cubicBezTo>
                    <a:cubicBezTo>
                      <a:pt x="34275" y="6453"/>
                      <a:pt x="34909" y="5686"/>
                      <a:pt x="35622" y="4963"/>
                    </a:cubicBezTo>
                    <a:cubicBezTo>
                      <a:pt x="38634" y="1944"/>
                      <a:pt x="42868" y="133"/>
                      <a:pt x="46731" y="133"/>
                    </a:cubicBezTo>
                    <a:cubicBezTo>
                      <a:pt x="47182" y="133"/>
                      <a:pt x="47629" y="158"/>
                      <a:pt x="48067" y="208"/>
                    </a:cubicBezTo>
                    <a:lnTo>
                      <a:pt x="48085" y="75"/>
                    </a:lnTo>
                    <a:cubicBezTo>
                      <a:pt x="47645" y="25"/>
                      <a:pt x="47198" y="0"/>
                      <a:pt x="4674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8" name="Google Shape;3638;p41"/>
              <p:cNvSpPr/>
              <p:nvPr/>
            </p:nvSpPr>
            <p:spPr>
              <a:xfrm>
                <a:off x="581569" y="2753166"/>
                <a:ext cx="2860182" cy="1474047"/>
              </a:xfrm>
              <a:custGeom>
                <a:rect b="b" l="l" r="r" t="t"/>
                <a:pathLst>
                  <a:path extrusionOk="0" h="24547" w="47630">
                    <a:moveTo>
                      <a:pt x="46920" y="0"/>
                    </a:moveTo>
                    <a:cubicBezTo>
                      <a:pt x="43006" y="0"/>
                      <a:pt x="38561" y="1975"/>
                      <a:pt x="35399" y="5170"/>
                    </a:cubicBezTo>
                    <a:cubicBezTo>
                      <a:pt x="34677" y="5893"/>
                      <a:pt x="34043" y="6660"/>
                      <a:pt x="33499" y="7454"/>
                    </a:cubicBezTo>
                    <a:cubicBezTo>
                      <a:pt x="33124" y="8016"/>
                      <a:pt x="32776" y="8596"/>
                      <a:pt x="32437" y="9167"/>
                    </a:cubicBezTo>
                    <a:cubicBezTo>
                      <a:pt x="31973" y="9961"/>
                      <a:pt x="31483" y="10781"/>
                      <a:pt x="30903" y="11531"/>
                    </a:cubicBezTo>
                    <a:cubicBezTo>
                      <a:pt x="30082" y="12574"/>
                      <a:pt x="28708" y="13877"/>
                      <a:pt x="26844" y="14145"/>
                    </a:cubicBezTo>
                    <a:cubicBezTo>
                      <a:pt x="26604" y="14181"/>
                      <a:pt x="26359" y="14199"/>
                      <a:pt x="26104" y="14199"/>
                    </a:cubicBezTo>
                    <a:cubicBezTo>
                      <a:pt x="25922" y="14199"/>
                      <a:pt x="25735" y="14190"/>
                      <a:pt x="25541" y="14171"/>
                    </a:cubicBezTo>
                    <a:cubicBezTo>
                      <a:pt x="24801" y="14100"/>
                      <a:pt x="24052" y="13913"/>
                      <a:pt x="23329" y="13725"/>
                    </a:cubicBezTo>
                    <a:cubicBezTo>
                      <a:pt x="22391" y="13489"/>
                      <a:pt x="21419" y="13243"/>
                      <a:pt x="20437" y="13243"/>
                    </a:cubicBezTo>
                    <a:cubicBezTo>
                      <a:pt x="20420" y="13243"/>
                      <a:pt x="20402" y="13243"/>
                      <a:pt x="20385" y="13244"/>
                    </a:cubicBezTo>
                    <a:cubicBezTo>
                      <a:pt x="18164" y="13279"/>
                      <a:pt x="15978" y="14564"/>
                      <a:pt x="13890" y="17071"/>
                    </a:cubicBezTo>
                    <a:cubicBezTo>
                      <a:pt x="13730" y="17267"/>
                      <a:pt x="13560" y="17472"/>
                      <a:pt x="13382" y="17704"/>
                    </a:cubicBezTo>
                    <a:cubicBezTo>
                      <a:pt x="13114" y="18043"/>
                      <a:pt x="12847" y="18400"/>
                      <a:pt x="12588" y="18739"/>
                    </a:cubicBezTo>
                    <a:cubicBezTo>
                      <a:pt x="11491" y="20184"/>
                      <a:pt x="10358" y="21674"/>
                      <a:pt x="8868" y="22744"/>
                    </a:cubicBezTo>
                    <a:cubicBezTo>
                      <a:pt x="8484" y="23021"/>
                      <a:pt x="8065" y="23271"/>
                      <a:pt x="7628" y="23485"/>
                    </a:cubicBezTo>
                    <a:cubicBezTo>
                      <a:pt x="6369" y="24105"/>
                      <a:pt x="4996" y="24415"/>
                      <a:pt x="3660" y="24415"/>
                    </a:cubicBezTo>
                    <a:cubicBezTo>
                      <a:pt x="2383" y="24415"/>
                      <a:pt x="1140" y="24132"/>
                      <a:pt x="63" y="23565"/>
                    </a:cubicBezTo>
                    <a:lnTo>
                      <a:pt x="0" y="23681"/>
                    </a:lnTo>
                    <a:cubicBezTo>
                      <a:pt x="1098" y="24252"/>
                      <a:pt x="2356" y="24546"/>
                      <a:pt x="3649" y="24546"/>
                    </a:cubicBezTo>
                    <a:cubicBezTo>
                      <a:pt x="5005" y="24546"/>
                      <a:pt x="6406" y="24225"/>
                      <a:pt x="7690" y="23601"/>
                    </a:cubicBezTo>
                    <a:cubicBezTo>
                      <a:pt x="8127" y="23378"/>
                      <a:pt x="8556" y="23128"/>
                      <a:pt x="8948" y="22843"/>
                    </a:cubicBezTo>
                    <a:cubicBezTo>
                      <a:pt x="10447" y="21763"/>
                      <a:pt x="11589" y="20264"/>
                      <a:pt x="12686" y="18819"/>
                    </a:cubicBezTo>
                    <a:cubicBezTo>
                      <a:pt x="12945" y="18471"/>
                      <a:pt x="13212" y="18123"/>
                      <a:pt x="13489" y="17775"/>
                    </a:cubicBezTo>
                    <a:cubicBezTo>
                      <a:pt x="13667" y="17552"/>
                      <a:pt x="13828" y="17347"/>
                      <a:pt x="13989" y="17151"/>
                    </a:cubicBezTo>
                    <a:cubicBezTo>
                      <a:pt x="16049" y="14680"/>
                      <a:pt x="18199" y="13404"/>
                      <a:pt x="20385" y="13368"/>
                    </a:cubicBezTo>
                    <a:cubicBezTo>
                      <a:pt x="20402" y="13368"/>
                      <a:pt x="20419" y="13368"/>
                      <a:pt x="20436" y="13368"/>
                    </a:cubicBezTo>
                    <a:cubicBezTo>
                      <a:pt x="21400" y="13368"/>
                      <a:pt x="22364" y="13613"/>
                      <a:pt x="23293" y="13850"/>
                    </a:cubicBezTo>
                    <a:cubicBezTo>
                      <a:pt x="24025" y="14037"/>
                      <a:pt x="24783" y="14225"/>
                      <a:pt x="25524" y="14296"/>
                    </a:cubicBezTo>
                    <a:cubicBezTo>
                      <a:pt x="25724" y="14315"/>
                      <a:pt x="25917" y="14324"/>
                      <a:pt x="26104" y="14324"/>
                    </a:cubicBezTo>
                    <a:cubicBezTo>
                      <a:pt x="26366" y="14324"/>
                      <a:pt x="26617" y="14306"/>
                      <a:pt x="26862" y="14269"/>
                    </a:cubicBezTo>
                    <a:cubicBezTo>
                      <a:pt x="28771" y="14002"/>
                      <a:pt x="30162" y="12673"/>
                      <a:pt x="31001" y="11602"/>
                    </a:cubicBezTo>
                    <a:cubicBezTo>
                      <a:pt x="31590" y="10853"/>
                      <a:pt x="32080" y="10032"/>
                      <a:pt x="32553" y="9229"/>
                    </a:cubicBezTo>
                    <a:cubicBezTo>
                      <a:pt x="32883" y="8667"/>
                      <a:pt x="33231" y="8087"/>
                      <a:pt x="33606" y="7525"/>
                    </a:cubicBezTo>
                    <a:cubicBezTo>
                      <a:pt x="34141" y="6740"/>
                      <a:pt x="34775" y="5973"/>
                      <a:pt x="35488" y="5259"/>
                    </a:cubicBezTo>
                    <a:cubicBezTo>
                      <a:pt x="38629" y="2085"/>
                      <a:pt x="43049" y="127"/>
                      <a:pt x="46941" y="127"/>
                    </a:cubicBezTo>
                    <a:cubicBezTo>
                      <a:pt x="47173" y="127"/>
                      <a:pt x="47402" y="133"/>
                      <a:pt x="47630" y="147"/>
                    </a:cubicBezTo>
                    <a:lnTo>
                      <a:pt x="47630" y="23"/>
                    </a:lnTo>
                    <a:cubicBezTo>
                      <a:pt x="47395" y="8"/>
                      <a:pt x="47158" y="0"/>
                      <a:pt x="4692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9" name="Google Shape;3639;p41"/>
              <p:cNvSpPr/>
              <p:nvPr/>
            </p:nvSpPr>
            <p:spPr>
              <a:xfrm>
                <a:off x="624444" y="2741576"/>
                <a:ext cx="2832859" cy="1485097"/>
              </a:xfrm>
              <a:custGeom>
                <a:rect b="b" l="l" r="r" t="t"/>
                <a:pathLst>
                  <a:path extrusionOk="0" h="24731" w="47175">
                    <a:moveTo>
                      <a:pt x="47050" y="1"/>
                    </a:moveTo>
                    <a:cubicBezTo>
                      <a:pt x="43101" y="1"/>
                      <a:pt x="38584" y="2098"/>
                      <a:pt x="35256" y="5488"/>
                    </a:cubicBezTo>
                    <a:cubicBezTo>
                      <a:pt x="34542" y="6211"/>
                      <a:pt x="33900" y="6969"/>
                      <a:pt x="33356" y="7754"/>
                    </a:cubicBezTo>
                    <a:cubicBezTo>
                      <a:pt x="32990" y="8280"/>
                      <a:pt x="32651" y="8824"/>
                      <a:pt x="32321" y="9351"/>
                    </a:cubicBezTo>
                    <a:cubicBezTo>
                      <a:pt x="31795" y="10198"/>
                      <a:pt x="31295" y="10992"/>
                      <a:pt x="30680" y="11742"/>
                    </a:cubicBezTo>
                    <a:cubicBezTo>
                      <a:pt x="29841" y="12750"/>
                      <a:pt x="28458" y="14016"/>
                      <a:pt x="26594" y="14257"/>
                    </a:cubicBezTo>
                    <a:cubicBezTo>
                      <a:pt x="26361" y="14288"/>
                      <a:pt x="26122" y="14304"/>
                      <a:pt x="25874" y="14304"/>
                    </a:cubicBezTo>
                    <a:cubicBezTo>
                      <a:pt x="25686" y="14304"/>
                      <a:pt x="25492" y="14294"/>
                      <a:pt x="25291" y="14275"/>
                    </a:cubicBezTo>
                    <a:cubicBezTo>
                      <a:pt x="24560" y="14195"/>
                      <a:pt x="23819" y="14007"/>
                      <a:pt x="23106" y="13820"/>
                    </a:cubicBezTo>
                    <a:cubicBezTo>
                      <a:pt x="22159" y="13575"/>
                      <a:pt x="21186" y="13329"/>
                      <a:pt x="20205" y="13329"/>
                    </a:cubicBezTo>
                    <a:cubicBezTo>
                      <a:pt x="20187" y="13329"/>
                      <a:pt x="20170" y="13329"/>
                      <a:pt x="20153" y="13329"/>
                    </a:cubicBezTo>
                    <a:cubicBezTo>
                      <a:pt x="17396" y="13356"/>
                      <a:pt x="15112" y="15399"/>
                      <a:pt x="13685" y="17103"/>
                    </a:cubicBezTo>
                    <a:cubicBezTo>
                      <a:pt x="13524" y="17299"/>
                      <a:pt x="13355" y="17504"/>
                      <a:pt x="13176" y="17736"/>
                    </a:cubicBezTo>
                    <a:cubicBezTo>
                      <a:pt x="12882" y="18111"/>
                      <a:pt x="12588" y="18495"/>
                      <a:pt x="12302" y="18869"/>
                    </a:cubicBezTo>
                    <a:cubicBezTo>
                      <a:pt x="11241" y="20279"/>
                      <a:pt x="10143" y="21733"/>
                      <a:pt x="8725" y="22795"/>
                    </a:cubicBezTo>
                    <a:cubicBezTo>
                      <a:pt x="8341" y="23080"/>
                      <a:pt x="7940" y="23339"/>
                      <a:pt x="7512" y="23562"/>
                    </a:cubicBezTo>
                    <a:cubicBezTo>
                      <a:pt x="6182" y="24261"/>
                      <a:pt x="4717" y="24615"/>
                      <a:pt x="3302" y="24615"/>
                    </a:cubicBezTo>
                    <a:cubicBezTo>
                      <a:pt x="2153" y="24615"/>
                      <a:pt x="1037" y="24382"/>
                      <a:pt x="54" y="23910"/>
                    </a:cubicBezTo>
                    <a:lnTo>
                      <a:pt x="0" y="24017"/>
                    </a:lnTo>
                    <a:cubicBezTo>
                      <a:pt x="999" y="24499"/>
                      <a:pt x="2132" y="24730"/>
                      <a:pt x="3301" y="24730"/>
                    </a:cubicBezTo>
                    <a:cubicBezTo>
                      <a:pt x="4737" y="24730"/>
                      <a:pt x="6227" y="24374"/>
                      <a:pt x="7574" y="23669"/>
                    </a:cubicBezTo>
                    <a:cubicBezTo>
                      <a:pt x="8002" y="23446"/>
                      <a:pt x="8413" y="23187"/>
                      <a:pt x="8796" y="22893"/>
                    </a:cubicBezTo>
                    <a:cubicBezTo>
                      <a:pt x="10233" y="21822"/>
                      <a:pt x="11339" y="20359"/>
                      <a:pt x="12400" y="18950"/>
                    </a:cubicBezTo>
                    <a:cubicBezTo>
                      <a:pt x="12686" y="18575"/>
                      <a:pt x="12980" y="18182"/>
                      <a:pt x="13275" y="17808"/>
                    </a:cubicBezTo>
                    <a:cubicBezTo>
                      <a:pt x="13453" y="17585"/>
                      <a:pt x="13614" y="17380"/>
                      <a:pt x="13774" y="17183"/>
                    </a:cubicBezTo>
                    <a:cubicBezTo>
                      <a:pt x="15184" y="15497"/>
                      <a:pt x="17441" y="13481"/>
                      <a:pt x="20162" y="13445"/>
                    </a:cubicBezTo>
                    <a:cubicBezTo>
                      <a:pt x="21143" y="13445"/>
                      <a:pt x="22124" y="13695"/>
                      <a:pt x="23070" y="13936"/>
                    </a:cubicBezTo>
                    <a:cubicBezTo>
                      <a:pt x="23793" y="14123"/>
                      <a:pt x="24542" y="14320"/>
                      <a:pt x="25282" y="14391"/>
                    </a:cubicBezTo>
                    <a:cubicBezTo>
                      <a:pt x="25508" y="14412"/>
                      <a:pt x="25725" y="14423"/>
                      <a:pt x="25937" y="14423"/>
                    </a:cubicBezTo>
                    <a:cubicBezTo>
                      <a:pt x="26168" y="14423"/>
                      <a:pt x="26392" y="14410"/>
                      <a:pt x="26612" y="14382"/>
                    </a:cubicBezTo>
                    <a:cubicBezTo>
                      <a:pt x="28512" y="14132"/>
                      <a:pt x="29921" y="12848"/>
                      <a:pt x="30778" y="11813"/>
                    </a:cubicBezTo>
                    <a:cubicBezTo>
                      <a:pt x="31393" y="11064"/>
                      <a:pt x="31920" y="10225"/>
                      <a:pt x="32419" y="9413"/>
                    </a:cubicBezTo>
                    <a:cubicBezTo>
                      <a:pt x="32749" y="8887"/>
                      <a:pt x="33088" y="8343"/>
                      <a:pt x="33454" y="7825"/>
                    </a:cubicBezTo>
                    <a:cubicBezTo>
                      <a:pt x="33998" y="7049"/>
                      <a:pt x="34632" y="6291"/>
                      <a:pt x="35336" y="5568"/>
                    </a:cubicBezTo>
                    <a:cubicBezTo>
                      <a:pt x="38655" y="2196"/>
                      <a:pt x="43133" y="117"/>
                      <a:pt x="47059" y="117"/>
                    </a:cubicBezTo>
                    <a:lnTo>
                      <a:pt x="47175" y="117"/>
                    </a:lnTo>
                    <a:lnTo>
                      <a:pt x="47175" y="1"/>
                    </a:lnTo>
                    <a:cubicBezTo>
                      <a:pt x="47133" y="1"/>
                      <a:pt x="47092" y="1"/>
                      <a:pt x="4705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0" name="Google Shape;3640;p41"/>
              <p:cNvSpPr/>
              <p:nvPr/>
            </p:nvSpPr>
            <p:spPr>
              <a:xfrm>
                <a:off x="666719" y="2728245"/>
                <a:ext cx="2806137" cy="1499509"/>
              </a:xfrm>
              <a:custGeom>
                <a:rect b="b" l="l" r="r" t="t"/>
                <a:pathLst>
                  <a:path extrusionOk="0" h="24971" w="46730">
                    <a:moveTo>
                      <a:pt x="46729" y="0"/>
                    </a:moveTo>
                    <a:cubicBezTo>
                      <a:pt x="42902" y="179"/>
                      <a:pt x="38459" y="2418"/>
                      <a:pt x="35123" y="5826"/>
                    </a:cubicBezTo>
                    <a:cubicBezTo>
                      <a:pt x="34418" y="6548"/>
                      <a:pt x="33776" y="7307"/>
                      <a:pt x="33214" y="8083"/>
                    </a:cubicBezTo>
                    <a:cubicBezTo>
                      <a:pt x="32866" y="8574"/>
                      <a:pt x="32536" y="9073"/>
                      <a:pt x="32224" y="9555"/>
                    </a:cubicBezTo>
                    <a:cubicBezTo>
                      <a:pt x="31662" y="10420"/>
                      <a:pt x="31126" y="11223"/>
                      <a:pt x="30475" y="11972"/>
                    </a:cubicBezTo>
                    <a:cubicBezTo>
                      <a:pt x="29619" y="12963"/>
                      <a:pt x="28209" y="14176"/>
                      <a:pt x="26354" y="14399"/>
                    </a:cubicBezTo>
                    <a:cubicBezTo>
                      <a:pt x="26148" y="14426"/>
                      <a:pt x="25939" y="14439"/>
                      <a:pt x="25724" y="14439"/>
                    </a:cubicBezTo>
                    <a:cubicBezTo>
                      <a:pt x="25508" y="14439"/>
                      <a:pt x="25288" y="14426"/>
                      <a:pt x="25060" y="14399"/>
                    </a:cubicBezTo>
                    <a:cubicBezTo>
                      <a:pt x="24329" y="14319"/>
                      <a:pt x="23597" y="14131"/>
                      <a:pt x="22883" y="13944"/>
                    </a:cubicBezTo>
                    <a:cubicBezTo>
                      <a:pt x="21944" y="13698"/>
                      <a:pt x="20971" y="13435"/>
                      <a:pt x="19988" y="13435"/>
                    </a:cubicBezTo>
                    <a:cubicBezTo>
                      <a:pt x="19972" y="13435"/>
                      <a:pt x="19956" y="13435"/>
                      <a:pt x="19939" y="13435"/>
                    </a:cubicBezTo>
                    <a:cubicBezTo>
                      <a:pt x="17183" y="13453"/>
                      <a:pt x="14908" y="15478"/>
                      <a:pt x="13489" y="17173"/>
                    </a:cubicBezTo>
                    <a:cubicBezTo>
                      <a:pt x="13320" y="17361"/>
                      <a:pt x="13159" y="17566"/>
                      <a:pt x="12981" y="17798"/>
                    </a:cubicBezTo>
                    <a:cubicBezTo>
                      <a:pt x="12660" y="18208"/>
                      <a:pt x="12339" y="18628"/>
                      <a:pt x="12035" y="19038"/>
                    </a:cubicBezTo>
                    <a:cubicBezTo>
                      <a:pt x="11001" y="20403"/>
                      <a:pt x="9939" y="21821"/>
                      <a:pt x="8592" y="22883"/>
                    </a:cubicBezTo>
                    <a:cubicBezTo>
                      <a:pt x="8217" y="23177"/>
                      <a:pt x="7816" y="23445"/>
                      <a:pt x="7405" y="23677"/>
                    </a:cubicBezTo>
                    <a:cubicBezTo>
                      <a:pt x="6014" y="24454"/>
                      <a:pt x="4457" y="24852"/>
                      <a:pt x="2962" y="24852"/>
                    </a:cubicBezTo>
                    <a:cubicBezTo>
                      <a:pt x="1936" y="24852"/>
                      <a:pt x="939" y="24665"/>
                      <a:pt x="45" y="24283"/>
                    </a:cubicBezTo>
                    <a:lnTo>
                      <a:pt x="1" y="24390"/>
                    </a:lnTo>
                    <a:cubicBezTo>
                      <a:pt x="911" y="24774"/>
                      <a:pt x="1919" y="24970"/>
                      <a:pt x="2963" y="24970"/>
                    </a:cubicBezTo>
                    <a:cubicBezTo>
                      <a:pt x="4470" y="24970"/>
                      <a:pt x="6049" y="24560"/>
                      <a:pt x="7459" y="23775"/>
                    </a:cubicBezTo>
                    <a:cubicBezTo>
                      <a:pt x="7878" y="23534"/>
                      <a:pt x="8289" y="23266"/>
                      <a:pt x="8663" y="22972"/>
                    </a:cubicBezTo>
                    <a:cubicBezTo>
                      <a:pt x="10028" y="21902"/>
                      <a:pt x="11090" y="20483"/>
                      <a:pt x="12125" y="19109"/>
                    </a:cubicBezTo>
                    <a:cubicBezTo>
                      <a:pt x="12428" y="18699"/>
                      <a:pt x="12749" y="18271"/>
                      <a:pt x="13070" y="17869"/>
                    </a:cubicBezTo>
                    <a:cubicBezTo>
                      <a:pt x="13249" y="17637"/>
                      <a:pt x="13409" y="17441"/>
                      <a:pt x="13570" y="17245"/>
                    </a:cubicBezTo>
                    <a:cubicBezTo>
                      <a:pt x="14979" y="15568"/>
                      <a:pt x="17227" y="13569"/>
                      <a:pt x="19939" y="13551"/>
                    </a:cubicBezTo>
                    <a:lnTo>
                      <a:pt x="19975" y="13551"/>
                    </a:lnTo>
                    <a:cubicBezTo>
                      <a:pt x="20947" y="13551"/>
                      <a:pt x="21920" y="13810"/>
                      <a:pt x="22857" y="14051"/>
                    </a:cubicBezTo>
                    <a:cubicBezTo>
                      <a:pt x="23570" y="14238"/>
                      <a:pt x="24311" y="14435"/>
                      <a:pt x="25042" y="14515"/>
                    </a:cubicBezTo>
                    <a:cubicBezTo>
                      <a:pt x="25279" y="14542"/>
                      <a:pt x="25506" y="14555"/>
                      <a:pt x="25726" y="14555"/>
                    </a:cubicBezTo>
                    <a:cubicBezTo>
                      <a:pt x="25945" y="14555"/>
                      <a:pt x="26157" y="14542"/>
                      <a:pt x="26363" y="14515"/>
                    </a:cubicBezTo>
                    <a:cubicBezTo>
                      <a:pt x="28263" y="14292"/>
                      <a:pt x="29690" y="13052"/>
                      <a:pt x="30564" y="12053"/>
                    </a:cubicBezTo>
                    <a:cubicBezTo>
                      <a:pt x="31225" y="11294"/>
                      <a:pt x="31751" y="10483"/>
                      <a:pt x="32313" y="9617"/>
                    </a:cubicBezTo>
                    <a:cubicBezTo>
                      <a:pt x="32634" y="9136"/>
                      <a:pt x="32964" y="8636"/>
                      <a:pt x="33312" y="8145"/>
                    </a:cubicBezTo>
                    <a:cubicBezTo>
                      <a:pt x="33865" y="7378"/>
                      <a:pt x="34499" y="6629"/>
                      <a:pt x="35203" y="5906"/>
                    </a:cubicBezTo>
                    <a:cubicBezTo>
                      <a:pt x="38522" y="2516"/>
                      <a:pt x="42938" y="295"/>
                      <a:pt x="46729" y="116"/>
                    </a:cubicBezTo>
                    <a:lnTo>
                      <a:pt x="46729"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1" name="Google Shape;3641;p41"/>
              <p:cNvSpPr/>
              <p:nvPr/>
            </p:nvSpPr>
            <p:spPr>
              <a:xfrm>
                <a:off x="709594" y="2714854"/>
                <a:ext cx="2779294" cy="1515062"/>
              </a:xfrm>
              <a:custGeom>
                <a:rect b="b" l="l" r="r" t="t"/>
                <a:pathLst>
                  <a:path extrusionOk="0" h="25230" w="46283">
                    <a:moveTo>
                      <a:pt x="46265" y="0"/>
                    </a:moveTo>
                    <a:cubicBezTo>
                      <a:pt x="42554" y="411"/>
                      <a:pt x="38334" y="2712"/>
                      <a:pt x="34980" y="6174"/>
                    </a:cubicBezTo>
                    <a:cubicBezTo>
                      <a:pt x="34275" y="6896"/>
                      <a:pt x="33633" y="7655"/>
                      <a:pt x="33071" y="8413"/>
                    </a:cubicBezTo>
                    <a:cubicBezTo>
                      <a:pt x="32741" y="8859"/>
                      <a:pt x="32429" y="9314"/>
                      <a:pt x="32116" y="9760"/>
                    </a:cubicBezTo>
                    <a:cubicBezTo>
                      <a:pt x="31519" y="10634"/>
                      <a:pt x="30957" y="11464"/>
                      <a:pt x="30261" y="12213"/>
                    </a:cubicBezTo>
                    <a:cubicBezTo>
                      <a:pt x="29386" y="13168"/>
                      <a:pt x="27959" y="14345"/>
                      <a:pt x="26104" y="14542"/>
                    </a:cubicBezTo>
                    <a:cubicBezTo>
                      <a:pt x="25908" y="14563"/>
                      <a:pt x="25710" y="14574"/>
                      <a:pt x="25506" y="14574"/>
                    </a:cubicBezTo>
                    <a:cubicBezTo>
                      <a:pt x="25283" y="14574"/>
                      <a:pt x="25052" y="14561"/>
                      <a:pt x="24810" y="14533"/>
                    </a:cubicBezTo>
                    <a:cubicBezTo>
                      <a:pt x="24087" y="14452"/>
                      <a:pt x="23365" y="14256"/>
                      <a:pt x="22660" y="14069"/>
                    </a:cubicBezTo>
                    <a:cubicBezTo>
                      <a:pt x="21705" y="13810"/>
                      <a:pt x="20724" y="13551"/>
                      <a:pt x="19716" y="13551"/>
                    </a:cubicBezTo>
                    <a:cubicBezTo>
                      <a:pt x="16959" y="13560"/>
                      <a:pt x="14694" y="15559"/>
                      <a:pt x="13275" y="17236"/>
                    </a:cubicBezTo>
                    <a:cubicBezTo>
                      <a:pt x="13114" y="17432"/>
                      <a:pt x="12945" y="17637"/>
                      <a:pt x="12775" y="17860"/>
                    </a:cubicBezTo>
                    <a:cubicBezTo>
                      <a:pt x="12419" y="18297"/>
                      <a:pt x="12080" y="18761"/>
                      <a:pt x="11750" y="19207"/>
                    </a:cubicBezTo>
                    <a:cubicBezTo>
                      <a:pt x="10759" y="20537"/>
                      <a:pt x="9733" y="21919"/>
                      <a:pt x="8440" y="22972"/>
                    </a:cubicBezTo>
                    <a:cubicBezTo>
                      <a:pt x="8083" y="23266"/>
                      <a:pt x="7690" y="23543"/>
                      <a:pt x="7289" y="23784"/>
                    </a:cubicBezTo>
                    <a:cubicBezTo>
                      <a:pt x="5814" y="24665"/>
                      <a:pt x="4186" y="25117"/>
                      <a:pt x="2628" y="25117"/>
                    </a:cubicBezTo>
                    <a:cubicBezTo>
                      <a:pt x="1726" y="25117"/>
                      <a:pt x="848" y="24966"/>
                      <a:pt x="36" y="24658"/>
                    </a:cubicBezTo>
                    <a:lnTo>
                      <a:pt x="1" y="24756"/>
                    </a:lnTo>
                    <a:cubicBezTo>
                      <a:pt x="821" y="25068"/>
                      <a:pt x="1713" y="25229"/>
                      <a:pt x="2632" y="25229"/>
                    </a:cubicBezTo>
                    <a:cubicBezTo>
                      <a:pt x="4211" y="25229"/>
                      <a:pt x="5853" y="24765"/>
                      <a:pt x="7343" y="23873"/>
                    </a:cubicBezTo>
                    <a:cubicBezTo>
                      <a:pt x="7753" y="23632"/>
                      <a:pt x="8145" y="23356"/>
                      <a:pt x="8511" y="23052"/>
                    </a:cubicBezTo>
                    <a:cubicBezTo>
                      <a:pt x="9814" y="21991"/>
                      <a:pt x="10840" y="20608"/>
                      <a:pt x="11830" y="19279"/>
                    </a:cubicBezTo>
                    <a:cubicBezTo>
                      <a:pt x="12169" y="18833"/>
                      <a:pt x="12508" y="18369"/>
                      <a:pt x="12856" y="17923"/>
                    </a:cubicBezTo>
                    <a:cubicBezTo>
                      <a:pt x="13034" y="17700"/>
                      <a:pt x="13195" y="17503"/>
                      <a:pt x="13364" y="17307"/>
                    </a:cubicBezTo>
                    <a:cubicBezTo>
                      <a:pt x="14756" y="15648"/>
                      <a:pt x="16995" y="13667"/>
                      <a:pt x="19716" y="13658"/>
                    </a:cubicBezTo>
                    <a:cubicBezTo>
                      <a:pt x="20706" y="13658"/>
                      <a:pt x="21679" y="13917"/>
                      <a:pt x="22633" y="14176"/>
                    </a:cubicBezTo>
                    <a:cubicBezTo>
                      <a:pt x="23338" y="14363"/>
                      <a:pt x="24070" y="14560"/>
                      <a:pt x="24801" y="14640"/>
                    </a:cubicBezTo>
                    <a:cubicBezTo>
                      <a:pt x="25064" y="14670"/>
                      <a:pt x="25316" y="14686"/>
                      <a:pt x="25562" y="14686"/>
                    </a:cubicBezTo>
                    <a:cubicBezTo>
                      <a:pt x="25748" y="14686"/>
                      <a:pt x="25931" y="14677"/>
                      <a:pt x="26112" y="14658"/>
                    </a:cubicBezTo>
                    <a:cubicBezTo>
                      <a:pt x="28004" y="14452"/>
                      <a:pt x="29458" y="13257"/>
                      <a:pt x="30341" y="12294"/>
                    </a:cubicBezTo>
                    <a:cubicBezTo>
                      <a:pt x="31037" y="11526"/>
                      <a:pt x="31608" y="10697"/>
                      <a:pt x="32214" y="9822"/>
                    </a:cubicBezTo>
                    <a:cubicBezTo>
                      <a:pt x="32518" y="9376"/>
                      <a:pt x="32830" y="8921"/>
                      <a:pt x="33160" y="8475"/>
                    </a:cubicBezTo>
                    <a:cubicBezTo>
                      <a:pt x="33722" y="7717"/>
                      <a:pt x="34355" y="6977"/>
                      <a:pt x="35060" y="6254"/>
                    </a:cubicBezTo>
                    <a:cubicBezTo>
                      <a:pt x="38397" y="2811"/>
                      <a:pt x="42590" y="509"/>
                      <a:pt x="46283" y="107"/>
                    </a:cubicBezTo>
                    <a:lnTo>
                      <a:pt x="46265"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2" name="Google Shape;3642;p41"/>
              <p:cNvSpPr/>
              <p:nvPr/>
            </p:nvSpPr>
            <p:spPr>
              <a:xfrm>
                <a:off x="751929" y="2702004"/>
                <a:ext cx="2752512" cy="1530014"/>
              </a:xfrm>
              <a:custGeom>
                <a:rect b="b" l="l" r="r" t="t"/>
                <a:pathLst>
                  <a:path extrusionOk="0" h="25479" w="45837">
                    <a:moveTo>
                      <a:pt x="45819" y="0"/>
                    </a:moveTo>
                    <a:cubicBezTo>
                      <a:pt x="42277" y="616"/>
                      <a:pt x="38173" y="3051"/>
                      <a:pt x="34846" y="6513"/>
                    </a:cubicBezTo>
                    <a:cubicBezTo>
                      <a:pt x="34150" y="7235"/>
                      <a:pt x="33499" y="7985"/>
                      <a:pt x="32928" y="8734"/>
                    </a:cubicBezTo>
                    <a:cubicBezTo>
                      <a:pt x="32625" y="9135"/>
                      <a:pt x="32330" y="9546"/>
                      <a:pt x="32045" y="9938"/>
                    </a:cubicBezTo>
                    <a:cubicBezTo>
                      <a:pt x="31402" y="10839"/>
                      <a:pt x="30796" y="11687"/>
                      <a:pt x="30046" y="12445"/>
                    </a:cubicBezTo>
                    <a:cubicBezTo>
                      <a:pt x="29163" y="13364"/>
                      <a:pt x="27709" y="14497"/>
                      <a:pt x="25862" y="14675"/>
                    </a:cubicBezTo>
                    <a:cubicBezTo>
                      <a:pt x="25685" y="14695"/>
                      <a:pt x="25506" y="14704"/>
                      <a:pt x="25323" y="14704"/>
                    </a:cubicBezTo>
                    <a:cubicBezTo>
                      <a:pt x="25083" y="14704"/>
                      <a:pt x="24836" y="14688"/>
                      <a:pt x="24578" y="14658"/>
                    </a:cubicBezTo>
                    <a:cubicBezTo>
                      <a:pt x="23864" y="14568"/>
                      <a:pt x="23141" y="14372"/>
                      <a:pt x="22446" y="14185"/>
                    </a:cubicBezTo>
                    <a:cubicBezTo>
                      <a:pt x="21491" y="13917"/>
                      <a:pt x="20501" y="13649"/>
                      <a:pt x="19502" y="13649"/>
                    </a:cubicBezTo>
                    <a:lnTo>
                      <a:pt x="19493" y="13649"/>
                    </a:lnTo>
                    <a:cubicBezTo>
                      <a:pt x="16736" y="13649"/>
                      <a:pt x="14488" y="15630"/>
                      <a:pt x="13079" y="17289"/>
                    </a:cubicBezTo>
                    <a:cubicBezTo>
                      <a:pt x="12909" y="17485"/>
                      <a:pt x="12748" y="17691"/>
                      <a:pt x="12570" y="17914"/>
                    </a:cubicBezTo>
                    <a:cubicBezTo>
                      <a:pt x="12195" y="18395"/>
                      <a:pt x="11821" y="18895"/>
                      <a:pt x="11464" y="19377"/>
                    </a:cubicBezTo>
                    <a:cubicBezTo>
                      <a:pt x="10509" y="20670"/>
                      <a:pt x="9528" y="22000"/>
                      <a:pt x="8306" y="23043"/>
                    </a:cubicBezTo>
                    <a:cubicBezTo>
                      <a:pt x="7949" y="23356"/>
                      <a:pt x="7574" y="23632"/>
                      <a:pt x="7182" y="23882"/>
                    </a:cubicBezTo>
                    <a:cubicBezTo>
                      <a:pt x="5639" y="24862"/>
                      <a:pt x="3915" y="25374"/>
                      <a:pt x="2279" y="25374"/>
                    </a:cubicBezTo>
                    <a:cubicBezTo>
                      <a:pt x="1502" y="25374"/>
                      <a:pt x="745" y="25259"/>
                      <a:pt x="36" y="25024"/>
                    </a:cubicBezTo>
                    <a:lnTo>
                      <a:pt x="0" y="25122"/>
                    </a:lnTo>
                    <a:cubicBezTo>
                      <a:pt x="723" y="25363"/>
                      <a:pt x="1499" y="25479"/>
                      <a:pt x="2284" y="25479"/>
                    </a:cubicBezTo>
                    <a:cubicBezTo>
                      <a:pt x="3943" y="25479"/>
                      <a:pt x="5683" y="24961"/>
                      <a:pt x="7235" y="23971"/>
                    </a:cubicBezTo>
                    <a:cubicBezTo>
                      <a:pt x="7637" y="23721"/>
                      <a:pt x="8011" y="23436"/>
                      <a:pt x="8377" y="23124"/>
                    </a:cubicBezTo>
                    <a:cubicBezTo>
                      <a:pt x="9599" y="22071"/>
                      <a:pt x="10590" y="20733"/>
                      <a:pt x="11553" y="19439"/>
                    </a:cubicBezTo>
                    <a:cubicBezTo>
                      <a:pt x="11910" y="18957"/>
                      <a:pt x="12276" y="18458"/>
                      <a:pt x="12659" y="17976"/>
                    </a:cubicBezTo>
                    <a:cubicBezTo>
                      <a:pt x="12829" y="17753"/>
                      <a:pt x="12989" y="17557"/>
                      <a:pt x="13159" y="17361"/>
                    </a:cubicBezTo>
                    <a:cubicBezTo>
                      <a:pt x="14551" y="15719"/>
                      <a:pt x="16781" y="13757"/>
                      <a:pt x="19493" y="13757"/>
                    </a:cubicBezTo>
                    <a:lnTo>
                      <a:pt x="19502" y="13757"/>
                    </a:lnTo>
                    <a:cubicBezTo>
                      <a:pt x="20492" y="13757"/>
                      <a:pt x="21464" y="14024"/>
                      <a:pt x="22410" y="14283"/>
                    </a:cubicBezTo>
                    <a:cubicBezTo>
                      <a:pt x="23115" y="14470"/>
                      <a:pt x="23837" y="14666"/>
                      <a:pt x="24560" y="14756"/>
                    </a:cubicBezTo>
                    <a:cubicBezTo>
                      <a:pt x="24838" y="14788"/>
                      <a:pt x="25104" y="14804"/>
                      <a:pt x="25362" y="14804"/>
                    </a:cubicBezTo>
                    <a:cubicBezTo>
                      <a:pt x="25534" y="14804"/>
                      <a:pt x="25704" y="14797"/>
                      <a:pt x="25871" y="14782"/>
                    </a:cubicBezTo>
                    <a:cubicBezTo>
                      <a:pt x="27754" y="14604"/>
                      <a:pt x="29226" y="13453"/>
                      <a:pt x="30127" y="12525"/>
                    </a:cubicBezTo>
                    <a:cubicBezTo>
                      <a:pt x="30867" y="11749"/>
                      <a:pt x="31483" y="10902"/>
                      <a:pt x="32125" y="10001"/>
                    </a:cubicBezTo>
                    <a:cubicBezTo>
                      <a:pt x="32410" y="9608"/>
                      <a:pt x="32705" y="9198"/>
                      <a:pt x="33017" y="8796"/>
                    </a:cubicBezTo>
                    <a:cubicBezTo>
                      <a:pt x="33579" y="8047"/>
                      <a:pt x="34221" y="7307"/>
                      <a:pt x="34917" y="6584"/>
                    </a:cubicBezTo>
                    <a:cubicBezTo>
                      <a:pt x="38236" y="3141"/>
                      <a:pt x="42322" y="714"/>
                      <a:pt x="45837" y="98"/>
                    </a:cubicBezTo>
                    <a:lnTo>
                      <a:pt x="45819"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3" name="Google Shape;3643;p41"/>
              <p:cNvSpPr/>
              <p:nvPr/>
            </p:nvSpPr>
            <p:spPr>
              <a:xfrm>
                <a:off x="794264" y="2688613"/>
                <a:ext cx="2725730" cy="1546107"/>
              </a:xfrm>
              <a:custGeom>
                <a:rect b="b" l="l" r="r" t="t"/>
                <a:pathLst>
                  <a:path extrusionOk="0" h="25747" w="45391">
                    <a:moveTo>
                      <a:pt x="45373" y="0"/>
                    </a:moveTo>
                    <a:cubicBezTo>
                      <a:pt x="42009" y="830"/>
                      <a:pt x="38030" y="3390"/>
                      <a:pt x="34712" y="6861"/>
                    </a:cubicBezTo>
                    <a:cubicBezTo>
                      <a:pt x="34016" y="7583"/>
                      <a:pt x="33374" y="8324"/>
                      <a:pt x="32794" y="9055"/>
                    </a:cubicBezTo>
                    <a:cubicBezTo>
                      <a:pt x="32517" y="9412"/>
                      <a:pt x="32241" y="9778"/>
                      <a:pt x="31982" y="10126"/>
                    </a:cubicBezTo>
                    <a:cubicBezTo>
                      <a:pt x="31286" y="11045"/>
                      <a:pt x="30635" y="11919"/>
                      <a:pt x="29841" y="12686"/>
                    </a:cubicBezTo>
                    <a:cubicBezTo>
                      <a:pt x="28931" y="13578"/>
                      <a:pt x="27468" y="14666"/>
                      <a:pt x="25621" y="14818"/>
                    </a:cubicBezTo>
                    <a:cubicBezTo>
                      <a:pt x="25463" y="14832"/>
                      <a:pt x="25304" y="14839"/>
                      <a:pt x="25142" y="14839"/>
                    </a:cubicBezTo>
                    <a:cubicBezTo>
                      <a:pt x="24883" y="14839"/>
                      <a:pt x="24616" y="14821"/>
                      <a:pt x="24337" y="14782"/>
                    </a:cubicBezTo>
                    <a:cubicBezTo>
                      <a:pt x="23632" y="14693"/>
                      <a:pt x="22918" y="14497"/>
                      <a:pt x="22222" y="14301"/>
                    </a:cubicBezTo>
                    <a:cubicBezTo>
                      <a:pt x="21268" y="14042"/>
                      <a:pt x="20287" y="13765"/>
                      <a:pt x="19287" y="13765"/>
                    </a:cubicBezTo>
                    <a:lnTo>
                      <a:pt x="19252" y="13765"/>
                    </a:lnTo>
                    <a:cubicBezTo>
                      <a:pt x="16513" y="13765"/>
                      <a:pt x="14274" y="15719"/>
                      <a:pt x="12882" y="17361"/>
                    </a:cubicBezTo>
                    <a:cubicBezTo>
                      <a:pt x="12713" y="17548"/>
                      <a:pt x="12543" y="17762"/>
                      <a:pt x="12374" y="17976"/>
                    </a:cubicBezTo>
                    <a:cubicBezTo>
                      <a:pt x="11963" y="18494"/>
                      <a:pt x="11571" y="19038"/>
                      <a:pt x="11187" y="19555"/>
                    </a:cubicBezTo>
                    <a:cubicBezTo>
                      <a:pt x="10268" y="20804"/>
                      <a:pt x="9323" y="22098"/>
                      <a:pt x="8172" y="23132"/>
                    </a:cubicBezTo>
                    <a:cubicBezTo>
                      <a:pt x="7824" y="23445"/>
                      <a:pt x="7449" y="23730"/>
                      <a:pt x="7074" y="23998"/>
                    </a:cubicBezTo>
                    <a:cubicBezTo>
                      <a:pt x="5479" y="25079"/>
                      <a:pt x="3666" y="25649"/>
                      <a:pt x="1952" y="25649"/>
                    </a:cubicBezTo>
                    <a:cubicBezTo>
                      <a:pt x="1289" y="25649"/>
                      <a:pt x="641" y="25564"/>
                      <a:pt x="27" y="25389"/>
                    </a:cubicBezTo>
                    <a:lnTo>
                      <a:pt x="0" y="25488"/>
                    </a:lnTo>
                    <a:cubicBezTo>
                      <a:pt x="625" y="25666"/>
                      <a:pt x="1276" y="25746"/>
                      <a:pt x="1945" y="25746"/>
                    </a:cubicBezTo>
                    <a:cubicBezTo>
                      <a:pt x="3676" y="25746"/>
                      <a:pt x="5513" y="25166"/>
                      <a:pt x="7128" y="24078"/>
                    </a:cubicBezTo>
                    <a:cubicBezTo>
                      <a:pt x="7512" y="23810"/>
                      <a:pt x="7886" y="23516"/>
                      <a:pt x="8234" y="23204"/>
                    </a:cubicBezTo>
                    <a:cubicBezTo>
                      <a:pt x="9394" y="22169"/>
                      <a:pt x="10348" y="20867"/>
                      <a:pt x="11267" y="19618"/>
                    </a:cubicBezTo>
                    <a:cubicBezTo>
                      <a:pt x="11651" y="19091"/>
                      <a:pt x="12043" y="18556"/>
                      <a:pt x="12454" y="18039"/>
                    </a:cubicBezTo>
                    <a:cubicBezTo>
                      <a:pt x="12623" y="17816"/>
                      <a:pt x="12793" y="17610"/>
                      <a:pt x="12953" y="17423"/>
                    </a:cubicBezTo>
                    <a:cubicBezTo>
                      <a:pt x="14336" y="15799"/>
                      <a:pt x="16549" y="13864"/>
                      <a:pt x="19252" y="13864"/>
                    </a:cubicBezTo>
                    <a:lnTo>
                      <a:pt x="19278" y="13864"/>
                    </a:lnTo>
                    <a:cubicBezTo>
                      <a:pt x="20269" y="13864"/>
                      <a:pt x="21250" y="14140"/>
                      <a:pt x="22196" y="14399"/>
                    </a:cubicBezTo>
                    <a:cubicBezTo>
                      <a:pt x="22891" y="14595"/>
                      <a:pt x="23614" y="14791"/>
                      <a:pt x="24328" y="14881"/>
                    </a:cubicBezTo>
                    <a:cubicBezTo>
                      <a:pt x="24607" y="14919"/>
                      <a:pt x="24877" y="14937"/>
                      <a:pt x="25141" y="14937"/>
                    </a:cubicBezTo>
                    <a:cubicBezTo>
                      <a:pt x="25306" y="14937"/>
                      <a:pt x="25469" y="14930"/>
                      <a:pt x="25630" y="14916"/>
                    </a:cubicBezTo>
                    <a:cubicBezTo>
                      <a:pt x="27504" y="14765"/>
                      <a:pt x="28993" y="13658"/>
                      <a:pt x="29912" y="12757"/>
                    </a:cubicBezTo>
                    <a:cubicBezTo>
                      <a:pt x="30706" y="11981"/>
                      <a:pt x="31366" y="11107"/>
                      <a:pt x="32062" y="10179"/>
                    </a:cubicBezTo>
                    <a:cubicBezTo>
                      <a:pt x="32321" y="9831"/>
                      <a:pt x="32589" y="9474"/>
                      <a:pt x="32874" y="9118"/>
                    </a:cubicBezTo>
                    <a:cubicBezTo>
                      <a:pt x="33445" y="8386"/>
                      <a:pt x="34087" y="7655"/>
                      <a:pt x="34783" y="6923"/>
                    </a:cubicBezTo>
                    <a:cubicBezTo>
                      <a:pt x="38084" y="3471"/>
                      <a:pt x="42054" y="919"/>
                      <a:pt x="45390" y="98"/>
                    </a:cubicBezTo>
                    <a:lnTo>
                      <a:pt x="453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4" name="Google Shape;3644;p41"/>
              <p:cNvSpPr/>
              <p:nvPr/>
            </p:nvSpPr>
            <p:spPr>
              <a:xfrm>
                <a:off x="837079" y="2675222"/>
                <a:ext cx="2698947" cy="1563762"/>
              </a:xfrm>
              <a:custGeom>
                <a:rect b="b" l="l" r="r" t="t"/>
                <a:pathLst>
                  <a:path extrusionOk="0" h="26041" w="44945">
                    <a:moveTo>
                      <a:pt x="44918" y="0"/>
                    </a:moveTo>
                    <a:cubicBezTo>
                      <a:pt x="41698" y="1044"/>
                      <a:pt x="37924" y="3667"/>
                      <a:pt x="34570" y="7208"/>
                    </a:cubicBezTo>
                    <a:cubicBezTo>
                      <a:pt x="33874" y="7931"/>
                      <a:pt x="33232" y="8663"/>
                      <a:pt x="32643" y="9385"/>
                    </a:cubicBezTo>
                    <a:cubicBezTo>
                      <a:pt x="32402" y="9688"/>
                      <a:pt x="32161" y="9992"/>
                      <a:pt x="31929" y="10286"/>
                    </a:cubicBezTo>
                    <a:cubicBezTo>
                      <a:pt x="31189" y="11241"/>
                      <a:pt x="30475" y="12142"/>
                      <a:pt x="29628" y="12927"/>
                    </a:cubicBezTo>
                    <a:cubicBezTo>
                      <a:pt x="28298" y="14158"/>
                      <a:pt x="26835" y="14854"/>
                      <a:pt x="25372" y="14961"/>
                    </a:cubicBezTo>
                    <a:cubicBezTo>
                      <a:pt x="25231" y="14973"/>
                      <a:pt x="25090" y="14979"/>
                      <a:pt x="24946" y="14979"/>
                    </a:cubicBezTo>
                    <a:cubicBezTo>
                      <a:pt x="24671" y="14979"/>
                      <a:pt x="24389" y="14957"/>
                      <a:pt x="24096" y="14916"/>
                    </a:cubicBezTo>
                    <a:cubicBezTo>
                      <a:pt x="23392" y="14818"/>
                      <a:pt x="22687" y="14622"/>
                      <a:pt x="22000" y="14426"/>
                    </a:cubicBezTo>
                    <a:cubicBezTo>
                      <a:pt x="21045" y="14158"/>
                      <a:pt x="20064" y="13881"/>
                      <a:pt x="19056" y="13872"/>
                    </a:cubicBezTo>
                    <a:cubicBezTo>
                      <a:pt x="19037" y="13872"/>
                      <a:pt x="19019" y="13872"/>
                      <a:pt x="19000" y="13872"/>
                    </a:cubicBezTo>
                    <a:cubicBezTo>
                      <a:pt x="16278" y="13872"/>
                      <a:pt x="14060" y="15802"/>
                      <a:pt x="12669" y="17423"/>
                    </a:cubicBezTo>
                    <a:cubicBezTo>
                      <a:pt x="12508" y="17619"/>
                      <a:pt x="12339" y="17824"/>
                      <a:pt x="12169" y="18039"/>
                    </a:cubicBezTo>
                    <a:cubicBezTo>
                      <a:pt x="11732" y="18592"/>
                      <a:pt x="11304" y="19180"/>
                      <a:pt x="10893" y="19742"/>
                    </a:cubicBezTo>
                    <a:cubicBezTo>
                      <a:pt x="10019" y="20956"/>
                      <a:pt x="9109" y="22205"/>
                      <a:pt x="8030" y="23222"/>
                    </a:cubicBezTo>
                    <a:cubicBezTo>
                      <a:pt x="7691" y="23534"/>
                      <a:pt x="7325" y="23837"/>
                      <a:pt x="6950" y="24105"/>
                    </a:cubicBezTo>
                    <a:cubicBezTo>
                      <a:pt x="5294" y="25303"/>
                      <a:pt x="3386" y="25944"/>
                      <a:pt x="1600" y="25944"/>
                    </a:cubicBezTo>
                    <a:cubicBezTo>
                      <a:pt x="1058" y="25944"/>
                      <a:pt x="527" y="25885"/>
                      <a:pt x="19" y="25764"/>
                    </a:cubicBezTo>
                    <a:lnTo>
                      <a:pt x="1" y="25853"/>
                    </a:lnTo>
                    <a:cubicBezTo>
                      <a:pt x="509" y="25978"/>
                      <a:pt x="1045" y="26041"/>
                      <a:pt x="1598" y="26041"/>
                    </a:cubicBezTo>
                    <a:cubicBezTo>
                      <a:pt x="3400" y="26041"/>
                      <a:pt x="5336" y="25389"/>
                      <a:pt x="7013" y="24176"/>
                    </a:cubicBezTo>
                    <a:cubicBezTo>
                      <a:pt x="7387" y="23909"/>
                      <a:pt x="7744" y="23605"/>
                      <a:pt x="8092" y="23284"/>
                    </a:cubicBezTo>
                    <a:cubicBezTo>
                      <a:pt x="9181" y="22258"/>
                      <a:pt x="10090" y="21009"/>
                      <a:pt x="10965" y="19805"/>
                    </a:cubicBezTo>
                    <a:cubicBezTo>
                      <a:pt x="11375" y="19234"/>
                      <a:pt x="11803" y="18654"/>
                      <a:pt x="12240" y="18092"/>
                    </a:cubicBezTo>
                    <a:cubicBezTo>
                      <a:pt x="12410" y="17887"/>
                      <a:pt x="12579" y="17682"/>
                      <a:pt x="12740" y="17485"/>
                    </a:cubicBezTo>
                    <a:cubicBezTo>
                      <a:pt x="14114" y="15880"/>
                      <a:pt x="16317" y="13962"/>
                      <a:pt x="19012" y="13962"/>
                    </a:cubicBezTo>
                    <a:lnTo>
                      <a:pt x="19056" y="13962"/>
                    </a:lnTo>
                    <a:cubicBezTo>
                      <a:pt x="20046" y="13979"/>
                      <a:pt x="21028" y="14256"/>
                      <a:pt x="21973" y="14515"/>
                    </a:cubicBezTo>
                    <a:cubicBezTo>
                      <a:pt x="22660" y="14711"/>
                      <a:pt x="23374" y="14916"/>
                      <a:pt x="24079" y="15005"/>
                    </a:cubicBezTo>
                    <a:cubicBezTo>
                      <a:pt x="24403" y="15049"/>
                      <a:pt x="24706" y="15071"/>
                      <a:pt x="25003" y="15071"/>
                    </a:cubicBezTo>
                    <a:cubicBezTo>
                      <a:pt x="25130" y="15071"/>
                      <a:pt x="25255" y="15067"/>
                      <a:pt x="25381" y="15059"/>
                    </a:cubicBezTo>
                    <a:cubicBezTo>
                      <a:pt x="26862" y="14952"/>
                      <a:pt x="28352" y="14238"/>
                      <a:pt x="29690" y="12998"/>
                    </a:cubicBezTo>
                    <a:cubicBezTo>
                      <a:pt x="30546" y="12204"/>
                      <a:pt x="31251" y="11303"/>
                      <a:pt x="32001" y="10349"/>
                    </a:cubicBezTo>
                    <a:cubicBezTo>
                      <a:pt x="32232" y="10054"/>
                      <a:pt x="32473" y="9751"/>
                      <a:pt x="32714" y="9448"/>
                    </a:cubicBezTo>
                    <a:cubicBezTo>
                      <a:pt x="33303" y="8725"/>
                      <a:pt x="33945" y="7994"/>
                      <a:pt x="34632" y="7271"/>
                    </a:cubicBezTo>
                    <a:cubicBezTo>
                      <a:pt x="37987" y="3738"/>
                      <a:pt x="41742" y="1124"/>
                      <a:pt x="44945" y="89"/>
                    </a:cubicBezTo>
                    <a:lnTo>
                      <a:pt x="44918"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5" name="Google Shape;3645;p41"/>
              <p:cNvSpPr/>
              <p:nvPr/>
            </p:nvSpPr>
            <p:spPr>
              <a:xfrm>
                <a:off x="879413" y="2662371"/>
                <a:ext cx="2672165" cy="1581417"/>
              </a:xfrm>
              <a:custGeom>
                <a:rect b="b" l="l" r="r" t="t"/>
                <a:pathLst>
                  <a:path extrusionOk="0" h="26335" w="44499">
                    <a:moveTo>
                      <a:pt x="44463" y="0"/>
                    </a:moveTo>
                    <a:cubicBezTo>
                      <a:pt x="41412" y="1240"/>
                      <a:pt x="37853" y="3917"/>
                      <a:pt x="34436" y="7547"/>
                    </a:cubicBezTo>
                    <a:cubicBezTo>
                      <a:pt x="33749" y="8270"/>
                      <a:pt x="33098" y="9001"/>
                      <a:pt x="32509" y="9706"/>
                    </a:cubicBezTo>
                    <a:cubicBezTo>
                      <a:pt x="32304" y="9947"/>
                      <a:pt x="32107" y="10188"/>
                      <a:pt x="31911" y="10429"/>
                    </a:cubicBezTo>
                    <a:cubicBezTo>
                      <a:pt x="31099" y="11419"/>
                      <a:pt x="30341" y="12356"/>
                      <a:pt x="29413" y="13159"/>
                    </a:cubicBezTo>
                    <a:cubicBezTo>
                      <a:pt x="28066" y="14336"/>
                      <a:pt x="26585" y="15005"/>
                      <a:pt x="25131" y="15095"/>
                    </a:cubicBezTo>
                    <a:cubicBezTo>
                      <a:pt x="25008" y="15103"/>
                      <a:pt x="24884" y="15107"/>
                      <a:pt x="24759" y="15107"/>
                    </a:cubicBezTo>
                    <a:cubicBezTo>
                      <a:pt x="24467" y="15107"/>
                      <a:pt x="24168" y="15085"/>
                      <a:pt x="23855" y="15041"/>
                    </a:cubicBezTo>
                    <a:cubicBezTo>
                      <a:pt x="23160" y="14943"/>
                      <a:pt x="22464" y="14738"/>
                      <a:pt x="21786" y="14541"/>
                    </a:cubicBezTo>
                    <a:cubicBezTo>
                      <a:pt x="20831" y="14274"/>
                      <a:pt x="19850" y="13988"/>
                      <a:pt x="18842" y="13979"/>
                    </a:cubicBezTo>
                    <a:cubicBezTo>
                      <a:pt x="18816" y="13979"/>
                      <a:pt x="18791" y="13979"/>
                      <a:pt x="18766" y="13979"/>
                    </a:cubicBezTo>
                    <a:cubicBezTo>
                      <a:pt x="16044" y="13979"/>
                      <a:pt x="13851" y="15877"/>
                      <a:pt x="12472" y="17476"/>
                    </a:cubicBezTo>
                    <a:cubicBezTo>
                      <a:pt x="12312" y="17673"/>
                      <a:pt x="12142" y="17878"/>
                      <a:pt x="11973" y="18092"/>
                    </a:cubicBezTo>
                    <a:cubicBezTo>
                      <a:pt x="11500" y="18690"/>
                      <a:pt x="11045" y="19323"/>
                      <a:pt x="10608" y="19930"/>
                    </a:cubicBezTo>
                    <a:cubicBezTo>
                      <a:pt x="9769" y="21098"/>
                      <a:pt x="8913" y="22294"/>
                      <a:pt x="7887" y="23293"/>
                    </a:cubicBezTo>
                    <a:cubicBezTo>
                      <a:pt x="7557" y="23623"/>
                      <a:pt x="7209" y="23926"/>
                      <a:pt x="6843" y="24203"/>
                    </a:cubicBezTo>
                    <a:cubicBezTo>
                      <a:pt x="5115" y="25533"/>
                      <a:pt x="3152" y="26248"/>
                      <a:pt x="1297" y="26248"/>
                    </a:cubicBezTo>
                    <a:cubicBezTo>
                      <a:pt x="864" y="26248"/>
                      <a:pt x="436" y="26209"/>
                      <a:pt x="18" y="26130"/>
                    </a:cubicBezTo>
                    <a:lnTo>
                      <a:pt x="1" y="26219"/>
                    </a:lnTo>
                    <a:cubicBezTo>
                      <a:pt x="420" y="26299"/>
                      <a:pt x="857" y="26335"/>
                      <a:pt x="1294" y="26335"/>
                    </a:cubicBezTo>
                    <a:cubicBezTo>
                      <a:pt x="3167" y="26335"/>
                      <a:pt x="5148" y="25612"/>
                      <a:pt x="6896" y="24274"/>
                    </a:cubicBezTo>
                    <a:cubicBezTo>
                      <a:pt x="7262" y="23998"/>
                      <a:pt x="7619" y="23685"/>
                      <a:pt x="7949" y="23355"/>
                    </a:cubicBezTo>
                    <a:cubicBezTo>
                      <a:pt x="8975" y="22356"/>
                      <a:pt x="9840" y="21152"/>
                      <a:pt x="10679" y="19983"/>
                    </a:cubicBezTo>
                    <a:cubicBezTo>
                      <a:pt x="11116" y="19377"/>
                      <a:pt x="11562" y="18743"/>
                      <a:pt x="12035" y="18145"/>
                    </a:cubicBezTo>
                    <a:cubicBezTo>
                      <a:pt x="12205" y="17931"/>
                      <a:pt x="12374" y="17726"/>
                      <a:pt x="12535" y="17539"/>
                    </a:cubicBezTo>
                    <a:cubicBezTo>
                      <a:pt x="13900" y="15951"/>
                      <a:pt x="16085" y="14060"/>
                      <a:pt x="18770" y="14060"/>
                    </a:cubicBezTo>
                    <a:lnTo>
                      <a:pt x="18842" y="14060"/>
                    </a:lnTo>
                    <a:cubicBezTo>
                      <a:pt x="19832" y="14078"/>
                      <a:pt x="20813" y="14354"/>
                      <a:pt x="21759" y="14631"/>
                    </a:cubicBezTo>
                    <a:cubicBezTo>
                      <a:pt x="22437" y="14827"/>
                      <a:pt x="23142" y="15023"/>
                      <a:pt x="23846" y="15121"/>
                    </a:cubicBezTo>
                    <a:cubicBezTo>
                      <a:pt x="24169" y="15172"/>
                      <a:pt x="24473" y="15196"/>
                      <a:pt x="24772" y="15196"/>
                    </a:cubicBezTo>
                    <a:cubicBezTo>
                      <a:pt x="24896" y="15196"/>
                      <a:pt x="25018" y="15192"/>
                      <a:pt x="25140" y="15184"/>
                    </a:cubicBezTo>
                    <a:cubicBezTo>
                      <a:pt x="26612" y="15095"/>
                      <a:pt x="28111" y="14417"/>
                      <a:pt x="29476" y="13230"/>
                    </a:cubicBezTo>
                    <a:cubicBezTo>
                      <a:pt x="30403" y="12418"/>
                      <a:pt x="31171" y="11482"/>
                      <a:pt x="31982" y="10491"/>
                    </a:cubicBezTo>
                    <a:cubicBezTo>
                      <a:pt x="32179" y="10250"/>
                      <a:pt x="32375" y="10010"/>
                      <a:pt x="32571" y="9769"/>
                    </a:cubicBezTo>
                    <a:cubicBezTo>
                      <a:pt x="33160" y="9064"/>
                      <a:pt x="33811" y="8332"/>
                      <a:pt x="34498" y="7601"/>
                    </a:cubicBezTo>
                    <a:cubicBezTo>
                      <a:pt x="37906" y="3988"/>
                      <a:pt x="41457" y="1312"/>
                      <a:pt x="44499" y="80"/>
                    </a:cubicBezTo>
                    <a:lnTo>
                      <a:pt x="4446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6" name="Google Shape;3646;p41"/>
              <p:cNvSpPr/>
              <p:nvPr/>
            </p:nvSpPr>
            <p:spPr>
              <a:xfrm>
                <a:off x="921748" y="2648980"/>
                <a:ext cx="2645383" cy="1600753"/>
              </a:xfrm>
              <a:custGeom>
                <a:rect b="b" l="l" r="r" t="t"/>
                <a:pathLst>
                  <a:path extrusionOk="0" h="26657" w="44053">
                    <a:moveTo>
                      <a:pt x="44017" y="0"/>
                    </a:moveTo>
                    <a:cubicBezTo>
                      <a:pt x="40413" y="1793"/>
                      <a:pt x="36746" y="5281"/>
                      <a:pt x="34302" y="7886"/>
                    </a:cubicBezTo>
                    <a:cubicBezTo>
                      <a:pt x="33606" y="8627"/>
                      <a:pt x="32964" y="9349"/>
                      <a:pt x="32366" y="10036"/>
                    </a:cubicBezTo>
                    <a:cubicBezTo>
                      <a:pt x="32214" y="10215"/>
                      <a:pt x="32071" y="10393"/>
                      <a:pt x="31920" y="10563"/>
                    </a:cubicBezTo>
                    <a:cubicBezTo>
                      <a:pt x="31037" y="11597"/>
                      <a:pt x="30207" y="12579"/>
                      <a:pt x="29208" y="13399"/>
                    </a:cubicBezTo>
                    <a:cubicBezTo>
                      <a:pt x="27843" y="14532"/>
                      <a:pt x="26344" y="15166"/>
                      <a:pt x="24890" y="15237"/>
                    </a:cubicBezTo>
                    <a:cubicBezTo>
                      <a:pt x="24795" y="15241"/>
                      <a:pt x="24699" y="15244"/>
                      <a:pt x="24601" y="15244"/>
                    </a:cubicBezTo>
                    <a:cubicBezTo>
                      <a:pt x="24285" y="15244"/>
                      <a:pt x="23955" y="15220"/>
                      <a:pt x="23614" y="15166"/>
                    </a:cubicBezTo>
                    <a:cubicBezTo>
                      <a:pt x="22927" y="15068"/>
                      <a:pt x="22240" y="14863"/>
                      <a:pt x="21562" y="14666"/>
                    </a:cubicBezTo>
                    <a:cubicBezTo>
                      <a:pt x="20617" y="14390"/>
                      <a:pt x="19627" y="14104"/>
                      <a:pt x="18627" y="14086"/>
                    </a:cubicBezTo>
                    <a:lnTo>
                      <a:pt x="18529" y="14086"/>
                    </a:lnTo>
                    <a:cubicBezTo>
                      <a:pt x="15826" y="14086"/>
                      <a:pt x="13641" y="15960"/>
                      <a:pt x="12276" y="17548"/>
                    </a:cubicBezTo>
                    <a:cubicBezTo>
                      <a:pt x="12106" y="17735"/>
                      <a:pt x="11937" y="17940"/>
                      <a:pt x="11776" y="18154"/>
                    </a:cubicBezTo>
                    <a:cubicBezTo>
                      <a:pt x="11259" y="18797"/>
                      <a:pt x="10786" y="19475"/>
                      <a:pt x="10313" y="20135"/>
                    </a:cubicBezTo>
                    <a:cubicBezTo>
                      <a:pt x="9528" y="21250"/>
                      <a:pt x="8707" y="22401"/>
                      <a:pt x="7753" y="23382"/>
                    </a:cubicBezTo>
                    <a:cubicBezTo>
                      <a:pt x="7432" y="23712"/>
                      <a:pt x="7093" y="24024"/>
                      <a:pt x="6736" y="24310"/>
                    </a:cubicBezTo>
                    <a:cubicBezTo>
                      <a:pt x="4946" y="25778"/>
                      <a:pt x="2895" y="26571"/>
                      <a:pt x="969" y="26571"/>
                    </a:cubicBezTo>
                    <a:cubicBezTo>
                      <a:pt x="648" y="26571"/>
                      <a:pt x="330" y="26549"/>
                      <a:pt x="18" y="26504"/>
                    </a:cubicBezTo>
                    <a:lnTo>
                      <a:pt x="0" y="26585"/>
                    </a:lnTo>
                    <a:cubicBezTo>
                      <a:pt x="321" y="26629"/>
                      <a:pt x="643" y="26656"/>
                      <a:pt x="964" y="26656"/>
                    </a:cubicBezTo>
                    <a:cubicBezTo>
                      <a:pt x="2909" y="26656"/>
                      <a:pt x="4987" y="25853"/>
                      <a:pt x="6789" y="24381"/>
                    </a:cubicBezTo>
                    <a:cubicBezTo>
                      <a:pt x="7146" y="24087"/>
                      <a:pt x="7485" y="23775"/>
                      <a:pt x="7815" y="23436"/>
                    </a:cubicBezTo>
                    <a:cubicBezTo>
                      <a:pt x="8770" y="22454"/>
                      <a:pt x="9590" y="21303"/>
                      <a:pt x="10384" y="20179"/>
                    </a:cubicBezTo>
                    <a:cubicBezTo>
                      <a:pt x="10848" y="19528"/>
                      <a:pt x="11330" y="18850"/>
                      <a:pt x="11839" y="18208"/>
                    </a:cubicBezTo>
                    <a:cubicBezTo>
                      <a:pt x="11999" y="17994"/>
                      <a:pt x="12169" y="17789"/>
                      <a:pt x="12338" y="17601"/>
                    </a:cubicBezTo>
                    <a:cubicBezTo>
                      <a:pt x="13687" y="16023"/>
                      <a:pt x="15855" y="14166"/>
                      <a:pt x="18533" y="14166"/>
                    </a:cubicBezTo>
                    <a:cubicBezTo>
                      <a:pt x="18564" y="14166"/>
                      <a:pt x="18596" y="14166"/>
                      <a:pt x="18627" y="14167"/>
                    </a:cubicBezTo>
                    <a:cubicBezTo>
                      <a:pt x="19618" y="14185"/>
                      <a:pt x="20599" y="14470"/>
                      <a:pt x="21545" y="14747"/>
                    </a:cubicBezTo>
                    <a:cubicBezTo>
                      <a:pt x="22214" y="14943"/>
                      <a:pt x="22910" y="15148"/>
                      <a:pt x="23605" y="15246"/>
                    </a:cubicBezTo>
                    <a:cubicBezTo>
                      <a:pt x="23937" y="15299"/>
                      <a:pt x="24265" y="15328"/>
                      <a:pt x="24580" y="15328"/>
                    </a:cubicBezTo>
                    <a:cubicBezTo>
                      <a:pt x="24688" y="15328"/>
                      <a:pt x="24794" y="15324"/>
                      <a:pt x="24899" y="15318"/>
                    </a:cubicBezTo>
                    <a:cubicBezTo>
                      <a:pt x="26371" y="15246"/>
                      <a:pt x="27879" y="14604"/>
                      <a:pt x="29261" y="13462"/>
                    </a:cubicBezTo>
                    <a:cubicBezTo>
                      <a:pt x="30260" y="12641"/>
                      <a:pt x="31099" y="11660"/>
                      <a:pt x="31982" y="10616"/>
                    </a:cubicBezTo>
                    <a:cubicBezTo>
                      <a:pt x="32134" y="10447"/>
                      <a:pt x="32277" y="10268"/>
                      <a:pt x="32428" y="10090"/>
                    </a:cubicBezTo>
                    <a:cubicBezTo>
                      <a:pt x="33017" y="9403"/>
                      <a:pt x="33668" y="8680"/>
                      <a:pt x="34364" y="7949"/>
                    </a:cubicBezTo>
                    <a:cubicBezTo>
                      <a:pt x="36800" y="5344"/>
                      <a:pt x="40457" y="1856"/>
                      <a:pt x="44052" y="72"/>
                    </a:cubicBezTo>
                    <a:lnTo>
                      <a:pt x="44017"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7" name="Google Shape;3647;p41"/>
              <p:cNvSpPr/>
              <p:nvPr/>
            </p:nvSpPr>
            <p:spPr>
              <a:xfrm>
                <a:off x="964563" y="2635589"/>
                <a:ext cx="2618120" cy="1620569"/>
              </a:xfrm>
              <a:custGeom>
                <a:rect b="b" l="l" r="r" t="t"/>
                <a:pathLst>
                  <a:path extrusionOk="0" h="26987" w="43599">
                    <a:moveTo>
                      <a:pt x="43562" y="0"/>
                    </a:moveTo>
                    <a:cubicBezTo>
                      <a:pt x="40957" y="1552"/>
                      <a:pt x="37791" y="4327"/>
                      <a:pt x="34160" y="8234"/>
                    </a:cubicBezTo>
                    <a:cubicBezTo>
                      <a:pt x="33464" y="8984"/>
                      <a:pt x="32804" y="9706"/>
                      <a:pt x="32224" y="10366"/>
                    </a:cubicBezTo>
                    <a:lnTo>
                      <a:pt x="31956" y="10670"/>
                    </a:lnTo>
                    <a:cubicBezTo>
                      <a:pt x="30993" y="11767"/>
                      <a:pt x="30083" y="12793"/>
                      <a:pt x="28994" y="13640"/>
                    </a:cubicBezTo>
                    <a:cubicBezTo>
                      <a:pt x="27585" y="14747"/>
                      <a:pt x="26122" y="15326"/>
                      <a:pt x="24641" y="15380"/>
                    </a:cubicBezTo>
                    <a:cubicBezTo>
                      <a:pt x="24561" y="15383"/>
                      <a:pt x="24479" y="15385"/>
                      <a:pt x="24397" y="15385"/>
                    </a:cubicBezTo>
                    <a:cubicBezTo>
                      <a:pt x="24068" y="15385"/>
                      <a:pt x="23724" y="15357"/>
                      <a:pt x="23374" y="15300"/>
                    </a:cubicBezTo>
                    <a:cubicBezTo>
                      <a:pt x="22687" y="15193"/>
                      <a:pt x="22000" y="14987"/>
                      <a:pt x="21340" y="14791"/>
                    </a:cubicBezTo>
                    <a:cubicBezTo>
                      <a:pt x="20394" y="14515"/>
                      <a:pt x="19404" y="14220"/>
                      <a:pt x="18405" y="14193"/>
                    </a:cubicBezTo>
                    <a:cubicBezTo>
                      <a:pt x="18367" y="14193"/>
                      <a:pt x="18329" y="14192"/>
                      <a:pt x="18291" y="14192"/>
                    </a:cubicBezTo>
                    <a:cubicBezTo>
                      <a:pt x="16184" y="14192"/>
                      <a:pt x="13972" y="15402"/>
                      <a:pt x="12062" y="17610"/>
                    </a:cubicBezTo>
                    <a:cubicBezTo>
                      <a:pt x="11902" y="17798"/>
                      <a:pt x="11732" y="18003"/>
                      <a:pt x="11563" y="18217"/>
                    </a:cubicBezTo>
                    <a:cubicBezTo>
                      <a:pt x="11018" y="18904"/>
                      <a:pt x="10510" y="19635"/>
                      <a:pt x="10019" y="20340"/>
                    </a:cubicBezTo>
                    <a:cubicBezTo>
                      <a:pt x="9270" y="21411"/>
                      <a:pt x="8494" y="22517"/>
                      <a:pt x="7611" y="23462"/>
                    </a:cubicBezTo>
                    <a:cubicBezTo>
                      <a:pt x="7289" y="23810"/>
                      <a:pt x="6959" y="24131"/>
                      <a:pt x="6620" y="24426"/>
                    </a:cubicBezTo>
                    <a:cubicBezTo>
                      <a:pt x="4778" y="26025"/>
                      <a:pt x="2622" y="26908"/>
                      <a:pt x="628" y="26908"/>
                    </a:cubicBezTo>
                    <a:cubicBezTo>
                      <a:pt x="420" y="26908"/>
                      <a:pt x="214" y="26898"/>
                      <a:pt x="10" y="26879"/>
                    </a:cubicBezTo>
                    <a:lnTo>
                      <a:pt x="1" y="26950"/>
                    </a:lnTo>
                    <a:cubicBezTo>
                      <a:pt x="206" y="26977"/>
                      <a:pt x="420" y="26986"/>
                      <a:pt x="634" y="26986"/>
                    </a:cubicBezTo>
                    <a:cubicBezTo>
                      <a:pt x="2651" y="26986"/>
                      <a:pt x="4818" y="26094"/>
                      <a:pt x="6674" y="24479"/>
                    </a:cubicBezTo>
                    <a:cubicBezTo>
                      <a:pt x="7013" y="24185"/>
                      <a:pt x="7352" y="23864"/>
                      <a:pt x="7664" y="23516"/>
                    </a:cubicBezTo>
                    <a:cubicBezTo>
                      <a:pt x="8556" y="22561"/>
                      <a:pt x="9332" y="21455"/>
                      <a:pt x="10082" y="20385"/>
                    </a:cubicBezTo>
                    <a:cubicBezTo>
                      <a:pt x="10572" y="19680"/>
                      <a:pt x="11081" y="18948"/>
                      <a:pt x="11625" y="18261"/>
                    </a:cubicBezTo>
                    <a:cubicBezTo>
                      <a:pt x="11795" y="18056"/>
                      <a:pt x="11955" y="17851"/>
                      <a:pt x="12125" y="17664"/>
                    </a:cubicBezTo>
                    <a:cubicBezTo>
                      <a:pt x="14016" y="15469"/>
                      <a:pt x="16202" y="14274"/>
                      <a:pt x="18289" y="14274"/>
                    </a:cubicBezTo>
                    <a:lnTo>
                      <a:pt x="18396" y="14274"/>
                    </a:lnTo>
                    <a:cubicBezTo>
                      <a:pt x="19395" y="14300"/>
                      <a:pt x="20377" y="14586"/>
                      <a:pt x="21322" y="14863"/>
                    </a:cubicBezTo>
                    <a:cubicBezTo>
                      <a:pt x="21982" y="15068"/>
                      <a:pt x="22678" y="15264"/>
                      <a:pt x="23365" y="15380"/>
                    </a:cubicBezTo>
                    <a:cubicBezTo>
                      <a:pt x="23726" y="15431"/>
                      <a:pt x="24087" y="15465"/>
                      <a:pt x="24433" y="15465"/>
                    </a:cubicBezTo>
                    <a:cubicBezTo>
                      <a:pt x="24506" y="15465"/>
                      <a:pt x="24578" y="15463"/>
                      <a:pt x="24650" y="15460"/>
                    </a:cubicBezTo>
                    <a:cubicBezTo>
                      <a:pt x="26140" y="15407"/>
                      <a:pt x="27612" y="14818"/>
                      <a:pt x="29039" y="13703"/>
                    </a:cubicBezTo>
                    <a:cubicBezTo>
                      <a:pt x="30136" y="12855"/>
                      <a:pt x="31046" y="11820"/>
                      <a:pt x="32010" y="10723"/>
                    </a:cubicBezTo>
                    <a:lnTo>
                      <a:pt x="32277" y="10420"/>
                    </a:lnTo>
                    <a:cubicBezTo>
                      <a:pt x="32866" y="9760"/>
                      <a:pt x="33517" y="9037"/>
                      <a:pt x="34213" y="8288"/>
                    </a:cubicBezTo>
                    <a:cubicBezTo>
                      <a:pt x="37844" y="4380"/>
                      <a:pt x="41002" y="1615"/>
                      <a:pt x="43598" y="72"/>
                    </a:cubicBezTo>
                    <a:lnTo>
                      <a:pt x="435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8" name="Google Shape;3648;p41"/>
              <p:cNvSpPr/>
              <p:nvPr/>
            </p:nvSpPr>
            <p:spPr>
              <a:xfrm>
                <a:off x="1006898" y="2622739"/>
                <a:ext cx="2591818" cy="1640926"/>
              </a:xfrm>
              <a:custGeom>
                <a:rect b="b" l="l" r="r" t="t"/>
                <a:pathLst>
                  <a:path extrusionOk="0" h="27326" w="43161">
                    <a:moveTo>
                      <a:pt x="43116" y="0"/>
                    </a:moveTo>
                    <a:cubicBezTo>
                      <a:pt x="40145" y="2088"/>
                      <a:pt x="36854" y="5504"/>
                      <a:pt x="34026" y="8573"/>
                    </a:cubicBezTo>
                    <a:cubicBezTo>
                      <a:pt x="33437" y="9215"/>
                      <a:pt x="32750" y="9956"/>
                      <a:pt x="32081" y="10687"/>
                    </a:cubicBezTo>
                    <a:lnTo>
                      <a:pt x="32036" y="10732"/>
                    </a:lnTo>
                    <a:cubicBezTo>
                      <a:pt x="30984" y="11901"/>
                      <a:pt x="29975" y="12998"/>
                      <a:pt x="28780" y="13881"/>
                    </a:cubicBezTo>
                    <a:cubicBezTo>
                      <a:pt x="27353" y="14925"/>
                      <a:pt x="25881" y="15478"/>
                      <a:pt x="24400" y="15514"/>
                    </a:cubicBezTo>
                    <a:cubicBezTo>
                      <a:pt x="24350" y="15515"/>
                      <a:pt x="24301" y="15515"/>
                      <a:pt x="24250" y="15515"/>
                    </a:cubicBezTo>
                    <a:cubicBezTo>
                      <a:pt x="23893" y="15515"/>
                      <a:pt x="23516" y="15487"/>
                      <a:pt x="23133" y="15424"/>
                    </a:cubicBezTo>
                    <a:cubicBezTo>
                      <a:pt x="22464" y="15308"/>
                      <a:pt x="21777" y="15103"/>
                      <a:pt x="21126" y="14907"/>
                    </a:cubicBezTo>
                    <a:cubicBezTo>
                      <a:pt x="20171" y="14622"/>
                      <a:pt x="19190" y="14327"/>
                      <a:pt x="18182" y="14300"/>
                    </a:cubicBezTo>
                    <a:cubicBezTo>
                      <a:pt x="18135" y="14299"/>
                      <a:pt x="18088" y="14299"/>
                      <a:pt x="18042" y="14299"/>
                    </a:cubicBezTo>
                    <a:cubicBezTo>
                      <a:pt x="15226" y="14299"/>
                      <a:pt x="12972" y="16400"/>
                      <a:pt x="11866" y="17664"/>
                    </a:cubicBezTo>
                    <a:cubicBezTo>
                      <a:pt x="11696" y="17860"/>
                      <a:pt x="11536" y="18056"/>
                      <a:pt x="11366" y="18270"/>
                    </a:cubicBezTo>
                    <a:cubicBezTo>
                      <a:pt x="10786" y="19011"/>
                      <a:pt x="10242" y="19796"/>
                      <a:pt x="9716" y="20554"/>
                    </a:cubicBezTo>
                    <a:cubicBezTo>
                      <a:pt x="9020" y="21571"/>
                      <a:pt x="8288" y="22624"/>
                      <a:pt x="7477" y="23543"/>
                    </a:cubicBezTo>
                    <a:cubicBezTo>
                      <a:pt x="7164" y="23890"/>
                      <a:pt x="6843" y="24221"/>
                      <a:pt x="6513" y="24524"/>
                    </a:cubicBezTo>
                    <a:cubicBezTo>
                      <a:pt x="4598" y="26295"/>
                      <a:pt x="2410" y="27253"/>
                      <a:pt x="330" y="27253"/>
                    </a:cubicBezTo>
                    <a:cubicBezTo>
                      <a:pt x="220" y="27253"/>
                      <a:pt x="110" y="27250"/>
                      <a:pt x="1" y="27245"/>
                    </a:cubicBezTo>
                    <a:lnTo>
                      <a:pt x="1" y="27316"/>
                    </a:lnTo>
                    <a:cubicBezTo>
                      <a:pt x="117" y="27316"/>
                      <a:pt x="233" y="27325"/>
                      <a:pt x="340" y="27325"/>
                    </a:cubicBezTo>
                    <a:cubicBezTo>
                      <a:pt x="2436" y="27325"/>
                      <a:pt x="4631" y="26353"/>
                      <a:pt x="6558" y="24577"/>
                    </a:cubicBezTo>
                    <a:cubicBezTo>
                      <a:pt x="6888" y="24274"/>
                      <a:pt x="7218" y="23935"/>
                      <a:pt x="7530" y="23587"/>
                    </a:cubicBezTo>
                    <a:cubicBezTo>
                      <a:pt x="8351" y="22668"/>
                      <a:pt x="9073" y="21607"/>
                      <a:pt x="9778" y="20590"/>
                    </a:cubicBezTo>
                    <a:cubicBezTo>
                      <a:pt x="10296" y="19831"/>
                      <a:pt x="10840" y="19046"/>
                      <a:pt x="11420" y="18315"/>
                    </a:cubicBezTo>
                    <a:cubicBezTo>
                      <a:pt x="11589" y="18101"/>
                      <a:pt x="11759" y="17904"/>
                      <a:pt x="11919" y="17717"/>
                    </a:cubicBezTo>
                    <a:cubicBezTo>
                      <a:pt x="13016" y="16454"/>
                      <a:pt x="15252" y="14370"/>
                      <a:pt x="18042" y="14370"/>
                    </a:cubicBezTo>
                    <a:cubicBezTo>
                      <a:pt x="18088" y="14370"/>
                      <a:pt x="18135" y="14371"/>
                      <a:pt x="18182" y="14372"/>
                    </a:cubicBezTo>
                    <a:cubicBezTo>
                      <a:pt x="19181" y="14399"/>
                      <a:pt x="20162" y="14693"/>
                      <a:pt x="21108" y="14978"/>
                    </a:cubicBezTo>
                    <a:cubicBezTo>
                      <a:pt x="21759" y="15175"/>
                      <a:pt x="22446" y="15380"/>
                      <a:pt x="23124" y="15496"/>
                    </a:cubicBezTo>
                    <a:cubicBezTo>
                      <a:pt x="23507" y="15558"/>
                      <a:pt x="23891" y="15587"/>
                      <a:pt x="24250" y="15587"/>
                    </a:cubicBezTo>
                    <a:cubicBezTo>
                      <a:pt x="24300" y="15587"/>
                      <a:pt x="24350" y="15586"/>
                      <a:pt x="24400" y="15585"/>
                    </a:cubicBezTo>
                    <a:cubicBezTo>
                      <a:pt x="25890" y="15549"/>
                      <a:pt x="27379" y="14996"/>
                      <a:pt x="28825" y="13935"/>
                    </a:cubicBezTo>
                    <a:cubicBezTo>
                      <a:pt x="30029" y="13051"/>
                      <a:pt x="31028" y="11945"/>
                      <a:pt x="32090" y="10786"/>
                    </a:cubicBezTo>
                    <a:lnTo>
                      <a:pt x="32134" y="10732"/>
                    </a:lnTo>
                    <a:cubicBezTo>
                      <a:pt x="32794" y="10009"/>
                      <a:pt x="33481" y="9260"/>
                      <a:pt x="34079" y="8618"/>
                    </a:cubicBezTo>
                    <a:cubicBezTo>
                      <a:pt x="36907" y="5558"/>
                      <a:pt x="40190" y="2141"/>
                      <a:pt x="43161" y="54"/>
                    </a:cubicBezTo>
                    <a:lnTo>
                      <a:pt x="43116"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9" name="Google Shape;3649;p41"/>
              <p:cNvSpPr/>
              <p:nvPr/>
            </p:nvSpPr>
            <p:spPr>
              <a:xfrm>
                <a:off x="1049233" y="2609348"/>
                <a:ext cx="2565036" cy="1662304"/>
              </a:xfrm>
              <a:custGeom>
                <a:rect b="b" l="l" r="r" t="t"/>
                <a:pathLst>
                  <a:path extrusionOk="0" h="27682" w="42715">
                    <a:moveTo>
                      <a:pt x="42670" y="0"/>
                    </a:moveTo>
                    <a:cubicBezTo>
                      <a:pt x="40154" y="2070"/>
                      <a:pt x="37415" y="5067"/>
                      <a:pt x="34516" y="8234"/>
                    </a:cubicBezTo>
                    <a:lnTo>
                      <a:pt x="33892" y="8921"/>
                    </a:lnTo>
                    <a:cubicBezTo>
                      <a:pt x="33312" y="9554"/>
                      <a:pt x="32669" y="10241"/>
                      <a:pt x="31947" y="11017"/>
                    </a:cubicBezTo>
                    <a:cubicBezTo>
                      <a:pt x="30823" y="12213"/>
                      <a:pt x="29788" y="13274"/>
                      <a:pt x="28575" y="14122"/>
                    </a:cubicBezTo>
                    <a:cubicBezTo>
                      <a:pt x="27120" y="15121"/>
                      <a:pt x="25640" y="15639"/>
                      <a:pt x="24159" y="15656"/>
                    </a:cubicBezTo>
                    <a:cubicBezTo>
                      <a:pt x="24118" y="15657"/>
                      <a:pt x="24077" y="15658"/>
                      <a:pt x="24036" y="15658"/>
                    </a:cubicBezTo>
                    <a:cubicBezTo>
                      <a:pt x="23671" y="15658"/>
                      <a:pt x="23286" y="15622"/>
                      <a:pt x="22901" y="15558"/>
                    </a:cubicBezTo>
                    <a:cubicBezTo>
                      <a:pt x="22232" y="15442"/>
                      <a:pt x="21554" y="15228"/>
                      <a:pt x="20911" y="15032"/>
                    </a:cubicBezTo>
                    <a:cubicBezTo>
                      <a:pt x="19957" y="14746"/>
                      <a:pt x="18976" y="14443"/>
                      <a:pt x="17967" y="14407"/>
                    </a:cubicBezTo>
                    <a:lnTo>
                      <a:pt x="17798" y="14407"/>
                    </a:lnTo>
                    <a:cubicBezTo>
                      <a:pt x="14997" y="14407"/>
                      <a:pt x="12758" y="16477"/>
                      <a:pt x="11669" y="17735"/>
                    </a:cubicBezTo>
                    <a:cubicBezTo>
                      <a:pt x="11500" y="17922"/>
                      <a:pt x="11330" y="18127"/>
                      <a:pt x="11170" y="18333"/>
                    </a:cubicBezTo>
                    <a:cubicBezTo>
                      <a:pt x="10545" y="19118"/>
                      <a:pt x="9974" y="19965"/>
                      <a:pt x="9421" y="20777"/>
                    </a:cubicBezTo>
                    <a:cubicBezTo>
                      <a:pt x="8770" y="21740"/>
                      <a:pt x="8092" y="22740"/>
                      <a:pt x="7334" y="23632"/>
                    </a:cubicBezTo>
                    <a:cubicBezTo>
                      <a:pt x="7039" y="23980"/>
                      <a:pt x="6727" y="24319"/>
                      <a:pt x="6406" y="24631"/>
                    </a:cubicBezTo>
                    <a:cubicBezTo>
                      <a:pt x="4443" y="26558"/>
                      <a:pt x="2186" y="27619"/>
                      <a:pt x="36" y="27619"/>
                    </a:cubicBezTo>
                    <a:lnTo>
                      <a:pt x="0" y="27619"/>
                    </a:lnTo>
                    <a:lnTo>
                      <a:pt x="0" y="27682"/>
                    </a:lnTo>
                    <a:lnTo>
                      <a:pt x="36" y="27682"/>
                    </a:lnTo>
                    <a:cubicBezTo>
                      <a:pt x="2204" y="27682"/>
                      <a:pt x="4479" y="26620"/>
                      <a:pt x="6450" y="24684"/>
                    </a:cubicBezTo>
                    <a:cubicBezTo>
                      <a:pt x="6772" y="24363"/>
                      <a:pt x="7084" y="24024"/>
                      <a:pt x="7387" y="23667"/>
                    </a:cubicBezTo>
                    <a:cubicBezTo>
                      <a:pt x="8145" y="22775"/>
                      <a:pt x="8823" y="21776"/>
                      <a:pt x="9475" y="20813"/>
                    </a:cubicBezTo>
                    <a:cubicBezTo>
                      <a:pt x="10028" y="20001"/>
                      <a:pt x="10599" y="19162"/>
                      <a:pt x="11223" y="18368"/>
                    </a:cubicBezTo>
                    <a:cubicBezTo>
                      <a:pt x="11384" y="18163"/>
                      <a:pt x="11553" y="17967"/>
                      <a:pt x="11714" y="17771"/>
                    </a:cubicBezTo>
                    <a:cubicBezTo>
                      <a:pt x="12797" y="16530"/>
                      <a:pt x="15019" y="14476"/>
                      <a:pt x="17792" y="14476"/>
                    </a:cubicBezTo>
                    <a:cubicBezTo>
                      <a:pt x="17850" y="14476"/>
                      <a:pt x="17909" y="14477"/>
                      <a:pt x="17967" y="14479"/>
                    </a:cubicBezTo>
                    <a:cubicBezTo>
                      <a:pt x="18967" y="14506"/>
                      <a:pt x="19939" y="14809"/>
                      <a:pt x="20894" y="15094"/>
                    </a:cubicBezTo>
                    <a:cubicBezTo>
                      <a:pt x="21545" y="15300"/>
                      <a:pt x="22214" y="15505"/>
                      <a:pt x="22892" y="15621"/>
                    </a:cubicBezTo>
                    <a:cubicBezTo>
                      <a:pt x="23320" y="15692"/>
                      <a:pt x="23748" y="15728"/>
                      <a:pt x="24159" y="15728"/>
                    </a:cubicBezTo>
                    <a:cubicBezTo>
                      <a:pt x="25648" y="15710"/>
                      <a:pt x="27147" y="15184"/>
                      <a:pt x="28610" y="14175"/>
                    </a:cubicBezTo>
                    <a:cubicBezTo>
                      <a:pt x="29832" y="13328"/>
                      <a:pt x="30867" y="12266"/>
                      <a:pt x="31991" y="11062"/>
                    </a:cubicBezTo>
                    <a:cubicBezTo>
                      <a:pt x="32723" y="10286"/>
                      <a:pt x="33356" y="9599"/>
                      <a:pt x="33936" y="8966"/>
                    </a:cubicBezTo>
                    <a:lnTo>
                      <a:pt x="34570" y="8279"/>
                    </a:lnTo>
                    <a:cubicBezTo>
                      <a:pt x="37460" y="5112"/>
                      <a:pt x="40199" y="2114"/>
                      <a:pt x="42714" y="54"/>
                    </a:cubicBezTo>
                    <a:lnTo>
                      <a:pt x="42670"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0" name="Google Shape;3650;p41"/>
              <p:cNvSpPr/>
              <p:nvPr/>
            </p:nvSpPr>
            <p:spPr>
              <a:xfrm>
                <a:off x="1091567" y="2596437"/>
                <a:ext cx="2538253" cy="1683802"/>
              </a:xfrm>
              <a:custGeom>
                <a:rect b="b" l="l" r="r" t="t"/>
                <a:pathLst>
                  <a:path extrusionOk="0" h="28040" w="42269">
                    <a:moveTo>
                      <a:pt x="42224" y="1"/>
                    </a:moveTo>
                    <a:cubicBezTo>
                      <a:pt x="40484" y="1651"/>
                      <a:pt x="38619" y="3774"/>
                      <a:pt x="36639" y="6014"/>
                    </a:cubicBezTo>
                    <a:cubicBezTo>
                      <a:pt x="35711" y="7075"/>
                      <a:pt x="34748" y="8173"/>
                      <a:pt x="33757" y="9261"/>
                    </a:cubicBezTo>
                    <a:cubicBezTo>
                      <a:pt x="33142" y="9939"/>
                      <a:pt x="32482" y="10635"/>
                      <a:pt x="31804" y="11339"/>
                    </a:cubicBezTo>
                    <a:cubicBezTo>
                      <a:pt x="30831" y="12348"/>
                      <a:pt x="29681" y="13498"/>
                      <a:pt x="28369" y="14355"/>
                    </a:cubicBezTo>
                    <a:cubicBezTo>
                      <a:pt x="26897" y="15309"/>
                      <a:pt x="25398" y="15791"/>
                      <a:pt x="23918" y="15791"/>
                    </a:cubicBezTo>
                    <a:cubicBezTo>
                      <a:pt x="23516" y="15791"/>
                      <a:pt x="23088" y="15755"/>
                      <a:pt x="22660" y="15675"/>
                    </a:cubicBezTo>
                    <a:cubicBezTo>
                      <a:pt x="22000" y="15559"/>
                      <a:pt x="21330" y="15354"/>
                      <a:pt x="20688" y="15149"/>
                    </a:cubicBezTo>
                    <a:cubicBezTo>
                      <a:pt x="19743" y="14854"/>
                      <a:pt x="18761" y="14551"/>
                      <a:pt x="17753" y="14515"/>
                    </a:cubicBezTo>
                    <a:lnTo>
                      <a:pt x="17557" y="14515"/>
                    </a:lnTo>
                    <a:cubicBezTo>
                      <a:pt x="14765" y="14515"/>
                      <a:pt x="12552" y="16549"/>
                      <a:pt x="11464" y="17789"/>
                    </a:cubicBezTo>
                    <a:cubicBezTo>
                      <a:pt x="11303" y="17977"/>
                      <a:pt x="11134" y="18182"/>
                      <a:pt x="10973" y="18387"/>
                    </a:cubicBezTo>
                    <a:cubicBezTo>
                      <a:pt x="10304" y="19226"/>
                      <a:pt x="9697" y="20136"/>
                      <a:pt x="9118" y="21010"/>
                    </a:cubicBezTo>
                    <a:cubicBezTo>
                      <a:pt x="8511" y="21920"/>
                      <a:pt x="7886" y="22856"/>
                      <a:pt x="7200" y="23704"/>
                    </a:cubicBezTo>
                    <a:cubicBezTo>
                      <a:pt x="6905" y="24070"/>
                      <a:pt x="6602" y="24418"/>
                      <a:pt x="6299" y="24739"/>
                    </a:cubicBezTo>
                    <a:cubicBezTo>
                      <a:pt x="4372" y="26746"/>
                      <a:pt x="2132" y="27897"/>
                      <a:pt x="0" y="27986"/>
                    </a:cubicBezTo>
                    <a:lnTo>
                      <a:pt x="0" y="28040"/>
                    </a:lnTo>
                    <a:cubicBezTo>
                      <a:pt x="2150" y="27959"/>
                      <a:pt x="4407" y="26800"/>
                      <a:pt x="6343" y="24775"/>
                    </a:cubicBezTo>
                    <a:cubicBezTo>
                      <a:pt x="6646" y="24453"/>
                      <a:pt x="6950" y="24105"/>
                      <a:pt x="7244" y="23740"/>
                    </a:cubicBezTo>
                    <a:cubicBezTo>
                      <a:pt x="7940" y="22892"/>
                      <a:pt x="8564" y="21947"/>
                      <a:pt x="9171" y="21037"/>
                    </a:cubicBezTo>
                    <a:cubicBezTo>
                      <a:pt x="9751" y="20162"/>
                      <a:pt x="10349" y="19261"/>
                      <a:pt x="11018" y="18423"/>
                    </a:cubicBezTo>
                    <a:cubicBezTo>
                      <a:pt x="11178" y="18218"/>
                      <a:pt x="11348" y="18021"/>
                      <a:pt x="11508" y="17825"/>
                    </a:cubicBezTo>
                    <a:cubicBezTo>
                      <a:pt x="12588" y="16603"/>
                      <a:pt x="14791" y="14569"/>
                      <a:pt x="17557" y="14569"/>
                    </a:cubicBezTo>
                    <a:cubicBezTo>
                      <a:pt x="17619" y="14569"/>
                      <a:pt x="17682" y="14569"/>
                      <a:pt x="17753" y="14578"/>
                    </a:cubicBezTo>
                    <a:cubicBezTo>
                      <a:pt x="18752" y="14605"/>
                      <a:pt x="19725" y="14917"/>
                      <a:pt x="20670" y="15211"/>
                    </a:cubicBezTo>
                    <a:cubicBezTo>
                      <a:pt x="21322" y="15407"/>
                      <a:pt x="21982" y="15613"/>
                      <a:pt x="22651" y="15738"/>
                    </a:cubicBezTo>
                    <a:cubicBezTo>
                      <a:pt x="23088" y="15818"/>
                      <a:pt x="23507" y="15854"/>
                      <a:pt x="23918" y="15854"/>
                    </a:cubicBezTo>
                    <a:cubicBezTo>
                      <a:pt x="25407" y="15854"/>
                      <a:pt x="26915" y="15363"/>
                      <a:pt x="28396" y="14399"/>
                    </a:cubicBezTo>
                    <a:cubicBezTo>
                      <a:pt x="29716" y="13543"/>
                      <a:pt x="30867" y="12392"/>
                      <a:pt x="31848" y="11375"/>
                    </a:cubicBezTo>
                    <a:cubicBezTo>
                      <a:pt x="32526" y="10679"/>
                      <a:pt x="33187" y="9975"/>
                      <a:pt x="33802" y="9297"/>
                    </a:cubicBezTo>
                    <a:cubicBezTo>
                      <a:pt x="34792" y="8208"/>
                      <a:pt x="35756" y="7111"/>
                      <a:pt x="36684" y="6058"/>
                    </a:cubicBezTo>
                    <a:cubicBezTo>
                      <a:pt x="38664" y="3810"/>
                      <a:pt x="40529" y="1696"/>
                      <a:pt x="42268" y="37"/>
                    </a:cubicBezTo>
                    <a:lnTo>
                      <a:pt x="4222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1" name="Google Shape;3651;p41"/>
              <p:cNvSpPr/>
              <p:nvPr/>
            </p:nvSpPr>
            <p:spPr>
              <a:xfrm>
                <a:off x="1133902" y="2583046"/>
                <a:ext cx="2511411" cy="1705780"/>
              </a:xfrm>
              <a:custGeom>
                <a:rect b="b" l="l" r="r" t="t"/>
                <a:pathLst>
                  <a:path extrusionOk="0" h="28406" w="41822">
                    <a:moveTo>
                      <a:pt x="41777" y="1"/>
                    </a:moveTo>
                    <a:cubicBezTo>
                      <a:pt x="40591" y="1294"/>
                      <a:pt x="39351" y="2802"/>
                      <a:pt x="38039" y="4399"/>
                    </a:cubicBezTo>
                    <a:cubicBezTo>
                      <a:pt x="36639" y="6103"/>
                      <a:pt x="35194" y="7860"/>
                      <a:pt x="33623" y="9600"/>
                    </a:cubicBezTo>
                    <a:cubicBezTo>
                      <a:pt x="32999" y="10296"/>
                      <a:pt x="32339" y="10992"/>
                      <a:pt x="31670" y="11670"/>
                    </a:cubicBezTo>
                    <a:cubicBezTo>
                      <a:pt x="30688" y="12651"/>
                      <a:pt x="29502" y="13775"/>
                      <a:pt x="28155" y="14596"/>
                    </a:cubicBezTo>
                    <a:cubicBezTo>
                      <a:pt x="26692" y="15488"/>
                      <a:pt x="25220" y="15934"/>
                      <a:pt x="23766" y="15934"/>
                    </a:cubicBezTo>
                    <a:lnTo>
                      <a:pt x="23676" y="15934"/>
                    </a:lnTo>
                    <a:cubicBezTo>
                      <a:pt x="23275" y="15934"/>
                      <a:pt x="22847" y="15889"/>
                      <a:pt x="22428" y="15809"/>
                    </a:cubicBezTo>
                    <a:cubicBezTo>
                      <a:pt x="21767" y="15684"/>
                      <a:pt x="21107" y="15479"/>
                      <a:pt x="20474" y="15274"/>
                    </a:cubicBezTo>
                    <a:cubicBezTo>
                      <a:pt x="19528" y="14979"/>
                      <a:pt x="18547" y="14667"/>
                      <a:pt x="17539" y="14622"/>
                    </a:cubicBezTo>
                    <a:lnTo>
                      <a:pt x="17316" y="14622"/>
                    </a:lnTo>
                    <a:cubicBezTo>
                      <a:pt x="14541" y="14622"/>
                      <a:pt x="12347" y="16630"/>
                      <a:pt x="11267" y="17852"/>
                    </a:cubicBezTo>
                    <a:cubicBezTo>
                      <a:pt x="11098" y="18048"/>
                      <a:pt x="10937" y="18244"/>
                      <a:pt x="10768" y="18449"/>
                    </a:cubicBezTo>
                    <a:cubicBezTo>
                      <a:pt x="10063" y="19342"/>
                      <a:pt x="9430" y="20314"/>
                      <a:pt x="8814" y="21251"/>
                    </a:cubicBezTo>
                    <a:cubicBezTo>
                      <a:pt x="8261" y="22107"/>
                      <a:pt x="7690" y="22981"/>
                      <a:pt x="7065" y="23793"/>
                    </a:cubicBezTo>
                    <a:cubicBezTo>
                      <a:pt x="6780" y="24168"/>
                      <a:pt x="6486" y="24516"/>
                      <a:pt x="6191" y="24846"/>
                    </a:cubicBezTo>
                    <a:cubicBezTo>
                      <a:pt x="4862" y="26318"/>
                      <a:pt x="2703" y="28129"/>
                      <a:pt x="0" y="28352"/>
                    </a:cubicBezTo>
                    <a:lnTo>
                      <a:pt x="9" y="28405"/>
                    </a:lnTo>
                    <a:cubicBezTo>
                      <a:pt x="2730" y="28173"/>
                      <a:pt x="4889" y="26362"/>
                      <a:pt x="6227" y="24882"/>
                    </a:cubicBezTo>
                    <a:cubicBezTo>
                      <a:pt x="6530" y="24551"/>
                      <a:pt x="6825" y="24195"/>
                      <a:pt x="7110" y="23820"/>
                    </a:cubicBezTo>
                    <a:cubicBezTo>
                      <a:pt x="7735" y="23017"/>
                      <a:pt x="8306" y="22134"/>
                      <a:pt x="8859" y="21286"/>
                    </a:cubicBezTo>
                    <a:cubicBezTo>
                      <a:pt x="9474" y="20350"/>
                      <a:pt x="10108" y="19377"/>
                      <a:pt x="10812" y="18485"/>
                    </a:cubicBezTo>
                    <a:cubicBezTo>
                      <a:pt x="10973" y="18280"/>
                      <a:pt x="11142" y="18075"/>
                      <a:pt x="11312" y="17887"/>
                    </a:cubicBezTo>
                    <a:cubicBezTo>
                      <a:pt x="12382" y="16678"/>
                      <a:pt x="14563" y="14672"/>
                      <a:pt x="17318" y="14672"/>
                    </a:cubicBezTo>
                    <a:cubicBezTo>
                      <a:pt x="17388" y="14672"/>
                      <a:pt x="17459" y="14673"/>
                      <a:pt x="17530" y="14676"/>
                    </a:cubicBezTo>
                    <a:cubicBezTo>
                      <a:pt x="18538" y="14721"/>
                      <a:pt x="19510" y="15024"/>
                      <a:pt x="20456" y="15327"/>
                    </a:cubicBezTo>
                    <a:cubicBezTo>
                      <a:pt x="21098" y="15532"/>
                      <a:pt x="21758" y="15738"/>
                      <a:pt x="22419" y="15862"/>
                    </a:cubicBezTo>
                    <a:cubicBezTo>
                      <a:pt x="22847" y="15943"/>
                      <a:pt x="23266" y="15987"/>
                      <a:pt x="23676" y="15987"/>
                    </a:cubicBezTo>
                    <a:cubicBezTo>
                      <a:pt x="23705" y="15988"/>
                      <a:pt x="23733" y="15988"/>
                      <a:pt x="23761" y="15988"/>
                    </a:cubicBezTo>
                    <a:cubicBezTo>
                      <a:pt x="25224" y="15988"/>
                      <a:pt x="26711" y="15533"/>
                      <a:pt x="28182" y="14640"/>
                    </a:cubicBezTo>
                    <a:cubicBezTo>
                      <a:pt x="29538" y="13819"/>
                      <a:pt x="30724" y="12695"/>
                      <a:pt x="31705" y="11705"/>
                    </a:cubicBezTo>
                    <a:cubicBezTo>
                      <a:pt x="32383" y="11027"/>
                      <a:pt x="33044" y="10331"/>
                      <a:pt x="33668" y="9636"/>
                    </a:cubicBezTo>
                    <a:cubicBezTo>
                      <a:pt x="35229" y="7896"/>
                      <a:pt x="36683" y="6139"/>
                      <a:pt x="38084" y="4435"/>
                    </a:cubicBezTo>
                    <a:cubicBezTo>
                      <a:pt x="39395" y="2838"/>
                      <a:pt x="40635" y="1330"/>
                      <a:pt x="41822" y="37"/>
                    </a:cubicBezTo>
                    <a:lnTo>
                      <a:pt x="41777"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2" name="Google Shape;3652;p41"/>
              <p:cNvSpPr/>
              <p:nvPr/>
            </p:nvSpPr>
            <p:spPr>
              <a:xfrm>
                <a:off x="1176177" y="2569655"/>
                <a:ext cx="2484148" cy="1728239"/>
              </a:xfrm>
              <a:custGeom>
                <a:rect b="b" l="l" r="r" t="t"/>
                <a:pathLst>
                  <a:path extrusionOk="0" h="28780" w="41368">
                    <a:moveTo>
                      <a:pt x="41332" y="1"/>
                    </a:moveTo>
                    <a:cubicBezTo>
                      <a:pt x="40556" y="973"/>
                      <a:pt x="39771" y="2035"/>
                      <a:pt x="38923" y="3150"/>
                    </a:cubicBezTo>
                    <a:cubicBezTo>
                      <a:pt x="37326" y="5282"/>
                      <a:pt x="35507" y="7700"/>
                      <a:pt x="33490" y="9948"/>
                    </a:cubicBezTo>
                    <a:cubicBezTo>
                      <a:pt x="32866" y="10644"/>
                      <a:pt x="32206" y="11339"/>
                      <a:pt x="31528" y="12000"/>
                    </a:cubicBezTo>
                    <a:cubicBezTo>
                      <a:pt x="30172" y="13320"/>
                      <a:pt x="29074" y="14194"/>
                      <a:pt x="27950" y="14836"/>
                    </a:cubicBezTo>
                    <a:cubicBezTo>
                      <a:pt x="26505" y="15666"/>
                      <a:pt x="25042" y="16085"/>
                      <a:pt x="23624" y="16085"/>
                    </a:cubicBezTo>
                    <a:cubicBezTo>
                      <a:pt x="23561" y="16085"/>
                      <a:pt x="23499" y="16076"/>
                      <a:pt x="23436" y="16076"/>
                    </a:cubicBezTo>
                    <a:cubicBezTo>
                      <a:pt x="23035" y="16068"/>
                      <a:pt x="22616" y="16023"/>
                      <a:pt x="22187" y="15943"/>
                    </a:cubicBezTo>
                    <a:cubicBezTo>
                      <a:pt x="21536" y="15809"/>
                      <a:pt x="20885" y="15604"/>
                      <a:pt x="20260" y="15398"/>
                    </a:cubicBezTo>
                    <a:cubicBezTo>
                      <a:pt x="19315" y="15095"/>
                      <a:pt x="18334" y="14783"/>
                      <a:pt x="17317" y="14738"/>
                    </a:cubicBezTo>
                    <a:cubicBezTo>
                      <a:pt x="17233" y="14735"/>
                      <a:pt x="17150" y="14733"/>
                      <a:pt x="17067" y="14733"/>
                    </a:cubicBezTo>
                    <a:cubicBezTo>
                      <a:pt x="14312" y="14733"/>
                      <a:pt x="12137" y="16711"/>
                      <a:pt x="11072" y="17923"/>
                    </a:cubicBezTo>
                    <a:cubicBezTo>
                      <a:pt x="10902" y="18110"/>
                      <a:pt x="10733" y="18307"/>
                      <a:pt x="10572" y="18512"/>
                    </a:cubicBezTo>
                    <a:cubicBezTo>
                      <a:pt x="9814" y="19466"/>
                      <a:pt x="9154" y="20510"/>
                      <a:pt x="8511" y="21518"/>
                    </a:cubicBezTo>
                    <a:cubicBezTo>
                      <a:pt x="8003" y="22303"/>
                      <a:pt x="7486" y="23115"/>
                      <a:pt x="6932" y="23873"/>
                    </a:cubicBezTo>
                    <a:cubicBezTo>
                      <a:pt x="6656" y="24257"/>
                      <a:pt x="6370" y="24623"/>
                      <a:pt x="6085" y="24953"/>
                    </a:cubicBezTo>
                    <a:cubicBezTo>
                      <a:pt x="4782" y="26487"/>
                      <a:pt x="2677" y="28379"/>
                      <a:pt x="1" y="28726"/>
                    </a:cubicBezTo>
                    <a:lnTo>
                      <a:pt x="10" y="28780"/>
                    </a:lnTo>
                    <a:cubicBezTo>
                      <a:pt x="2695" y="28432"/>
                      <a:pt x="4818" y="26523"/>
                      <a:pt x="6121" y="24989"/>
                    </a:cubicBezTo>
                    <a:cubicBezTo>
                      <a:pt x="6406" y="24650"/>
                      <a:pt x="6692" y="24284"/>
                      <a:pt x="6968" y="23900"/>
                    </a:cubicBezTo>
                    <a:cubicBezTo>
                      <a:pt x="7530" y="23142"/>
                      <a:pt x="8048" y="22330"/>
                      <a:pt x="8547" y="21536"/>
                    </a:cubicBezTo>
                    <a:cubicBezTo>
                      <a:pt x="9189" y="20537"/>
                      <a:pt x="9859" y="19493"/>
                      <a:pt x="10608" y="18539"/>
                    </a:cubicBezTo>
                    <a:cubicBezTo>
                      <a:pt x="10768" y="18342"/>
                      <a:pt x="10938" y="18137"/>
                      <a:pt x="11107" y="17950"/>
                    </a:cubicBezTo>
                    <a:cubicBezTo>
                      <a:pt x="12169" y="16754"/>
                      <a:pt x="14328" y="14783"/>
                      <a:pt x="17076" y="14783"/>
                    </a:cubicBezTo>
                    <a:lnTo>
                      <a:pt x="17317" y="14783"/>
                    </a:lnTo>
                    <a:cubicBezTo>
                      <a:pt x="18325" y="14828"/>
                      <a:pt x="19297" y="15140"/>
                      <a:pt x="20243" y="15443"/>
                    </a:cubicBezTo>
                    <a:cubicBezTo>
                      <a:pt x="20876" y="15648"/>
                      <a:pt x="21527" y="15862"/>
                      <a:pt x="22178" y="15987"/>
                    </a:cubicBezTo>
                    <a:cubicBezTo>
                      <a:pt x="22607" y="16068"/>
                      <a:pt x="23026" y="16121"/>
                      <a:pt x="23436" y="16130"/>
                    </a:cubicBezTo>
                    <a:cubicBezTo>
                      <a:pt x="23495" y="16131"/>
                      <a:pt x="23554" y="16132"/>
                      <a:pt x="23613" y="16132"/>
                    </a:cubicBezTo>
                    <a:cubicBezTo>
                      <a:pt x="25055" y="16132"/>
                      <a:pt x="26520" y="15712"/>
                      <a:pt x="27968" y="14881"/>
                    </a:cubicBezTo>
                    <a:cubicBezTo>
                      <a:pt x="29101" y="14230"/>
                      <a:pt x="30207" y="13356"/>
                      <a:pt x="31563" y="12035"/>
                    </a:cubicBezTo>
                    <a:cubicBezTo>
                      <a:pt x="32241" y="11366"/>
                      <a:pt x="32902" y="10679"/>
                      <a:pt x="33526" y="9983"/>
                    </a:cubicBezTo>
                    <a:cubicBezTo>
                      <a:pt x="35542" y="7726"/>
                      <a:pt x="37362" y="5309"/>
                      <a:pt x="38968" y="3177"/>
                    </a:cubicBezTo>
                    <a:cubicBezTo>
                      <a:pt x="39806" y="2062"/>
                      <a:pt x="40600" y="1009"/>
                      <a:pt x="41368" y="37"/>
                    </a:cubicBezTo>
                    <a:lnTo>
                      <a:pt x="41332"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3" name="Google Shape;3653;p41"/>
              <p:cNvSpPr/>
              <p:nvPr/>
            </p:nvSpPr>
            <p:spPr>
              <a:xfrm>
                <a:off x="1218511" y="2556805"/>
                <a:ext cx="2457366" cy="1749677"/>
              </a:xfrm>
              <a:custGeom>
                <a:rect b="b" l="l" r="r" t="t"/>
                <a:pathLst>
                  <a:path extrusionOk="0" h="29137" w="40922">
                    <a:moveTo>
                      <a:pt x="40886" y="1"/>
                    </a:moveTo>
                    <a:cubicBezTo>
                      <a:pt x="40413" y="688"/>
                      <a:pt x="39931" y="1392"/>
                      <a:pt x="39423" y="2151"/>
                    </a:cubicBezTo>
                    <a:cubicBezTo>
                      <a:pt x="37683" y="4720"/>
                      <a:pt x="35711" y="7637"/>
                      <a:pt x="33356" y="10287"/>
                    </a:cubicBezTo>
                    <a:cubicBezTo>
                      <a:pt x="32732" y="10991"/>
                      <a:pt x="32072" y="11669"/>
                      <a:pt x="31394" y="12321"/>
                    </a:cubicBezTo>
                    <a:cubicBezTo>
                      <a:pt x="30064" y="13570"/>
                      <a:pt x="28905" y="14444"/>
                      <a:pt x="27736" y="15068"/>
                    </a:cubicBezTo>
                    <a:cubicBezTo>
                      <a:pt x="26304" y="15830"/>
                      <a:pt x="24872" y="16215"/>
                      <a:pt x="23469" y="16215"/>
                    </a:cubicBezTo>
                    <a:cubicBezTo>
                      <a:pt x="23378" y="16215"/>
                      <a:pt x="23287" y="16213"/>
                      <a:pt x="23195" y="16210"/>
                    </a:cubicBezTo>
                    <a:cubicBezTo>
                      <a:pt x="22794" y="16201"/>
                      <a:pt x="22375" y="16148"/>
                      <a:pt x="21955" y="16059"/>
                    </a:cubicBezTo>
                    <a:cubicBezTo>
                      <a:pt x="21304" y="15934"/>
                      <a:pt x="20662" y="15720"/>
                      <a:pt x="20046" y="15514"/>
                    </a:cubicBezTo>
                    <a:cubicBezTo>
                      <a:pt x="19092" y="15211"/>
                      <a:pt x="18110" y="14890"/>
                      <a:pt x="17102" y="14836"/>
                    </a:cubicBezTo>
                    <a:cubicBezTo>
                      <a:pt x="17012" y="14832"/>
                      <a:pt x="16922" y="14830"/>
                      <a:pt x="16833" y="14830"/>
                    </a:cubicBezTo>
                    <a:cubicBezTo>
                      <a:pt x="14088" y="14830"/>
                      <a:pt x="11929" y="16784"/>
                      <a:pt x="10866" y="17977"/>
                    </a:cubicBezTo>
                    <a:cubicBezTo>
                      <a:pt x="10706" y="18164"/>
                      <a:pt x="10536" y="18360"/>
                      <a:pt x="10376" y="18565"/>
                    </a:cubicBezTo>
                    <a:cubicBezTo>
                      <a:pt x="9564" y="19582"/>
                      <a:pt x="8877" y="20697"/>
                      <a:pt x="8199" y="21777"/>
                    </a:cubicBezTo>
                    <a:cubicBezTo>
                      <a:pt x="7753" y="22499"/>
                      <a:pt x="7289" y="23249"/>
                      <a:pt x="6798" y="23954"/>
                    </a:cubicBezTo>
                    <a:cubicBezTo>
                      <a:pt x="6522" y="24346"/>
                      <a:pt x="6245" y="24712"/>
                      <a:pt x="5978" y="25051"/>
                    </a:cubicBezTo>
                    <a:cubicBezTo>
                      <a:pt x="4158" y="27335"/>
                      <a:pt x="2088" y="28726"/>
                      <a:pt x="1" y="29092"/>
                    </a:cubicBezTo>
                    <a:lnTo>
                      <a:pt x="9" y="29137"/>
                    </a:lnTo>
                    <a:cubicBezTo>
                      <a:pt x="2106" y="28771"/>
                      <a:pt x="4185" y="27370"/>
                      <a:pt x="6013" y="25078"/>
                    </a:cubicBezTo>
                    <a:cubicBezTo>
                      <a:pt x="6281" y="24739"/>
                      <a:pt x="6558" y="24364"/>
                      <a:pt x="6834" y="23980"/>
                    </a:cubicBezTo>
                    <a:cubicBezTo>
                      <a:pt x="7325" y="23276"/>
                      <a:pt x="7789" y="22526"/>
                      <a:pt x="8235" y="21804"/>
                    </a:cubicBezTo>
                    <a:cubicBezTo>
                      <a:pt x="8913" y="20724"/>
                      <a:pt x="9600" y="19609"/>
                      <a:pt x="10411" y="18592"/>
                    </a:cubicBezTo>
                    <a:cubicBezTo>
                      <a:pt x="10572" y="18387"/>
                      <a:pt x="10733" y="18191"/>
                      <a:pt x="10902" y="18003"/>
                    </a:cubicBezTo>
                    <a:cubicBezTo>
                      <a:pt x="11956" y="16820"/>
                      <a:pt x="14106" y="14875"/>
                      <a:pt x="16834" y="14875"/>
                    </a:cubicBezTo>
                    <a:cubicBezTo>
                      <a:pt x="16923" y="14875"/>
                      <a:pt x="17012" y="14877"/>
                      <a:pt x="17102" y="14881"/>
                    </a:cubicBezTo>
                    <a:cubicBezTo>
                      <a:pt x="18110" y="14934"/>
                      <a:pt x="19083" y="15247"/>
                      <a:pt x="20028" y="15559"/>
                    </a:cubicBezTo>
                    <a:cubicBezTo>
                      <a:pt x="20653" y="15764"/>
                      <a:pt x="21295" y="15969"/>
                      <a:pt x="21946" y="16103"/>
                    </a:cubicBezTo>
                    <a:cubicBezTo>
                      <a:pt x="22366" y="16192"/>
                      <a:pt x="22785" y="16237"/>
                      <a:pt x="23195" y="16255"/>
                    </a:cubicBezTo>
                    <a:cubicBezTo>
                      <a:pt x="23287" y="16258"/>
                      <a:pt x="23379" y="16260"/>
                      <a:pt x="23471" y="16260"/>
                    </a:cubicBezTo>
                    <a:cubicBezTo>
                      <a:pt x="24882" y="16260"/>
                      <a:pt x="26322" y="15874"/>
                      <a:pt x="27763" y="15104"/>
                    </a:cubicBezTo>
                    <a:cubicBezTo>
                      <a:pt x="28931" y="14480"/>
                      <a:pt x="30091" y="13605"/>
                      <a:pt x="31420" y="12347"/>
                    </a:cubicBezTo>
                    <a:cubicBezTo>
                      <a:pt x="32107" y="11696"/>
                      <a:pt x="32768" y="11018"/>
                      <a:pt x="33392" y="10313"/>
                    </a:cubicBezTo>
                    <a:cubicBezTo>
                      <a:pt x="35738" y="7664"/>
                      <a:pt x="37719" y="4747"/>
                      <a:pt x="39458" y="2177"/>
                    </a:cubicBezTo>
                    <a:cubicBezTo>
                      <a:pt x="39967" y="1419"/>
                      <a:pt x="40449" y="714"/>
                      <a:pt x="40921" y="19"/>
                    </a:cubicBezTo>
                    <a:lnTo>
                      <a:pt x="40886"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4" name="Google Shape;3654;p41"/>
              <p:cNvSpPr/>
              <p:nvPr/>
            </p:nvSpPr>
            <p:spPr>
              <a:xfrm>
                <a:off x="1260846" y="2543414"/>
                <a:ext cx="2430584" cy="1771655"/>
              </a:xfrm>
              <a:custGeom>
                <a:rect b="b" l="l" r="r" t="t"/>
                <a:pathLst>
                  <a:path extrusionOk="0" h="29503" w="40476">
                    <a:moveTo>
                      <a:pt x="40448" y="1"/>
                    </a:moveTo>
                    <a:cubicBezTo>
                      <a:pt x="40172" y="447"/>
                      <a:pt x="39904" y="893"/>
                      <a:pt x="39619" y="1375"/>
                    </a:cubicBezTo>
                    <a:cubicBezTo>
                      <a:pt x="37834" y="4336"/>
                      <a:pt x="35818" y="7691"/>
                      <a:pt x="33222" y="10635"/>
                    </a:cubicBezTo>
                    <a:cubicBezTo>
                      <a:pt x="32607" y="11330"/>
                      <a:pt x="31938" y="12008"/>
                      <a:pt x="31251" y="12651"/>
                    </a:cubicBezTo>
                    <a:cubicBezTo>
                      <a:pt x="29957" y="13837"/>
                      <a:pt x="28744" y="14703"/>
                      <a:pt x="27531" y="15309"/>
                    </a:cubicBezTo>
                    <a:cubicBezTo>
                      <a:pt x="26129" y="16006"/>
                      <a:pt x="24736" y="16364"/>
                      <a:pt x="23369" y="16364"/>
                    </a:cubicBezTo>
                    <a:cubicBezTo>
                      <a:pt x="23231" y="16364"/>
                      <a:pt x="23092" y="16360"/>
                      <a:pt x="22954" y="16353"/>
                    </a:cubicBezTo>
                    <a:cubicBezTo>
                      <a:pt x="22553" y="16335"/>
                      <a:pt x="22133" y="16282"/>
                      <a:pt x="21714" y="16192"/>
                    </a:cubicBezTo>
                    <a:cubicBezTo>
                      <a:pt x="21081" y="16059"/>
                      <a:pt x="20438" y="15844"/>
                      <a:pt x="19832" y="15639"/>
                    </a:cubicBezTo>
                    <a:cubicBezTo>
                      <a:pt x="18877" y="15327"/>
                      <a:pt x="17896" y="15006"/>
                      <a:pt x="16888" y="14952"/>
                    </a:cubicBezTo>
                    <a:cubicBezTo>
                      <a:pt x="16785" y="14947"/>
                      <a:pt x="16683" y="14944"/>
                      <a:pt x="16582" y="14944"/>
                    </a:cubicBezTo>
                    <a:cubicBezTo>
                      <a:pt x="13856" y="14944"/>
                      <a:pt x="11719" y="16869"/>
                      <a:pt x="10670" y="18039"/>
                    </a:cubicBezTo>
                    <a:cubicBezTo>
                      <a:pt x="10500" y="18226"/>
                      <a:pt x="10340" y="18432"/>
                      <a:pt x="10179" y="18628"/>
                    </a:cubicBezTo>
                    <a:cubicBezTo>
                      <a:pt x="9314" y="19707"/>
                      <a:pt x="8591" y="20912"/>
                      <a:pt x="7887" y="22062"/>
                    </a:cubicBezTo>
                    <a:cubicBezTo>
                      <a:pt x="7494" y="22722"/>
                      <a:pt x="7084" y="23392"/>
                      <a:pt x="6664" y="24034"/>
                    </a:cubicBezTo>
                    <a:cubicBezTo>
                      <a:pt x="6388" y="24444"/>
                      <a:pt x="6129" y="24810"/>
                      <a:pt x="5870" y="25167"/>
                    </a:cubicBezTo>
                    <a:cubicBezTo>
                      <a:pt x="4068" y="27567"/>
                      <a:pt x="2097" y="29012"/>
                      <a:pt x="0" y="29467"/>
                    </a:cubicBezTo>
                    <a:lnTo>
                      <a:pt x="9" y="29502"/>
                    </a:lnTo>
                    <a:cubicBezTo>
                      <a:pt x="2115" y="29047"/>
                      <a:pt x="4095" y="27593"/>
                      <a:pt x="5897" y="25185"/>
                    </a:cubicBezTo>
                    <a:cubicBezTo>
                      <a:pt x="6165" y="24837"/>
                      <a:pt x="6423" y="24462"/>
                      <a:pt x="6691" y="24061"/>
                    </a:cubicBezTo>
                    <a:cubicBezTo>
                      <a:pt x="7119" y="23418"/>
                      <a:pt x="7530" y="22740"/>
                      <a:pt x="7922" y="22089"/>
                    </a:cubicBezTo>
                    <a:cubicBezTo>
                      <a:pt x="8627" y="20929"/>
                      <a:pt x="9350" y="19734"/>
                      <a:pt x="10206" y="18655"/>
                    </a:cubicBezTo>
                    <a:cubicBezTo>
                      <a:pt x="10367" y="18449"/>
                      <a:pt x="10527" y="18253"/>
                      <a:pt x="10697" y="18066"/>
                    </a:cubicBezTo>
                    <a:cubicBezTo>
                      <a:pt x="11746" y="16896"/>
                      <a:pt x="13865" y="14980"/>
                      <a:pt x="16582" y="14980"/>
                    </a:cubicBezTo>
                    <a:cubicBezTo>
                      <a:pt x="16683" y="14980"/>
                      <a:pt x="16785" y="14983"/>
                      <a:pt x="16888" y="14988"/>
                    </a:cubicBezTo>
                    <a:cubicBezTo>
                      <a:pt x="17896" y="15042"/>
                      <a:pt x="18868" y="15363"/>
                      <a:pt x="19814" y="15675"/>
                    </a:cubicBezTo>
                    <a:cubicBezTo>
                      <a:pt x="20429" y="15880"/>
                      <a:pt x="21072" y="16094"/>
                      <a:pt x="21705" y="16228"/>
                    </a:cubicBezTo>
                    <a:cubicBezTo>
                      <a:pt x="22124" y="16317"/>
                      <a:pt x="22544" y="16371"/>
                      <a:pt x="22954" y="16389"/>
                    </a:cubicBezTo>
                    <a:cubicBezTo>
                      <a:pt x="23092" y="16396"/>
                      <a:pt x="23231" y="16400"/>
                      <a:pt x="23369" y="16400"/>
                    </a:cubicBezTo>
                    <a:cubicBezTo>
                      <a:pt x="24737" y="16400"/>
                      <a:pt x="26139" y="16041"/>
                      <a:pt x="27548" y="15345"/>
                    </a:cubicBezTo>
                    <a:cubicBezTo>
                      <a:pt x="28762" y="14738"/>
                      <a:pt x="29984" y="13864"/>
                      <a:pt x="31277" y="12677"/>
                    </a:cubicBezTo>
                    <a:cubicBezTo>
                      <a:pt x="31964" y="12035"/>
                      <a:pt x="32633" y="11357"/>
                      <a:pt x="33249" y="10661"/>
                    </a:cubicBezTo>
                    <a:cubicBezTo>
                      <a:pt x="35854" y="7708"/>
                      <a:pt x="37870" y="4354"/>
                      <a:pt x="39645" y="1392"/>
                    </a:cubicBezTo>
                    <a:cubicBezTo>
                      <a:pt x="39931" y="920"/>
                      <a:pt x="40207" y="465"/>
                      <a:pt x="40475" y="19"/>
                    </a:cubicBezTo>
                    <a:lnTo>
                      <a:pt x="40448"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5" name="Google Shape;3655;p41"/>
              <p:cNvSpPr/>
              <p:nvPr/>
            </p:nvSpPr>
            <p:spPr>
              <a:xfrm>
                <a:off x="1303181" y="2530023"/>
                <a:ext cx="2403741" cy="1794174"/>
              </a:xfrm>
              <a:custGeom>
                <a:rect b="b" l="l" r="r" t="t"/>
                <a:pathLst>
                  <a:path extrusionOk="0" h="29878" w="40029">
                    <a:moveTo>
                      <a:pt x="40002" y="1"/>
                    </a:moveTo>
                    <a:cubicBezTo>
                      <a:pt x="39868" y="259"/>
                      <a:pt x="39725" y="518"/>
                      <a:pt x="39592" y="777"/>
                    </a:cubicBezTo>
                    <a:cubicBezTo>
                      <a:pt x="37843" y="4078"/>
                      <a:pt x="35854" y="7815"/>
                      <a:pt x="33088" y="10982"/>
                    </a:cubicBezTo>
                    <a:cubicBezTo>
                      <a:pt x="32473" y="11678"/>
                      <a:pt x="31813" y="12356"/>
                      <a:pt x="31108" y="12981"/>
                    </a:cubicBezTo>
                    <a:cubicBezTo>
                      <a:pt x="29841" y="14114"/>
                      <a:pt x="28592" y="14952"/>
                      <a:pt x="27316" y="15550"/>
                    </a:cubicBezTo>
                    <a:cubicBezTo>
                      <a:pt x="25938" y="16188"/>
                      <a:pt x="24574" y="16513"/>
                      <a:pt x="23242" y="16513"/>
                    </a:cubicBezTo>
                    <a:cubicBezTo>
                      <a:pt x="23065" y="16513"/>
                      <a:pt x="22889" y="16507"/>
                      <a:pt x="22713" y="16496"/>
                    </a:cubicBezTo>
                    <a:cubicBezTo>
                      <a:pt x="22303" y="16469"/>
                      <a:pt x="21892" y="16415"/>
                      <a:pt x="21473" y="16326"/>
                    </a:cubicBezTo>
                    <a:cubicBezTo>
                      <a:pt x="20849" y="16183"/>
                      <a:pt x="20215" y="15978"/>
                      <a:pt x="19609" y="15773"/>
                    </a:cubicBezTo>
                    <a:cubicBezTo>
                      <a:pt x="18663" y="15452"/>
                      <a:pt x="17682" y="15122"/>
                      <a:pt x="16673" y="15059"/>
                    </a:cubicBezTo>
                    <a:cubicBezTo>
                      <a:pt x="16567" y="15053"/>
                      <a:pt x="16461" y="15050"/>
                      <a:pt x="16354" y="15050"/>
                    </a:cubicBezTo>
                    <a:cubicBezTo>
                      <a:pt x="15333" y="15050"/>
                      <a:pt x="14300" y="15321"/>
                      <a:pt x="13275" y="15862"/>
                    </a:cubicBezTo>
                    <a:cubicBezTo>
                      <a:pt x="12293" y="16380"/>
                      <a:pt x="11321" y="17156"/>
                      <a:pt x="10473" y="18110"/>
                    </a:cubicBezTo>
                    <a:cubicBezTo>
                      <a:pt x="10304" y="18298"/>
                      <a:pt x="10134" y="18494"/>
                      <a:pt x="9974" y="18690"/>
                    </a:cubicBezTo>
                    <a:cubicBezTo>
                      <a:pt x="9064" y="19841"/>
                      <a:pt x="8306" y="21126"/>
                      <a:pt x="7574" y="22375"/>
                    </a:cubicBezTo>
                    <a:cubicBezTo>
                      <a:pt x="7235" y="22954"/>
                      <a:pt x="6887" y="23552"/>
                      <a:pt x="6521" y="24123"/>
                    </a:cubicBezTo>
                    <a:cubicBezTo>
                      <a:pt x="6263" y="24542"/>
                      <a:pt x="6013" y="24917"/>
                      <a:pt x="5763" y="25274"/>
                    </a:cubicBezTo>
                    <a:cubicBezTo>
                      <a:pt x="4015" y="27763"/>
                      <a:pt x="2070" y="29297"/>
                      <a:pt x="0" y="29841"/>
                    </a:cubicBezTo>
                    <a:lnTo>
                      <a:pt x="9" y="29877"/>
                    </a:lnTo>
                    <a:cubicBezTo>
                      <a:pt x="2088" y="29333"/>
                      <a:pt x="4032" y="27790"/>
                      <a:pt x="5790" y="25292"/>
                    </a:cubicBezTo>
                    <a:cubicBezTo>
                      <a:pt x="6040" y="24935"/>
                      <a:pt x="6289" y="24560"/>
                      <a:pt x="6548" y="24141"/>
                    </a:cubicBezTo>
                    <a:cubicBezTo>
                      <a:pt x="6914" y="23561"/>
                      <a:pt x="7262" y="22963"/>
                      <a:pt x="7601" y="22383"/>
                    </a:cubicBezTo>
                    <a:cubicBezTo>
                      <a:pt x="8332" y="21143"/>
                      <a:pt x="9091" y="19859"/>
                      <a:pt x="10001" y="18708"/>
                    </a:cubicBezTo>
                    <a:cubicBezTo>
                      <a:pt x="10161" y="18512"/>
                      <a:pt x="10331" y="18316"/>
                      <a:pt x="10491" y="18128"/>
                    </a:cubicBezTo>
                    <a:cubicBezTo>
                      <a:pt x="11529" y="16970"/>
                      <a:pt x="13640" y="15086"/>
                      <a:pt x="16347" y="15086"/>
                    </a:cubicBezTo>
                    <a:cubicBezTo>
                      <a:pt x="16455" y="15086"/>
                      <a:pt x="16564" y="15089"/>
                      <a:pt x="16673" y="15095"/>
                    </a:cubicBezTo>
                    <a:cubicBezTo>
                      <a:pt x="17682" y="15149"/>
                      <a:pt x="18654" y="15479"/>
                      <a:pt x="19600" y="15800"/>
                    </a:cubicBezTo>
                    <a:cubicBezTo>
                      <a:pt x="20206" y="16005"/>
                      <a:pt x="20840" y="16219"/>
                      <a:pt x="21473" y="16353"/>
                    </a:cubicBezTo>
                    <a:cubicBezTo>
                      <a:pt x="21883" y="16442"/>
                      <a:pt x="22303" y="16505"/>
                      <a:pt x="22713" y="16531"/>
                    </a:cubicBezTo>
                    <a:cubicBezTo>
                      <a:pt x="22879" y="16541"/>
                      <a:pt x="23046" y="16546"/>
                      <a:pt x="23213" y="16546"/>
                    </a:cubicBezTo>
                    <a:cubicBezTo>
                      <a:pt x="24556" y="16546"/>
                      <a:pt x="25938" y="16227"/>
                      <a:pt x="27334" y="15577"/>
                    </a:cubicBezTo>
                    <a:cubicBezTo>
                      <a:pt x="28610" y="14979"/>
                      <a:pt x="29859" y="14140"/>
                      <a:pt x="31135" y="12999"/>
                    </a:cubicBezTo>
                    <a:cubicBezTo>
                      <a:pt x="31830" y="12374"/>
                      <a:pt x="32499" y="11705"/>
                      <a:pt x="33115" y="11000"/>
                    </a:cubicBezTo>
                    <a:cubicBezTo>
                      <a:pt x="35881" y="7833"/>
                      <a:pt x="37870" y="4095"/>
                      <a:pt x="39618" y="795"/>
                    </a:cubicBezTo>
                    <a:cubicBezTo>
                      <a:pt x="39752" y="527"/>
                      <a:pt x="39895" y="268"/>
                      <a:pt x="40029" y="19"/>
                    </a:cubicBezTo>
                    <a:lnTo>
                      <a:pt x="40002"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6" name="Google Shape;3656;p41"/>
              <p:cNvSpPr/>
              <p:nvPr/>
            </p:nvSpPr>
            <p:spPr>
              <a:xfrm>
                <a:off x="1345456" y="2516632"/>
                <a:ext cx="2377019" cy="1816092"/>
              </a:xfrm>
              <a:custGeom>
                <a:rect b="b" l="l" r="r" t="t"/>
                <a:pathLst>
                  <a:path extrusionOk="0" h="30243" w="39584">
                    <a:moveTo>
                      <a:pt x="39557" y="1"/>
                    </a:moveTo>
                    <a:lnTo>
                      <a:pt x="39405" y="340"/>
                    </a:lnTo>
                    <a:cubicBezTo>
                      <a:pt x="37648" y="4113"/>
                      <a:pt x="35828" y="8012"/>
                      <a:pt x="32955" y="11321"/>
                    </a:cubicBezTo>
                    <a:cubicBezTo>
                      <a:pt x="32349" y="12026"/>
                      <a:pt x="31679" y="12695"/>
                      <a:pt x="30975" y="13302"/>
                    </a:cubicBezTo>
                    <a:cubicBezTo>
                      <a:pt x="29717" y="14390"/>
                      <a:pt x="28423" y="15229"/>
                      <a:pt x="27112" y="15791"/>
                    </a:cubicBezTo>
                    <a:cubicBezTo>
                      <a:pt x="25761" y="16371"/>
                      <a:pt x="24430" y="16663"/>
                      <a:pt x="23130" y="16663"/>
                    </a:cubicBezTo>
                    <a:cubicBezTo>
                      <a:pt x="22910" y="16663"/>
                      <a:pt x="22691" y="16655"/>
                      <a:pt x="22473" y="16638"/>
                    </a:cubicBezTo>
                    <a:cubicBezTo>
                      <a:pt x="22063" y="16612"/>
                      <a:pt x="21652" y="16549"/>
                      <a:pt x="21242" y="16451"/>
                    </a:cubicBezTo>
                    <a:cubicBezTo>
                      <a:pt x="20617" y="16317"/>
                      <a:pt x="19993" y="16103"/>
                      <a:pt x="19395" y="15898"/>
                    </a:cubicBezTo>
                    <a:cubicBezTo>
                      <a:pt x="18450" y="15568"/>
                      <a:pt x="17468" y="15238"/>
                      <a:pt x="16451" y="15175"/>
                    </a:cubicBezTo>
                    <a:cubicBezTo>
                      <a:pt x="16331" y="15168"/>
                      <a:pt x="16210" y="15164"/>
                      <a:pt x="16089" y="15164"/>
                    </a:cubicBezTo>
                    <a:cubicBezTo>
                      <a:pt x="15091" y="15164"/>
                      <a:pt x="14081" y="15426"/>
                      <a:pt x="13070" y="15951"/>
                    </a:cubicBezTo>
                    <a:cubicBezTo>
                      <a:pt x="12089" y="16469"/>
                      <a:pt x="11116" y="17236"/>
                      <a:pt x="10269" y="18173"/>
                    </a:cubicBezTo>
                    <a:cubicBezTo>
                      <a:pt x="10108" y="18360"/>
                      <a:pt x="9939" y="18556"/>
                      <a:pt x="9778" y="18753"/>
                    </a:cubicBezTo>
                    <a:cubicBezTo>
                      <a:pt x="8806" y="19975"/>
                      <a:pt x="8021" y="21358"/>
                      <a:pt x="7263" y="22696"/>
                    </a:cubicBezTo>
                    <a:cubicBezTo>
                      <a:pt x="6977" y="23195"/>
                      <a:pt x="6692" y="23704"/>
                      <a:pt x="6388" y="24203"/>
                    </a:cubicBezTo>
                    <a:cubicBezTo>
                      <a:pt x="6130" y="24640"/>
                      <a:pt x="5889" y="25024"/>
                      <a:pt x="5657" y="25381"/>
                    </a:cubicBezTo>
                    <a:cubicBezTo>
                      <a:pt x="3926" y="28004"/>
                      <a:pt x="2079" y="29583"/>
                      <a:pt x="1" y="30216"/>
                    </a:cubicBezTo>
                    <a:lnTo>
                      <a:pt x="10" y="30243"/>
                    </a:lnTo>
                    <a:cubicBezTo>
                      <a:pt x="1125" y="29904"/>
                      <a:pt x="2204" y="29262"/>
                      <a:pt x="3212" y="28343"/>
                    </a:cubicBezTo>
                    <a:cubicBezTo>
                      <a:pt x="4069" y="27575"/>
                      <a:pt x="4898" y="26585"/>
                      <a:pt x="5675" y="25399"/>
                    </a:cubicBezTo>
                    <a:cubicBezTo>
                      <a:pt x="5915" y="25042"/>
                      <a:pt x="6156" y="24658"/>
                      <a:pt x="6415" y="24221"/>
                    </a:cubicBezTo>
                    <a:cubicBezTo>
                      <a:pt x="6709" y="23722"/>
                      <a:pt x="7004" y="23204"/>
                      <a:pt x="7289" y="22705"/>
                    </a:cubicBezTo>
                    <a:cubicBezTo>
                      <a:pt x="8048" y="21375"/>
                      <a:pt x="8824" y="19993"/>
                      <a:pt x="9796" y="18770"/>
                    </a:cubicBezTo>
                    <a:cubicBezTo>
                      <a:pt x="9957" y="18574"/>
                      <a:pt x="10126" y="18378"/>
                      <a:pt x="10296" y="18191"/>
                    </a:cubicBezTo>
                    <a:cubicBezTo>
                      <a:pt x="12024" y="16276"/>
                      <a:pt x="14120" y="15191"/>
                      <a:pt x="16107" y="15191"/>
                    </a:cubicBezTo>
                    <a:cubicBezTo>
                      <a:pt x="16222" y="15191"/>
                      <a:pt x="16337" y="15195"/>
                      <a:pt x="16451" y="15202"/>
                    </a:cubicBezTo>
                    <a:cubicBezTo>
                      <a:pt x="17468" y="15264"/>
                      <a:pt x="18441" y="15595"/>
                      <a:pt x="19386" y="15916"/>
                    </a:cubicBezTo>
                    <a:cubicBezTo>
                      <a:pt x="19993" y="16130"/>
                      <a:pt x="20608" y="16335"/>
                      <a:pt x="21233" y="16478"/>
                    </a:cubicBezTo>
                    <a:cubicBezTo>
                      <a:pt x="21643" y="16576"/>
                      <a:pt x="22063" y="16638"/>
                      <a:pt x="22473" y="16665"/>
                    </a:cubicBezTo>
                    <a:cubicBezTo>
                      <a:pt x="22691" y="16682"/>
                      <a:pt x="22910" y="16690"/>
                      <a:pt x="23131" y="16690"/>
                    </a:cubicBezTo>
                    <a:cubicBezTo>
                      <a:pt x="24433" y="16690"/>
                      <a:pt x="25770" y="16398"/>
                      <a:pt x="27121" y="15818"/>
                    </a:cubicBezTo>
                    <a:cubicBezTo>
                      <a:pt x="28432" y="15247"/>
                      <a:pt x="29735" y="14408"/>
                      <a:pt x="30993" y="13329"/>
                    </a:cubicBezTo>
                    <a:cubicBezTo>
                      <a:pt x="31697" y="12713"/>
                      <a:pt x="32366" y="12044"/>
                      <a:pt x="32982" y="11339"/>
                    </a:cubicBezTo>
                    <a:cubicBezTo>
                      <a:pt x="35855" y="8030"/>
                      <a:pt x="37665" y="4122"/>
                      <a:pt x="39423" y="349"/>
                    </a:cubicBezTo>
                    <a:lnTo>
                      <a:pt x="39584" y="10"/>
                    </a:lnTo>
                    <a:lnTo>
                      <a:pt x="39557"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7" name="Google Shape;3657;p41"/>
              <p:cNvSpPr/>
              <p:nvPr/>
            </p:nvSpPr>
            <p:spPr>
              <a:xfrm>
                <a:off x="1387790" y="2503241"/>
                <a:ext cx="2350237" cy="1838070"/>
              </a:xfrm>
              <a:custGeom>
                <a:rect b="b" l="l" r="r" t="t"/>
                <a:pathLst>
                  <a:path extrusionOk="0" h="30609" w="39138">
                    <a:moveTo>
                      <a:pt x="39110" y="1"/>
                    </a:moveTo>
                    <a:lnTo>
                      <a:pt x="39102" y="27"/>
                    </a:lnTo>
                    <a:cubicBezTo>
                      <a:pt x="37460" y="4078"/>
                      <a:pt x="35756" y="8261"/>
                      <a:pt x="32821" y="11669"/>
                    </a:cubicBezTo>
                    <a:cubicBezTo>
                      <a:pt x="32214" y="12374"/>
                      <a:pt x="31545" y="13034"/>
                      <a:pt x="30832" y="13632"/>
                    </a:cubicBezTo>
                    <a:cubicBezTo>
                      <a:pt x="29583" y="14685"/>
                      <a:pt x="28262" y="15496"/>
                      <a:pt x="26898" y="16041"/>
                    </a:cubicBezTo>
                    <a:cubicBezTo>
                      <a:pt x="25594" y="16556"/>
                      <a:pt x="24298" y="16816"/>
                      <a:pt x="23032" y="16816"/>
                    </a:cubicBezTo>
                    <a:cubicBezTo>
                      <a:pt x="22764" y="16816"/>
                      <a:pt x="22497" y="16804"/>
                      <a:pt x="22232" y="16781"/>
                    </a:cubicBezTo>
                    <a:cubicBezTo>
                      <a:pt x="21821" y="16745"/>
                      <a:pt x="21411" y="16683"/>
                      <a:pt x="21001" y="16585"/>
                    </a:cubicBezTo>
                    <a:cubicBezTo>
                      <a:pt x="20385" y="16442"/>
                      <a:pt x="19770" y="16228"/>
                      <a:pt x="19181" y="16023"/>
                    </a:cubicBezTo>
                    <a:cubicBezTo>
                      <a:pt x="18235" y="15693"/>
                      <a:pt x="17254" y="15354"/>
                      <a:pt x="16237" y="15282"/>
                    </a:cubicBezTo>
                    <a:cubicBezTo>
                      <a:pt x="16116" y="15275"/>
                      <a:pt x="15995" y="15271"/>
                      <a:pt x="15874" y="15271"/>
                    </a:cubicBezTo>
                    <a:cubicBezTo>
                      <a:pt x="14876" y="15271"/>
                      <a:pt x="13868" y="15532"/>
                      <a:pt x="12874" y="16041"/>
                    </a:cubicBezTo>
                    <a:cubicBezTo>
                      <a:pt x="11883" y="16549"/>
                      <a:pt x="10920" y="17307"/>
                      <a:pt x="10072" y="18235"/>
                    </a:cubicBezTo>
                    <a:cubicBezTo>
                      <a:pt x="9903" y="18423"/>
                      <a:pt x="9742" y="18619"/>
                      <a:pt x="9582" y="18815"/>
                    </a:cubicBezTo>
                    <a:cubicBezTo>
                      <a:pt x="8547" y="20117"/>
                      <a:pt x="7735" y="21598"/>
                      <a:pt x="6950" y="23035"/>
                    </a:cubicBezTo>
                    <a:cubicBezTo>
                      <a:pt x="6727" y="23454"/>
                      <a:pt x="6486" y="23873"/>
                      <a:pt x="6254" y="24293"/>
                    </a:cubicBezTo>
                    <a:cubicBezTo>
                      <a:pt x="6004" y="24739"/>
                      <a:pt x="5773" y="25131"/>
                      <a:pt x="5549" y="25488"/>
                    </a:cubicBezTo>
                    <a:cubicBezTo>
                      <a:pt x="3872" y="28209"/>
                      <a:pt x="2052" y="29877"/>
                      <a:pt x="1" y="30591"/>
                    </a:cubicBezTo>
                    <a:lnTo>
                      <a:pt x="10" y="30609"/>
                    </a:lnTo>
                    <a:cubicBezTo>
                      <a:pt x="2070" y="29895"/>
                      <a:pt x="3881" y="28218"/>
                      <a:pt x="5567" y="25497"/>
                    </a:cubicBezTo>
                    <a:cubicBezTo>
                      <a:pt x="5790" y="25140"/>
                      <a:pt x="6022" y="24747"/>
                      <a:pt x="6272" y="24301"/>
                    </a:cubicBezTo>
                    <a:cubicBezTo>
                      <a:pt x="6504" y="23882"/>
                      <a:pt x="6745" y="23463"/>
                      <a:pt x="6968" y="23044"/>
                    </a:cubicBezTo>
                    <a:cubicBezTo>
                      <a:pt x="7753" y="21616"/>
                      <a:pt x="8565" y="20126"/>
                      <a:pt x="9600" y="18833"/>
                    </a:cubicBezTo>
                    <a:cubicBezTo>
                      <a:pt x="9751" y="18637"/>
                      <a:pt x="9921" y="18440"/>
                      <a:pt x="10090" y="18253"/>
                    </a:cubicBezTo>
                    <a:cubicBezTo>
                      <a:pt x="11809" y="16357"/>
                      <a:pt x="13902" y="15289"/>
                      <a:pt x="15888" y="15289"/>
                    </a:cubicBezTo>
                    <a:cubicBezTo>
                      <a:pt x="16005" y="15289"/>
                      <a:pt x="16121" y="15293"/>
                      <a:pt x="16237" y="15300"/>
                    </a:cubicBezTo>
                    <a:cubicBezTo>
                      <a:pt x="17254" y="15372"/>
                      <a:pt x="18226" y="15711"/>
                      <a:pt x="19172" y="16041"/>
                    </a:cubicBezTo>
                    <a:cubicBezTo>
                      <a:pt x="19770" y="16246"/>
                      <a:pt x="20385" y="16460"/>
                      <a:pt x="21001" y="16603"/>
                    </a:cubicBezTo>
                    <a:cubicBezTo>
                      <a:pt x="21402" y="16701"/>
                      <a:pt x="21821" y="16772"/>
                      <a:pt x="22232" y="16808"/>
                    </a:cubicBezTo>
                    <a:cubicBezTo>
                      <a:pt x="22492" y="16831"/>
                      <a:pt x="22753" y="16842"/>
                      <a:pt x="23016" y="16842"/>
                    </a:cubicBezTo>
                    <a:cubicBezTo>
                      <a:pt x="24287" y="16842"/>
                      <a:pt x="25591" y="16576"/>
                      <a:pt x="26906" y="16058"/>
                    </a:cubicBezTo>
                    <a:cubicBezTo>
                      <a:pt x="28271" y="15514"/>
                      <a:pt x="29592" y="14702"/>
                      <a:pt x="30850" y="13650"/>
                    </a:cubicBezTo>
                    <a:cubicBezTo>
                      <a:pt x="31563" y="13052"/>
                      <a:pt x="32232" y="12392"/>
                      <a:pt x="32839" y="11687"/>
                    </a:cubicBezTo>
                    <a:cubicBezTo>
                      <a:pt x="35774" y="8270"/>
                      <a:pt x="37478" y="4086"/>
                      <a:pt x="39119" y="36"/>
                    </a:cubicBezTo>
                    <a:lnTo>
                      <a:pt x="39137" y="10"/>
                    </a:lnTo>
                    <a:lnTo>
                      <a:pt x="39110"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8" name="Google Shape;3658;p41"/>
              <p:cNvSpPr/>
              <p:nvPr/>
            </p:nvSpPr>
            <p:spPr>
              <a:xfrm>
                <a:off x="1430125" y="2489850"/>
                <a:ext cx="2322854" cy="1860049"/>
              </a:xfrm>
              <a:custGeom>
                <a:rect b="b" l="l" r="r" t="t"/>
                <a:pathLst>
                  <a:path extrusionOk="0" h="30975" w="38682">
                    <a:moveTo>
                      <a:pt x="38673" y="1"/>
                    </a:moveTo>
                    <a:cubicBezTo>
                      <a:pt x="37255" y="4015"/>
                      <a:pt x="35649" y="8556"/>
                      <a:pt x="32687" y="12017"/>
                    </a:cubicBezTo>
                    <a:cubicBezTo>
                      <a:pt x="30004" y="15163"/>
                      <a:pt x="26352" y="16971"/>
                      <a:pt x="22924" y="16971"/>
                    </a:cubicBezTo>
                    <a:cubicBezTo>
                      <a:pt x="22191" y="16971"/>
                      <a:pt x="21469" y="16888"/>
                      <a:pt x="20769" y="16719"/>
                    </a:cubicBezTo>
                    <a:cubicBezTo>
                      <a:pt x="20153" y="16567"/>
                      <a:pt x="19546" y="16353"/>
                      <a:pt x="18966" y="16148"/>
                    </a:cubicBezTo>
                    <a:cubicBezTo>
                      <a:pt x="18021" y="15809"/>
                      <a:pt x="17040" y="15470"/>
                      <a:pt x="16023" y="15398"/>
                    </a:cubicBezTo>
                    <a:cubicBezTo>
                      <a:pt x="15884" y="15388"/>
                      <a:pt x="15745" y="15383"/>
                      <a:pt x="15605" y="15383"/>
                    </a:cubicBezTo>
                    <a:cubicBezTo>
                      <a:pt x="14519" y="15383"/>
                      <a:pt x="13421" y="15691"/>
                      <a:pt x="12338" y="16308"/>
                    </a:cubicBezTo>
                    <a:cubicBezTo>
                      <a:pt x="11259" y="16915"/>
                      <a:pt x="10242" y="17807"/>
                      <a:pt x="9385" y="18877"/>
                    </a:cubicBezTo>
                    <a:cubicBezTo>
                      <a:pt x="8279" y="20260"/>
                      <a:pt x="7441" y="21857"/>
                      <a:pt x="6638" y="23400"/>
                    </a:cubicBezTo>
                    <a:cubicBezTo>
                      <a:pt x="6254" y="24123"/>
                      <a:pt x="5861" y="24881"/>
                      <a:pt x="5442" y="25595"/>
                    </a:cubicBezTo>
                    <a:cubicBezTo>
                      <a:pt x="3810" y="28414"/>
                      <a:pt x="2034" y="30171"/>
                      <a:pt x="0" y="30965"/>
                    </a:cubicBezTo>
                    <a:lnTo>
                      <a:pt x="9" y="30974"/>
                    </a:lnTo>
                    <a:cubicBezTo>
                      <a:pt x="1124" y="30537"/>
                      <a:pt x="2186" y="29806"/>
                      <a:pt x="3149" y="28780"/>
                    </a:cubicBezTo>
                    <a:cubicBezTo>
                      <a:pt x="3952" y="27932"/>
                      <a:pt x="4711" y="26897"/>
                      <a:pt x="5460" y="25604"/>
                    </a:cubicBezTo>
                    <a:cubicBezTo>
                      <a:pt x="5870" y="24881"/>
                      <a:pt x="6263" y="24132"/>
                      <a:pt x="6647" y="23409"/>
                    </a:cubicBezTo>
                    <a:cubicBezTo>
                      <a:pt x="7458" y="21866"/>
                      <a:pt x="8297" y="20269"/>
                      <a:pt x="9394" y="18886"/>
                    </a:cubicBezTo>
                    <a:cubicBezTo>
                      <a:pt x="11152" y="16683"/>
                      <a:pt x="13462" y="15398"/>
                      <a:pt x="15639" y="15398"/>
                    </a:cubicBezTo>
                    <a:cubicBezTo>
                      <a:pt x="15764" y="15398"/>
                      <a:pt x="15898" y="15398"/>
                      <a:pt x="16023" y="15407"/>
                    </a:cubicBezTo>
                    <a:cubicBezTo>
                      <a:pt x="17040" y="15479"/>
                      <a:pt x="18012" y="15826"/>
                      <a:pt x="18958" y="16165"/>
                    </a:cubicBezTo>
                    <a:cubicBezTo>
                      <a:pt x="19546" y="16371"/>
                      <a:pt x="20153" y="16585"/>
                      <a:pt x="20760" y="16727"/>
                    </a:cubicBezTo>
                    <a:cubicBezTo>
                      <a:pt x="21468" y="16899"/>
                      <a:pt x="22198" y="16984"/>
                      <a:pt x="22941" y="16984"/>
                    </a:cubicBezTo>
                    <a:cubicBezTo>
                      <a:pt x="24361" y="16984"/>
                      <a:pt x="25829" y="16673"/>
                      <a:pt x="27281" y="16058"/>
                    </a:cubicBezTo>
                    <a:cubicBezTo>
                      <a:pt x="28298" y="15630"/>
                      <a:pt x="29288" y="15059"/>
                      <a:pt x="30216" y="14355"/>
                    </a:cubicBezTo>
                    <a:cubicBezTo>
                      <a:pt x="31126" y="13677"/>
                      <a:pt x="31964" y="12891"/>
                      <a:pt x="32705" y="12026"/>
                    </a:cubicBezTo>
                    <a:cubicBezTo>
                      <a:pt x="34016" y="10492"/>
                      <a:pt x="35167" y="8627"/>
                      <a:pt x="36229" y="6326"/>
                    </a:cubicBezTo>
                    <a:cubicBezTo>
                      <a:pt x="37192" y="4229"/>
                      <a:pt x="37986" y="1990"/>
                      <a:pt x="38682" y="10"/>
                    </a:cubicBezTo>
                    <a:lnTo>
                      <a:pt x="38673"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9" name="Google Shape;3659;p41"/>
            <p:cNvGrpSpPr/>
            <p:nvPr/>
          </p:nvGrpSpPr>
          <p:grpSpPr>
            <a:xfrm rot="10800000">
              <a:off x="-90904" y="3665461"/>
              <a:ext cx="9796928" cy="2663222"/>
              <a:chOff x="5171575" y="1460000"/>
              <a:chExt cx="1813675" cy="493025"/>
            </a:xfrm>
          </p:grpSpPr>
          <p:sp>
            <p:nvSpPr>
              <p:cNvPr id="3660" name="Google Shape;3660;p41"/>
              <p:cNvSpPr/>
              <p:nvPr/>
            </p:nvSpPr>
            <p:spPr>
              <a:xfrm>
                <a:off x="5268600" y="1460000"/>
                <a:ext cx="1716650" cy="394450"/>
              </a:xfrm>
              <a:custGeom>
                <a:rect b="b" l="l" r="r" t="t"/>
                <a:pathLst>
                  <a:path extrusionOk="0" h="15778" w="68666">
                    <a:moveTo>
                      <a:pt x="11229" y="1"/>
                    </a:moveTo>
                    <a:cubicBezTo>
                      <a:pt x="5339" y="1"/>
                      <a:pt x="67" y="3484"/>
                      <a:pt x="0" y="3529"/>
                    </a:cubicBezTo>
                    <a:lnTo>
                      <a:pt x="62" y="3618"/>
                    </a:lnTo>
                    <a:cubicBezTo>
                      <a:pt x="122" y="3573"/>
                      <a:pt x="5374" y="104"/>
                      <a:pt x="11234" y="104"/>
                    </a:cubicBezTo>
                    <a:cubicBezTo>
                      <a:pt x="12364" y="104"/>
                      <a:pt x="13516" y="233"/>
                      <a:pt x="14657" y="540"/>
                    </a:cubicBezTo>
                    <a:cubicBezTo>
                      <a:pt x="18583" y="1602"/>
                      <a:pt x="20804" y="4831"/>
                      <a:pt x="22954" y="7954"/>
                    </a:cubicBezTo>
                    <a:cubicBezTo>
                      <a:pt x="24711" y="10514"/>
                      <a:pt x="26380" y="12931"/>
                      <a:pt x="28860" y="14002"/>
                    </a:cubicBezTo>
                    <a:cubicBezTo>
                      <a:pt x="31598" y="15180"/>
                      <a:pt x="34114" y="15777"/>
                      <a:pt x="36443" y="15777"/>
                    </a:cubicBezTo>
                    <a:cubicBezTo>
                      <a:pt x="38396" y="15777"/>
                      <a:pt x="40216" y="15358"/>
                      <a:pt x="41938" y="14528"/>
                    </a:cubicBezTo>
                    <a:cubicBezTo>
                      <a:pt x="45257" y="12931"/>
                      <a:pt x="47737" y="10068"/>
                      <a:pt x="50136" y="7293"/>
                    </a:cubicBezTo>
                    <a:cubicBezTo>
                      <a:pt x="53169" y="3787"/>
                      <a:pt x="56033" y="478"/>
                      <a:pt x="60137" y="451"/>
                    </a:cubicBezTo>
                    <a:lnTo>
                      <a:pt x="60235" y="451"/>
                    </a:lnTo>
                    <a:cubicBezTo>
                      <a:pt x="63295" y="451"/>
                      <a:pt x="65507" y="1147"/>
                      <a:pt x="66837" y="2512"/>
                    </a:cubicBezTo>
                    <a:cubicBezTo>
                      <a:pt x="68558" y="4296"/>
                      <a:pt x="68460" y="6874"/>
                      <a:pt x="68398" y="8587"/>
                    </a:cubicBezTo>
                    <a:cubicBezTo>
                      <a:pt x="68380" y="9247"/>
                      <a:pt x="68353" y="9765"/>
                      <a:pt x="68442" y="10095"/>
                    </a:cubicBezTo>
                    <a:lnTo>
                      <a:pt x="68540" y="10077"/>
                    </a:lnTo>
                    <a:cubicBezTo>
                      <a:pt x="68460" y="9756"/>
                      <a:pt x="68478" y="9238"/>
                      <a:pt x="68505" y="8587"/>
                    </a:cubicBezTo>
                    <a:cubicBezTo>
                      <a:pt x="68567" y="6865"/>
                      <a:pt x="68665" y="4251"/>
                      <a:pt x="66908" y="2440"/>
                    </a:cubicBezTo>
                    <a:cubicBezTo>
                      <a:pt x="65570" y="1049"/>
                      <a:pt x="63322" y="353"/>
                      <a:pt x="60235" y="353"/>
                    </a:cubicBezTo>
                    <a:lnTo>
                      <a:pt x="60137" y="353"/>
                    </a:lnTo>
                    <a:cubicBezTo>
                      <a:pt x="55989" y="371"/>
                      <a:pt x="53107" y="3698"/>
                      <a:pt x="50056" y="7222"/>
                    </a:cubicBezTo>
                    <a:cubicBezTo>
                      <a:pt x="46576" y="11240"/>
                      <a:pt x="42754" y="15659"/>
                      <a:pt x="36408" y="15659"/>
                    </a:cubicBezTo>
                    <a:cubicBezTo>
                      <a:pt x="34230" y="15659"/>
                      <a:pt x="31756" y="15139"/>
                      <a:pt x="28895" y="13904"/>
                    </a:cubicBezTo>
                    <a:cubicBezTo>
                      <a:pt x="26442" y="12842"/>
                      <a:pt x="24792" y="10443"/>
                      <a:pt x="23043" y="7891"/>
                    </a:cubicBezTo>
                    <a:cubicBezTo>
                      <a:pt x="20884" y="4751"/>
                      <a:pt x="18645" y="1504"/>
                      <a:pt x="14684" y="442"/>
                    </a:cubicBezTo>
                    <a:cubicBezTo>
                      <a:pt x="13531" y="131"/>
                      <a:pt x="12369" y="1"/>
                      <a:pt x="1122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1" name="Google Shape;3661;p41"/>
              <p:cNvSpPr/>
              <p:nvPr/>
            </p:nvSpPr>
            <p:spPr>
              <a:xfrm>
                <a:off x="5264575" y="1467800"/>
                <a:ext cx="1717325" cy="382175"/>
              </a:xfrm>
              <a:custGeom>
                <a:rect b="b" l="l" r="r" t="t"/>
                <a:pathLst>
                  <a:path extrusionOk="0" h="15287" w="68693">
                    <a:moveTo>
                      <a:pt x="11153" y="0"/>
                    </a:moveTo>
                    <a:cubicBezTo>
                      <a:pt x="6400" y="0"/>
                      <a:pt x="2154" y="2227"/>
                      <a:pt x="589" y="3047"/>
                    </a:cubicBezTo>
                    <a:cubicBezTo>
                      <a:pt x="322" y="3181"/>
                      <a:pt x="90" y="3306"/>
                      <a:pt x="54" y="3306"/>
                    </a:cubicBezTo>
                    <a:cubicBezTo>
                      <a:pt x="54" y="3306"/>
                      <a:pt x="81" y="3315"/>
                      <a:pt x="90" y="3333"/>
                    </a:cubicBezTo>
                    <a:lnTo>
                      <a:pt x="0" y="3386"/>
                    </a:lnTo>
                    <a:cubicBezTo>
                      <a:pt x="11" y="3404"/>
                      <a:pt x="22" y="3416"/>
                      <a:pt x="45" y="3416"/>
                    </a:cubicBezTo>
                    <a:cubicBezTo>
                      <a:pt x="104" y="3416"/>
                      <a:pt x="240" y="3346"/>
                      <a:pt x="634" y="3136"/>
                    </a:cubicBezTo>
                    <a:cubicBezTo>
                      <a:pt x="2192" y="2324"/>
                      <a:pt x="6429" y="101"/>
                      <a:pt x="11161" y="101"/>
                    </a:cubicBezTo>
                    <a:cubicBezTo>
                      <a:pt x="12038" y="101"/>
                      <a:pt x="12931" y="177"/>
                      <a:pt x="13828" y="353"/>
                    </a:cubicBezTo>
                    <a:cubicBezTo>
                      <a:pt x="14122" y="416"/>
                      <a:pt x="14417" y="478"/>
                      <a:pt x="14693" y="558"/>
                    </a:cubicBezTo>
                    <a:cubicBezTo>
                      <a:pt x="18208" y="1531"/>
                      <a:pt x="20055" y="4198"/>
                      <a:pt x="22009" y="7026"/>
                    </a:cubicBezTo>
                    <a:cubicBezTo>
                      <a:pt x="22499" y="7731"/>
                      <a:pt x="22999" y="8453"/>
                      <a:pt x="23525" y="9149"/>
                    </a:cubicBezTo>
                    <a:cubicBezTo>
                      <a:pt x="24970" y="11040"/>
                      <a:pt x="26567" y="12958"/>
                      <a:pt x="28744" y="13806"/>
                    </a:cubicBezTo>
                    <a:cubicBezTo>
                      <a:pt x="31411" y="14850"/>
                      <a:pt x="33731" y="15287"/>
                      <a:pt x="35792" y="15287"/>
                    </a:cubicBezTo>
                    <a:cubicBezTo>
                      <a:pt x="40422" y="15287"/>
                      <a:pt x="43714" y="13057"/>
                      <a:pt x="46577" y="10470"/>
                    </a:cubicBezTo>
                    <a:cubicBezTo>
                      <a:pt x="47826" y="9337"/>
                      <a:pt x="48977" y="8105"/>
                      <a:pt x="50083" y="6919"/>
                    </a:cubicBezTo>
                    <a:cubicBezTo>
                      <a:pt x="53116" y="3672"/>
                      <a:pt x="55980" y="603"/>
                      <a:pt x="60102" y="558"/>
                    </a:cubicBezTo>
                    <a:lnTo>
                      <a:pt x="60262" y="558"/>
                    </a:lnTo>
                    <a:cubicBezTo>
                      <a:pt x="63269" y="558"/>
                      <a:pt x="65472" y="1245"/>
                      <a:pt x="66810" y="2592"/>
                    </a:cubicBezTo>
                    <a:cubicBezTo>
                      <a:pt x="68568" y="4350"/>
                      <a:pt x="68541" y="6901"/>
                      <a:pt x="68523" y="8596"/>
                    </a:cubicBezTo>
                    <a:cubicBezTo>
                      <a:pt x="68514" y="9230"/>
                      <a:pt x="68505" y="9738"/>
                      <a:pt x="68594" y="10059"/>
                    </a:cubicBezTo>
                    <a:lnTo>
                      <a:pt x="68693" y="10032"/>
                    </a:lnTo>
                    <a:cubicBezTo>
                      <a:pt x="68612" y="9720"/>
                      <a:pt x="68621" y="9221"/>
                      <a:pt x="68621" y="8596"/>
                    </a:cubicBezTo>
                    <a:cubicBezTo>
                      <a:pt x="68648" y="6892"/>
                      <a:pt x="68675" y="4314"/>
                      <a:pt x="66890" y="2521"/>
                    </a:cubicBezTo>
                    <a:cubicBezTo>
                      <a:pt x="65526" y="1147"/>
                      <a:pt x="63295" y="460"/>
                      <a:pt x="60253" y="460"/>
                    </a:cubicBezTo>
                    <a:lnTo>
                      <a:pt x="60102" y="460"/>
                    </a:lnTo>
                    <a:cubicBezTo>
                      <a:pt x="55935" y="496"/>
                      <a:pt x="53054" y="3583"/>
                      <a:pt x="50012" y="6848"/>
                    </a:cubicBezTo>
                    <a:cubicBezTo>
                      <a:pt x="48897" y="8034"/>
                      <a:pt x="47755" y="9265"/>
                      <a:pt x="46515" y="10389"/>
                    </a:cubicBezTo>
                    <a:cubicBezTo>
                      <a:pt x="43667" y="12965"/>
                      <a:pt x="40396" y="15186"/>
                      <a:pt x="35789" y="15186"/>
                    </a:cubicBezTo>
                    <a:cubicBezTo>
                      <a:pt x="33743" y="15186"/>
                      <a:pt x="31433" y="14748"/>
                      <a:pt x="28780" y="13708"/>
                    </a:cubicBezTo>
                    <a:cubicBezTo>
                      <a:pt x="26630" y="12869"/>
                      <a:pt x="25051" y="10960"/>
                      <a:pt x="23614" y="9087"/>
                    </a:cubicBezTo>
                    <a:cubicBezTo>
                      <a:pt x="23088" y="8391"/>
                      <a:pt x="22580" y="7668"/>
                      <a:pt x="22098" y="6964"/>
                    </a:cubicBezTo>
                    <a:cubicBezTo>
                      <a:pt x="20216" y="4252"/>
                      <a:pt x="18280" y="1441"/>
                      <a:pt x="14720" y="460"/>
                    </a:cubicBezTo>
                    <a:cubicBezTo>
                      <a:pt x="14435" y="380"/>
                      <a:pt x="14140" y="309"/>
                      <a:pt x="13846" y="255"/>
                    </a:cubicBezTo>
                    <a:cubicBezTo>
                      <a:pt x="12940" y="77"/>
                      <a:pt x="12038" y="0"/>
                      <a:pt x="1115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2" name="Google Shape;3662;p41"/>
              <p:cNvSpPr/>
              <p:nvPr/>
            </p:nvSpPr>
            <p:spPr>
              <a:xfrm>
                <a:off x="5260775" y="1475575"/>
                <a:ext cx="1720900" cy="370175"/>
              </a:xfrm>
              <a:custGeom>
                <a:rect b="b" l="l" r="r" t="t"/>
                <a:pathLst>
                  <a:path extrusionOk="0" h="14807" w="68836">
                    <a:moveTo>
                      <a:pt x="81" y="3111"/>
                    </a:moveTo>
                    <a:lnTo>
                      <a:pt x="81" y="3111"/>
                    </a:lnTo>
                    <a:cubicBezTo>
                      <a:pt x="82" y="3111"/>
                      <a:pt x="83" y="3111"/>
                      <a:pt x="84" y="3112"/>
                    </a:cubicBezTo>
                    <a:lnTo>
                      <a:pt x="84" y="3112"/>
                    </a:lnTo>
                    <a:cubicBezTo>
                      <a:pt x="83" y="3111"/>
                      <a:pt x="81" y="3111"/>
                      <a:pt x="81" y="3111"/>
                    </a:cubicBezTo>
                    <a:close/>
                    <a:moveTo>
                      <a:pt x="11123" y="0"/>
                    </a:moveTo>
                    <a:cubicBezTo>
                      <a:pt x="6789" y="0"/>
                      <a:pt x="2898" y="1830"/>
                      <a:pt x="1053" y="2701"/>
                    </a:cubicBezTo>
                    <a:cubicBezTo>
                      <a:pt x="591" y="2915"/>
                      <a:pt x="187" y="3112"/>
                      <a:pt x="92" y="3112"/>
                    </a:cubicBezTo>
                    <a:cubicBezTo>
                      <a:pt x="89" y="3112"/>
                      <a:pt x="87" y="3112"/>
                      <a:pt x="84" y="3112"/>
                    </a:cubicBezTo>
                    <a:lnTo>
                      <a:pt x="84" y="3112"/>
                    </a:lnTo>
                    <a:cubicBezTo>
                      <a:pt x="87" y="3112"/>
                      <a:pt x="90" y="3115"/>
                      <a:pt x="90" y="3120"/>
                    </a:cubicBezTo>
                    <a:lnTo>
                      <a:pt x="1" y="3173"/>
                    </a:lnTo>
                    <a:cubicBezTo>
                      <a:pt x="16" y="3197"/>
                      <a:pt x="40" y="3210"/>
                      <a:pt x="79" y="3210"/>
                    </a:cubicBezTo>
                    <a:cubicBezTo>
                      <a:pt x="200" y="3210"/>
                      <a:pt x="471" y="3087"/>
                      <a:pt x="1098" y="2790"/>
                    </a:cubicBezTo>
                    <a:cubicBezTo>
                      <a:pt x="2935" y="1927"/>
                      <a:pt x="6801" y="107"/>
                      <a:pt x="11111" y="107"/>
                    </a:cubicBezTo>
                    <a:cubicBezTo>
                      <a:pt x="12014" y="107"/>
                      <a:pt x="12937" y="187"/>
                      <a:pt x="13864" y="372"/>
                    </a:cubicBezTo>
                    <a:cubicBezTo>
                      <a:pt x="14159" y="426"/>
                      <a:pt x="14444" y="497"/>
                      <a:pt x="14729" y="577"/>
                    </a:cubicBezTo>
                    <a:cubicBezTo>
                      <a:pt x="17977" y="1505"/>
                      <a:pt x="19591" y="3896"/>
                      <a:pt x="21304" y="6438"/>
                    </a:cubicBezTo>
                    <a:cubicBezTo>
                      <a:pt x="21938" y="7375"/>
                      <a:pt x="22589" y="8339"/>
                      <a:pt x="23338" y="9240"/>
                    </a:cubicBezTo>
                    <a:cubicBezTo>
                      <a:pt x="24882" y="11113"/>
                      <a:pt x="26452" y="12853"/>
                      <a:pt x="28611" y="13611"/>
                    </a:cubicBezTo>
                    <a:cubicBezTo>
                      <a:pt x="31010" y="14450"/>
                      <a:pt x="33134" y="14806"/>
                      <a:pt x="35034" y="14806"/>
                    </a:cubicBezTo>
                    <a:cubicBezTo>
                      <a:pt x="40003" y="14806"/>
                      <a:pt x="43455" y="12389"/>
                      <a:pt x="46390" y="9953"/>
                    </a:cubicBezTo>
                    <a:cubicBezTo>
                      <a:pt x="47693" y="8865"/>
                      <a:pt x="48879" y="7696"/>
                      <a:pt x="50030" y="6554"/>
                    </a:cubicBezTo>
                    <a:cubicBezTo>
                      <a:pt x="53054" y="3557"/>
                      <a:pt x="55918" y="720"/>
                      <a:pt x="60066" y="676"/>
                    </a:cubicBezTo>
                    <a:cubicBezTo>
                      <a:pt x="60147" y="667"/>
                      <a:pt x="60227" y="667"/>
                      <a:pt x="60307" y="667"/>
                    </a:cubicBezTo>
                    <a:cubicBezTo>
                      <a:pt x="68514" y="667"/>
                      <a:pt x="68595" y="5823"/>
                      <a:pt x="68630" y="8606"/>
                    </a:cubicBezTo>
                    <a:cubicBezTo>
                      <a:pt x="68639" y="9222"/>
                      <a:pt x="68648" y="9704"/>
                      <a:pt x="68737" y="10025"/>
                    </a:cubicBezTo>
                    <a:lnTo>
                      <a:pt x="68836" y="9998"/>
                    </a:lnTo>
                    <a:cubicBezTo>
                      <a:pt x="68755" y="9695"/>
                      <a:pt x="68746" y="9186"/>
                      <a:pt x="68737" y="8606"/>
                    </a:cubicBezTo>
                    <a:cubicBezTo>
                      <a:pt x="68693" y="5787"/>
                      <a:pt x="68622" y="568"/>
                      <a:pt x="60316" y="568"/>
                    </a:cubicBezTo>
                    <a:lnTo>
                      <a:pt x="60066" y="568"/>
                    </a:lnTo>
                    <a:cubicBezTo>
                      <a:pt x="55873" y="622"/>
                      <a:pt x="52992" y="3468"/>
                      <a:pt x="49950" y="6483"/>
                    </a:cubicBezTo>
                    <a:cubicBezTo>
                      <a:pt x="48808" y="7616"/>
                      <a:pt x="47621" y="8794"/>
                      <a:pt x="46319" y="9873"/>
                    </a:cubicBezTo>
                    <a:cubicBezTo>
                      <a:pt x="43408" y="12294"/>
                      <a:pt x="39974" y="14700"/>
                      <a:pt x="35029" y="14700"/>
                    </a:cubicBezTo>
                    <a:cubicBezTo>
                      <a:pt x="33140" y="14700"/>
                      <a:pt x="31031" y="14349"/>
                      <a:pt x="28646" y="13513"/>
                    </a:cubicBezTo>
                    <a:cubicBezTo>
                      <a:pt x="26505" y="12763"/>
                      <a:pt x="24953" y="11033"/>
                      <a:pt x="23419" y="9177"/>
                    </a:cubicBezTo>
                    <a:cubicBezTo>
                      <a:pt x="22669" y="8276"/>
                      <a:pt x="22018" y="7313"/>
                      <a:pt x="21393" y="6376"/>
                    </a:cubicBezTo>
                    <a:cubicBezTo>
                      <a:pt x="19663" y="3825"/>
                      <a:pt x="18039" y="1407"/>
                      <a:pt x="14756" y="479"/>
                    </a:cubicBezTo>
                    <a:cubicBezTo>
                      <a:pt x="14471" y="399"/>
                      <a:pt x="14176" y="328"/>
                      <a:pt x="13882" y="265"/>
                    </a:cubicBezTo>
                    <a:cubicBezTo>
                      <a:pt x="12953" y="80"/>
                      <a:pt x="12028" y="0"/>
                      <a:pt x="1112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3" name="Google Shape;3663;p41"/>
              <p:cNvSpPr/>
              <p:nvPr/>
            </p:nvSpPr>
            <p:spPr>
              <a:xfrm>
                <a:off x="5257000" y="1483550"/>
                <a:ext cx="1724450" cy="358850"/>
              </a:xfrm>
              <a:custGeom>
                <a:rect b="b" l="l" r="r" t="t"/>
                <a:pathLst>
                  <a:path extrusionOk="0" h="14354" w="68978">
                    <a:moveTo>
                      <a:pt x="11083" y="0"/>
                    </a:moveTo>
                    <a:cubicBezTo>
                      <a:pt x="7041" y="0"/>
                      <a:pt x="3400" y="1567"/>
                      <a:pt x="1463" y="2408"/>
                    </a:cubicBezTo>
                    <a:cubicBezTo>
                      <a:pt x="867" y="2663"/>
                      <a:pt x="298" y="2910"/>
                      <a:pt x="132" y="2910"/>
                    </a:cubicBezTo>
                    <a:cubicBezTo>
                      <a:pt x="111" y="2910"/>
                      <a:pt x="97" y="2907"/>
                      <a:pt x="89" y="2899"/>
                    </a:cubicBezTo>
                    <a:lnTo>
                      <a:pt x="0" y="2953"/>
                    </a:lnTo>
                    <a:cubicBezTo>
                      <a:pt x="25" y="2991"/>
                      <a:pt x="66" y="3011"/>
                      <a:pt x="130" y="3011"/>
                    </a:cubicBezTo>
                    <a:cubicBezTo>
                      <a:pt x="318" y="3011"/>
                      <a:pt x="710" y="2843"/>
                      <a:pt x="1508" y="2498"/>
                    </a:cubicBezTo>
                    <a:cubicBezTo>
                      <a:pt x="3440" y="1670"/>
                      <a:pt x="7069" y="102"/>
                      <a:pt x="11091" y="102"/>
                    </a:cubicBezTo>
                    <a:cubicBezTo>
                      <a:pt x="12009" y="102"/>
                      <a:pt x="12947" y="184"/>
                      <a:pt x="13890" y="374"/>
                    </a:cubicBezTo>
                    <a:cubicBezTo>
                      <a:pt x="14194" y="437"/>
                      <a:pt x="14488" y="508"/>
                      <a:pt x="14756" y="588"/>
                    </a:cubicBezTo>
                    <a:cubicBezTo>
                      <a:pt x="17807" y="1472"/>
                      <a:pt x="19234" y="3684"/>
                      <a:pt x="20751" y="6030"/>
                    </a:cubicBezTo>
                    <a:cubicBezTo>
                      <a:pt x="21464" y="7136"/>
                      <a:pt x="22196" y="8278"/>
                      <a:pt x="23141" y="9331"/>
                    </a:cubicBezTo>
                    <a:cubicBezTo>
                      <a:pt x="24720" y="11097"/>
                      <a:pt x="26317" y="12739"/>
                      <a:pt x="28485" y="13408"/>
                    </a:cubicBezTo>
                    <a:cubicBezTo>
                      <a:pt x="30617" y="14068"/>
                      <a:pt x="32526" y="14354"/>
                      <a:pt x="34266" y="14354"/>
                    </a:cubicBezTo>
                    <a:cubicBezTo>
                      <a:pt x="39190" y="14354"/>
                      <a:pt x="42750" y="12052"/>
                      <a:pt x="46193" y="9429"/>
                    </a:cubicBezTo>
                    <a:cubicBezTo>
                      <a:pt x="47558" y="8394"/>
                      <a:pt x="48780" y="7279"/>
                      <a:pt x="49967" y="6200"/>
                    </a:cubicBezTo>
                    <a:cubicBezTo>
                      <a:pt x="53116" y="3327"/>
                      <a:pt x="55846" y="838"/>
                      <a:pt x="60021" y="776"/>
                    </a:cubicBezTo>
                    <a:cubicBezTo>
                      <a:pt x="60128" y="774"/>
                      <a:pt x="60233" y="773"/>
                      <a:pt x="60337" y="773"/>
                    </a:cubicBezTo>
                    <a:cubicBezTo>
                      <a:pt x="68430" y="773"/>
                      <a:pt x="68631" y="5860"/>
                      <a:pt x="68746" y="8608"/>
                    </a:cubicBezTo>
                    <a:cubicBezTo>
                      <a:pt x="68773" y="9206"/>
                      <a:pt x="68790" y="9670"/>
                      <a:pt x="68880" y="9982"/>
                    </a:cubicBezTo>
                    <a:lnTo>
                      <a:pt x="68978" y="9956"/>
                    </a:lnTo>
                    <a:cubicBezTo>
                      <a:pt x="68897" y="9652"/>
                      <a:pt x="68871" y="9170"/>
                      <a:pt x="68853" y="8608"/>
                    </a:cubicBezTo>
                    <a:cubicBezTo>
                      <a:pt x="68738" y="5827"/>
                      <a:pt x="68528" y="666"/>
                      <a:pt x="60357" y="666"/>
                    </a:cubicBezTo>
                    <a:cubicBezTo>
                      <a:pt x="60246" y="666"/>
                      <a:pt x="60134" y="667"/>
                      <a:pt x="60021" y="669"/>
                    </a:cubicBezTo>
                    <a:cubicBezTo>
                      <a:pt x="55801" y="731"/>
                      <a:pt x="53063" y="3229"/>
                      <a:pt x="49896" y="6128"/>
                    </a:cubicBezTo>
                    <a:cubicBezTo>
                      <a:pt x="48709" y="7199"/>
                      <a:pt x="47487" y="8314"/>
                      <a:pt x="46131" y="9349"/>
                    </a:cubicBezTo>
                    <a:cubicBezTo>
                      <a:pt x="42700" y="11955"/>
                      <a:pt x="39166" y="14249"/>
                      <a:pt x="34263" y="14249"/>
                    </a:cubicBezTo>
                    <a:cubicBezTo>
                      <a:pt x="32537" y="14249"/>
                      <a:pt x="30641" y="13965"/>
                      <a:pt x="28521" y="13310"/>
                    </a:cubicBezTo>
                    <a:cubicBezTo>
                      <a:pt x="26371" y="12650"/>
                      <a:pt x="24783" y="11017"/>
                      <a:pt x="23213" y="9260"/>
                    </a:cubicBezTo>
                    <a:cubicBezTo>
                      <a:pt x="22285" y="8216"/>
                      <a:pt x="21544" y="7074"/>
                      <a:pt x="20831" y="5968"/>
                    </a:cubicBezTo>
                    <a:cubicBezTo>
                      <a:pt x="19314" y="3613"/>
                      <a:pt x="17878" y="1382"/>
                      <a:pt x="14791" y="490"/>
                    </a:cubicBezTo>
                    <a:cubicBezTo>
                      <a:pt x="14515" y="410"/>
                      <a:pt x="14220" y="339"/>
                      <a:pt x="13917" y="276"/>
                    </a:cubicBezTo>
                    <a:cubicBezTo>
                      <a:pt x="12962" y="83"/>
                      <a:pt x="12012" y="0"/>
                      <a:pt x="1108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4" name="Google Shape;3664;p41"/>
              <p:cNvSpPr/>
              <p:nvPr/>
            </p:nvSpPr>
            <p:spPr>
              <a:xfrm>
                <a:off x="5253425" y="1491325"/>
                <a:ext cx="1727800" cy="347950"/>
              </a:xfrm>
              <a:custGeom>
                <a:rect b="b" l="l" r="r" t="t"/>
                <a:pathLst>
                  <a:path extrusionOk="0" h="13918" w="69112">
                    <a:moveTo>
                      <a:pt x="11029" y="1"/>
                    </a:moveTo>
                    <a:cubicBezTo>
                      <a:pt x="7245" y="1"/>
                      <a:pt x="3847" y="1354"/>
                      <a:pt x="1829" y="2160"/>
                    </a:cubicBezTo>
                    <a:cubicBezTo>
                      <a:pt x="1084" y="2458"/>
                      <a:pt x="427" y="2718"/>
                      <a:pt x="183" y="2718"/>
                    </a:cubicBezTo>
                    <a:cubicBezTo>
                      <a:pt x="135" y="2718"/>
                      <a:pt x="103" y="2708"/>
                      <a:pt x="90" y="2686"/>
                    </a:cubicBezTo>
                    <a:lnTo>
                      <a:pt x="0" y="2740"/>
                    </a:lnTo>
                    <a:cubicBezTo>
                      <a:pt x="34" y="2794"/>
                      <a:pt x="94" y="2820"/>
                      <a:pt x="187" y="2820"/>
                    </a:cubicBezTo>
                    <a:cubicBezTo>
                      <a:pt x="445" y="2820"/>
                      <a:pt x="960" y="2619"/>
                      <a:pt x="1865" y="2258"/>
                    </a:cubicBezTo>
                    <a:cubicBezTo>
                      <a:pt x="3876" y="1459"/>
                      <a:pt x="7266" y="108"/>
                      <a:pt x="11029" y="108"/>
                    </a:cubicBezTo>
                    <a:cubicBezTo>
                      <a:pt x="11973" y="108"/>
                      <a:pt x="12942" y="193"/>
                      <a:pt x="13917" y="393"/>
                    </a:cubicBezTo>
                    <a:cubicBezTo>
                      <a:pt x="14229" y="456"/>
                      <a:pt x="14506" y="527"/>
                      <a:pt x="14783" y="608"/>
                    </a:cubicBezTo>
                    <a:cubicBezTo>
                      <a:pt x="17691" y="1464"/>
                      <a:pt x="18949" y="3543"/>
                      <a:pt x="20287" y="5746"/>
                    </a:cubicBezTo>
                    <a:cubicBezTo>
                      <a:pt x="21036" y="6986"/>
                      <a:pt x="21821" y="8271"/>
                      <a:pt x="22936" y="9430"/>
                    </a:cubicBezTo>
                    <a:cubicBezTo>
                      <a:pt x="24533" y="11090"/>
                      <a:pt x="26157" y="12633"/>
                      <a:pt x="28352" y="13222"/>
                    </a:cubicBezTo>
                    <a:cubicBezTo>
                      <a:pt x="30180" y="13704"/>
                      <a:pt x="31849" y="13918"/>
                      <a:pt x="33392" y="13918"/>
                    </a:cubicBezTo>
                    <a:cubicBezTo>
                      <a:pt x="38771" y="13918"/>
                      <a:pt x="42527" y="11322"/>
                      <a:pt x="45926" y="8967"/>
                    </a:cubicBezTo>
                    <a:lnTo>
                      <a:pt x="45988" y="8922"/>
                    </a:lnTo>
                    <a:cubicBezTo>
                      <a:pt x="47416" y="7932"/>
                      <a:pt x="48674" y="6888"/>
                      <a:pt x="49887" y="5871"/>
                    </a:cubicBezTo>
                    <a:cubicBezTo>
                      <a:pt x="53045" y="3239"/>
                      <a:pt x="55766" y="964"/>
                      <a:pt x="59977" y="884"/>
                    </a:cubicBezTo>
                    <a:cubicBezTo>
                      <a:pt x="60102" y="884"/>
                      <a:pt x="60226" y="875"/>
                      <a:pt x="60351" y="875"/>
                    </a:cubicBezTo>
                    <a:cubicBezTo>
                      <a:pt x="68327" y="875"/>
                      <a:pt x="68675" y="5907"/>
                      <a:pt x="68853" y="8628"/>
                    </a:cubicBezTo>
                    <a:cubicBezTo>
                      <a:pt x="68889" y="9198"/>
                      <a:pt x="68924" y="9645"/>
                      <a:pt x="69014" y="9948"/>
                    </a:cubicBezTo>
                    <a:lnTo>
                      <a:pt x="69112" y="9921"/>
                    </a:lnTo>
                    <a:cubicBezTo>
                      <a:pt x="69023" y="9627"/>
                      <a:pt x="68996" y="9163"/>
                      <a:pt x="68960" y="8628"/>
                    </a:cubicBezTo>
                    <a:cubicBezTo>
                      <a:pt x="68776" y="5871"/>
                      <a:pt x="68427" y="773"/>
                      <a:pt x="60365" y="773"/>
                    </a:cubicBezTo>
                    <a:cubicBezTo>
                      <a:pt x="60235" y="773"/>
                      <a:pt x="60102" y="774"/>
                      <a:pt x="59968" y="777"/>
                    </a:cubicBezTo>
                    <a:cubicBezTo>
                      <a:pt x="55721" y="857"/>
                      <a:pt x="52991" y="3141"/>
                      <a:pt x="49816" y="5791"/>
                    </a:cubicBezTo>
                    <a:cubicBezTo>
                      <a:pt x="48602" y="6799"/>
                      <a:pt x="47344" y="7851"/>
                      <a:pt x="45926" y="8833"/>
                    </a:cubicBezTo>
                    <a:lnTo>
                      <a:pt x="45864" y="8877"/>
                    </a:lnTo>
                    <a:cubicBezTo>
                      <a:pt x="42483" y="11223"/>
                      <a:pt x="38746" y="13813"/>
                      <a:pt x="33388" y="13813"/>
                    </a:cubicBezTo>
                    <a:cubicBezTo>
                      <a:pt x="31860" y="13813"/>
                      <a:pt x="30200" y="13602"/>
                      <a:pt x="28378" y="13115"/>
                    </a:cubicBezTo>
                    <a:cubicBezTo>
                      <a:pt x="26210" y="12535"/>
                      <a:pt x="24605" y="11009"/>
                      <a:pt x="23008" y="9359"/>
                    </a:cubicBezTo>
                    <a:cubicBezTo>
                      <a:pt x="21902" y="8208"/>
                      <a:pt x="21125" y="6933"/>
                      <a:pt x="20376" y="5693"/>
                    </a:cubicBezTo>
                    <a:cubicBezTo>
                      <a:pt x="19029" y="3471"/>
                      <a:pt x="17753" y="1375"/>
                      <a:pt x="14809" y="509"/>
                    </a:cubicBezTo>
                    <a:cubicBezTo>
                      <a:pt x="14533" y="420"/>
                      <a:pt x="14247" y="358"/>
                      <a:pt x="13935" y="286"/>
                    </a:cubicBezTo>
                    <a:cubicBezTo>
                      <a:pt x="12953" y="86"/>
                      <a:pt x="11979" y="1"/>
                      <a:pt x="1102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5" name="Google Shape;3665;p41"/>
              <p:cNvSpPr/>
              <p:nvPr/>
            </p:nvSpPr>
            <p:spPr>
              <a:xfrm>
                <a:off x="5249625" y="1499175"/>
                <a:ext cx="1731375" cy="337875"/>
              </a:xfrm>
              <a:custGeom>
                <a:rect b="b" l="l" r="r" t="t"/>
                <a:pathLst>
                  <a:path extrusionOk="0" h="13515" w="69255">
                    <a:moveTo>
                      <a:pt x="10963" y="1"/>
                    </a:moveTo>
                    <a:cubicBezTo>
                      <a:pt x="7417" y="1"/>
                      <a:pt x="4245" y="1175"/>
                      <a:pt x="2169" y="1944"/>
                    </a:cubicBezTo>
                    <a:cubicBezTo>
                      <a:pt x="1313" y="2267"/>
                      <a:pt x="595" y="2534"/>
                      <a:pt x="267" y="2534"/>
                    </a:cubicBezTo>
                    <a:cubicBezTo>
                      <a:pt x="177" y="2534"/>
                      <a:pt x="117" y="2514"/>
                      <a:pt x="90" y="2470"/>
                    </a:cubicBezTo>
                    <a:lnTo>
                      <a:pt x="1" y="2524"/>
                    </a:lnTo>
                    <a:cubicBezTo>
                      <a:pt x="48" y="2600"/>
                      <a:pt x="137" y="2635"/>
                      <a:pt x="269" y="2635"/>
                    </a:cubicBezTo>
                    <a:cubicBezTo>
                      <a:pt x="615" y="2635"/>
                      <a:pt x="1256" y="2397"/>
                      <a:pt x="2204" y="2042"/>
                    </a:cubicBezTo>
                    <a:cubicBezTo>
                      <a:pt x="4275" y="1272"/>
                      <a:pt x="7438" y="102"/>
                      <a:pt x="10966" y="102"/>
                    </a:cubicBezTo>
                    <a:cubicBezTo>
                      <a:pt x="11936" y="102"/>
                      <a:pt x="12934" y="191"/>
                      <a:pt x="13944" y="401"/>
                    </a:cubicBezTo>
                    <a:cubicBezTo>
                      <a:pt x="14266" y="472"/>
                      <a:pt x="14542" y="543"/>
                      <a:pt x="14819" y="624"/>
                    </a:cubicBezTo>
                    <a:cubicBezTo>
                      <a:pt x="17611" y="1471"/>
                      <a:pt x="18726" y="3443"/>
                      <a:pt x="19904" y="5539"/>
                    </a:cubicBezTo>
                    <a:cubicBezTo>
                      <a:pt x="20671" y="6886"/>
                      <a:pt x="21456" y="8287"/>
                      <a:pt x="22741" y="9527"/>
                    </a:cubicBezTo>
                    <a:cubicBezTo>
                      <a:pt x="24293" y="11017"/>
                      <a:pt x="25997" y="12524"/>
                      <a:pt x="28227" y="13024"/>
                    </a:cubicBezTo>
                    <a:cubicBezTo>
                      <a:pt x="29761" y="13363"/>
                      <a:pt x="31180" y="13514"/>
                      <a:pt x="32500" y="13514"/>
                    </a:cubicBezTo>
                    <a:cubicBezTo>
                      <a:pt x="37764" y="13514"/>
                      <a:pt x="41501" y="11133"/>
                      <a:pt x="44891" y="8974"/>
                    </a:cubicBezTo>
                    <a:cubicBezTo>
                      <a:pt x="45195" y="8786"/>
                      <a:pt x="45498" y="8590"/>
                      <a:pt x="45792" y="8403"/>
                    </a:cubicBezTo>
                    <a:cubicBezTo>
                      <a:pt x="47273" y="7475"/>
                      <a:pt x="48567" y="6494"/>
                      <a:pt x="49816" y="5548"/>
                    </a:cubicBezTo>
                    <a:cubicBezTo>
                      <a:pt x="52965" y="3148"/>
                      <a:pt x="55695" y="1088"/>
                      <a:pt x="59932" y="989"/>
                    </a:cubicBezTo>
                    <a:cubicBezTo>
                      <a:pt x="60081" y="986"/>
                      <a:pt x="60228" y="984"/>
                      <a:pt x="60372" y="984"/>
                    </a:cubicBezTo>
                    <a:cubicBezTo>
                      <a:pt x="68255" y="984"/>
                      <a:pt x="68715" y="5954"/>
                      <a:pt x="68978" y="8653"/>
                    </a:cubicBezTo>
                    <a:cubicBezTo>
                      <a:pt x="69023" y="9170"/>
                      <a:pt x="69068" y="9616"/>
                      <a:pt x="69157" y="9910"/>
                    </a:cubicBezTo>
                    <a:lnTo>
                      <a:pt x="69255" y="9884"/>
                    </a:lnTo>
                    <a:cubicBezTo>
                      <a:pt x="69166" y="9598"/>
                      <a:pt x="69130" y="9152"/>
                      <a:pt x="69076" y="8635"/>
                    </a:cubicBezTo>
                    <a:cubicBezTo>
                      <a:pt x="68822" y="5909"/>
                      <a:pt x="68344" y="877"/>
                      <a:pt x="60371" y="877"/>
                    </a:cubicBezTo>
                    <a:cubicBezTo>
                      <a:pt x="60227" y="877"/>
                      <a:pt x="60081" y="879"/>
                      <a:pt x="59932" y="882"/>
                    </a:cubicBezTo>
                    <a:cubicBezTo>
                      <a:pt x="55659" y="980"/>
                      <a:pt x="52920" y="3059"/>
                      <a:pt x="49753" y="5459"/>
                    </a:cubicBezTo>
                    <a:cubicBezTo>
                      <a:pt x="48504" y="6404"/>
                      <a:pt x="47220" y="7386"/>
                      <a:pt x="45739" y="8314"/>
                    </a:cubicBezTo>
                    <a:cubicBezTo>
                      <a:pt x="45445" y="8501"/>
                      <a:pt x="45141" y="8697"/>
                      <a:pt x="44838" y="8893"/>
                    </a:cubicBezTo>
                    <a:cubicBezTo>
                      <a:pt x="41468" y="11038"/>
                      <a:pt x="37733" y="13410"/>
                      <a:pt x="32507" y="13410"/>
                    </a:cubicBezTo>
                    <a:cubicBezTo>
                      <a:pt x="31190" y="13410"/>
                      <a:pt x="29778" y="13260"/>
                      <a:pt x="28254" y="12917"/>
                    </a:cubicBezTo>
                    <a:cubicBezTo>
                      <a:pt x="26041" y="12426"/>
                      <a:pt x="24355" y="10936"/>
                      <a:pt x="22812" y="9446"/>
                    </a:cubicBezTo>
                    <a:cubicBezTo>
                      <a:pt x="21545" y="8224"/>
                      <a:pt x="20760" y="6833"/>
                      <a:pt x="19993" y="5486"/>
                    </a:cubicBezTo>
                    <a:cubicBezTo>
                      <a:pt x="18806" y="3371"/>
                      <a:pt x="17673" y="1382"/>
                      <a:pt x="14845" y="525"/>
                    </a:cubicBezTo>
                    <a:cubicBezTo>
                      <a:pt x="14569" y="436"/>
                      <a:pt x="14283" y="365"/>
                      <a:pt x="13971" y="302"/>
                    </a:cubicBezTo>
                    <a:cubicBezTo>
                      <a:pt x="12950" y="90"/>
                      <a:pt x="11942" y="1"/>
                      <a:pt x="1096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6" name="Google Shape;3666;p41"/>
              <p:cNvSpPr/>
              <p:nvPr/>
            </p:nvSpPr>
            <p:spPr>
              <a:xfrm>
                <a:off x="5245850" y="1507000"/>
                <a:ext cx="1734925" cy="328700"/>
              </a:xfrm>
              <a:custGeom>
                <a:rect b="b" l="l" r="r" t="t"/>
                <a:pathLst>
                  <a:path extrusionOk="0" h="13148" w="69397">
                    <a:moveTo>
                      <a:pt x="10942" y="1"/>
                    </a:moveTo>
                    <a:cubicBezTo>
                      <a:pt x="7552" y="1"/>
                      <a:pt x="4496" y="1059"/>
                      <a:pt x="2489" y="1756"/>
                    </a:cubicBezTo>
                    <a:cubicBezTo>
                      <a:pt x="1522" y="2089"/>
                      <a:pt x="754" y="2353"/>
                      <a:pt x="358" y="2353"/>
                    </a:cubicBezTo>
                    <a:cubicBezTo>
                      <a:pt x="224" y="2353"/>
                      <a:pt x="132" y="2323"/>
                      <a:pt x="89" y="2255"/>
                    </a:cubicBezTo>
                    <a:lnTo>
                      <a:pt x="0" y="2309"/>
                    </a:lnTo>
                    <a:cubicBezTo>
                      <a:pt x="64" y="2413"/>
                      <a:pt x="186" y="2459"/>
                      <a:pt x="365" y="2459"/>
                    </a:cubicBezTo>
                    <a:cubicBezTo>
                      <a:pt x="786" y="2459"/>
                      <a:pt x="1517" y="2205"/>
                      <a:pt x="2525" y="1854"/>
                    </a:cubicBezTo>
                    <a:cubicBezTo>
                      <a:pt x="4522" y="1158"/>
                      <a:pt x="7562" y="106"/>
                      <a:pt x="10929" y="106"/>
                    </a:cubicBezTo>
                    <a:cubicBezTo>
                      <a:pt x="11924" y="106"/>
                      <a:pt x="12946" y="198"/>
                      <a:pt x="13979" y="418"/>
                    </a:cubicBezTo>
                    <a:cubicBezTo>
                      <a:pt x="14292" y="480"/>
                      <a:pt x="14577" y="560"/>
                      <a:pt x="14845" y="641"/>
                    </a:cubicBezTo>
                    <a:cubicBezTo>
                      <a:pt x="17548" y="1479"/>
                      <a:pt x="18529" y="3379"/>
                      <a:pt x="19573" y="5387"/>
                    </a:cubicBezTo>
                    <a:cubicBezTo>
                      <a:pt x="20322" y="6832"/>
                      <a:pt x="21098" y="8322"/>
                      <a:pt x="22544" y="9615"/>
                    </a:cubicBezTo>
                    <a:cubicBezTo>
                      <a:pt x="24444" y="11319"/>
                      <a:pt x="26032" y="12452"/>
                      <a:pt x="28101" y="12827"/>
                    </a:cubicBezTo>
                    <a:cubicBezTo>
                      <a:pt x="29324" y="13050"/>
                      <a:pt x="30483" y="13148"/>
                      <a:pt x="31572" y="13148"/>
                    </a:cubicBezTo>
                    <a:cubicBezTo>
                      <a:pt x="36737" y="13148"/>
                      <a:pt x="40493" y="10918"/>
                      <a:pt x="43874" y="8902"/>
                    </a:cubicBezTo>
                    <a:cubicBezTo>
                      <a:pt x="44472" y="8545"/>
                      <a:pt x="45034" y="8206"/>
                      <a:pt x="45604" y="7885"/>
                    </a:cubicBezTo>
                    <a:cubicBezTo>
                      <a:pt x="47139" y="7019"/>
                      <a:pt x="48459" y="6109"/>
                      <a:pt x="49735" y="5235"/>
                    </a:cubicBezTo>
                    <a:cubicBezTo>
                      <a:pt x="52893" y="3076"/>
                      <a:pt x="55614" y="1212"/>
                      <a:pt x="59896" y="1096"/>
                    </a:cubicBezTo>
                    <a:cubicBezTo>
                      <a:pt x="60072" y="1091"/>
                      <a:pt x="60245" y="1089"/>
                      <a:pt x="60415" y="1089"/>
                    </a:cubicBezTo>
                    <a:cubicBezTo>
                      <a:pt x="68174" y="1089"/>
                      <a:pt x="68771" y="6007"/>
                      <a:pt x="69094" y="8670"/>
                    </a:cubicBezTo>
                    <a:cubicBezTo>
                      <a:pt x="69156" y="9160"/>
                      <a:pt x="69210" y="9588"/>
                      <a:pt x="69299" y="9874"/>
                    </a:cubicBezTo>
                    <a:lnTo>
                      <a:pt x="69397" y="9847"/>
                    </a:lnTo>
                    <a:cubicBezTo>
                      <a:pt x="69308" y="9562"/>
                      <a:pt x="69263" y="9142"/>
                      <a:pt x="69201" y="8661"/>
                    </a:cubicBezTo>
                    <a:cubicBezTo>
                      <a:pt x="68869" y="5960"/>
                      <a:pt x="68262" y="982"/>
                      <a:pt x="60387" y="982"/>
                    </a:cubicBezTo>
                    <a:cubicBezTo>
                      <a:pt x="60223" y="982"/>
                      <a:pt x="60057" y="984"/>
                      <a:pt x="59887" y="989"/>
                    </a:cubicBezTo>
                    <a:cubicBezTo>
                      <a:pt x="55578" y="1105"/>
                      <a:pt x="52848" y="2978"/>
                      <a:pt x="49681" y="5146"/>
                    </a:cubicBezTo>
                    <a:cubicBezTo>
                      <a:pt x="48406" y="6020"/>
                      <a:pt x="47076" y="6930"/>
                      <a:pt x="45551" y="7795"/>
                    </a:cubicBezTo>
                    <a:cubicBezTo>
                      <a:pt x="44980" y="8116"/>
                      <a:pt x="44418" y="8455"/>
                      <a:pt x="43820" y="8812"/>
                    </a:cubicBezTo>
                    <a:cubicBezTo>
                      <a:pt x="40444" y="10817"/>
                      <a:pt x="36703" y="13047"/>
                      <a:pt x="31560" y="13047"/>
                    </a:cubicBezTo>
                    <a:cubicBezTo>
                      <a:pt x="30478" y="13047"/>
                      <a:pt x="29335" y="12949"/>
                      <a:pt x="28119" y="12729"/>
                    </a:cubicBezTo>
                    <a:cubicBezTo>
                      <a:pt x="26076" y="12354"/>
                      <a:pt x="24497" y="11230"/>
                      <a:pt x="22615" y="9544"/>
                    </a:cubicBezTo>
                    <a:cubicBezTo>
                      <a:pt x="21188" y="8259"/>
                      <a:pt x="20411" y="6778"/>
                      <a:pt x="19671" y="5342"/>
                    </a:cubicBezTo>
                    <a:cubicBezTo>
                      <a:pt x="18618" y="3308"/>
                      <a:pt x="17619" y="1390"/>
                      <a:pt x="14880" y="543"/>
                    </a:cubicBezTo>
                    <a:cubicBezTo>
                      <a:pt x="14604" y="453"/>
                      <a:pt x="14318" y="382"/>
                      <a:pt x="13997" y="311"/>
                    </a:cubicBezTo>
                    <a:cubicBezTo>
                      <a:pt x="12962" y="92"/>
                      <a:pt x="11938" y="1"/>
                      <a:pt x="1094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7" name="Google Shape;3667;p41"/>
              <p:cNvSpPr/>
              <p:nvPr/>
            </p:nvSpPr>
            <p:spPr>
              <a:xfrm>
                <a:off x="5242275" y="1514925"/>
                <a:ext cx="1738275" cy="320350"/>
              </a:xfrm>
              <a:custGeom>
                <a:rect b="b" l="l" r="r" t="t"/>
                <a:pathLst>
                  <a:path extrusionOk="0" h="12814" w="69531">
                    <a:moveTo>
                      <a:pt x="10890" y="0"/>
                    </a:moveTo>
                    <a:cubicBezTo>
                      <a:pt x="7650" y="0"/>
                      <a:pt x="4715" y="951"/>
                      <a:pt x="2775" y="1582"/>
                    </a:cubicBezTo>
                    <a:cubicBezTo>
                      <a:pt x="1751" y="1912"/>
                      <a:pt x="931" y="2180"/>
                      <a:pt x="467" y="2180"/>
                    </a:cubicBezTo>
                    <a:cubicBezTo>
                      <a:pt x="280" y="2180"/>
                      <a:pt x="151" y="2136"/>
                      <a:pt x="90" y="2037"/>
                    </a:cubicBezTo>
                    <a:lnTo>
                      <a:pt x="0" y="2090"/>
                    </a:lnTo>
                    <a:cubicBezTo>
                      <a:pt x="84" y="2226"/>
                      <a:pt x="242" y="2285"/>
                      <a:pt x="470" y="2285"/>
                    </a:cubicBezTo>
                    <a:cubicBezTo>
                      <a:pt x="946" y="2285"/>
                      <a:pt x="1732" y="2029"/>
                      <a:pt x="2810" y="1680"/>
                    </a:cubicBezTo>
                    <a:cubicBezTo>
                      <a:pt x="4857" y="1018"/>
                      <a:pt x="7697" y="100"/>
                      <a:pt x="10868" y="100"/>
                    </a:cubicBezTo>
                    <a:cubicBezTo>
                      <a:pt x="11885" y="100"/>
                      <a:pt x="12936" y="194"/>
                      <a:pt x="14006" y="422"/>
                    </a:cubicBezTo>
                    <a:cubicBezTo>
                      <a:pt x="14319" y="493"/>
                      <a:pt x="14604" y="565"/>
                      <a:pt x="14872" y="654"/>
                    </a:cubicBezTo>
                    <a:cubicBezTo>
                      <a:pt x="17495" y="1483"/>
                      <a:pt x="18360" y="3321"/>
                      <a:pt x="19279" y="5275"/>
                    </a:cubicBezTo>
                    <a:cubicBezTo>
                      <a:pt x="19992" y="6791"/>
                      <a:pt x="20733" y="8370"/>
                      <a:pt x="22339" y="9709"/>
                    </a:cubicBezTo>
                    <a:cubicBezTo>
                      <a:pt x="24185" y="11252"/>
                      <a:pt x="25845" y="12331"/>
                      <a:pt x="27968" y="12626"/>
                    </a:cubicBezTo>
                    <a:cubicBezTo>
                      <a:pt x="28887" y="12760"/>
                      <a:pt x="29761" y="12813"/>
                      <a:pt x="30608" y="12813"/>
                    </a:cubicBezTo>
                    <a:cubicBezTo>
                      <a:pt x="35711" y="12813"/>
                      <a:pt x="39485" y="10672"/>
                      <a:pt x="42875" y="8754"/>
                    </a:cubicBezTo>
                    <a:cubicBezTo>
                      <a:pt x="43749" y="8254"/>
                      <a:pt x="44570" y="7791"/>
                      <a:pt x="45400" y="7371"/>
                    </a:cubicBezTo>
                    <a:cubicBezTo>
                      <a:pt x="46988" y="6559"/>
                      <a:pt x="48335" y="5739"/>
                      <a:pt x="49646" y="4936"/>
                    </a:cubicBezTo>
                    <a:cubicBezTo>
                      <a:pt x="52804" y="3000"/>
                      <a:pt x="55525" y="1332"/>
                      <a:pt x="59843" y="1198"/>
                    </a:cubicBezTo>
                    <a:cubicBezTo>
                      <a:pt x="60033" y="1192"/>
                      <a:pt x="60220" y="1190"/>
                      <a:pt x="60403" y="1190"/>
                    </a:cubicBezTo>
                    <a:cubicBezTo>
                      <a:pt x="68085" y="1190"/>
                      <a:pt x="68818" y="6051"/>
                      <a:pt x="69219" y="8692"/>
                    </a:cubicBezTo>
                    <a:cubicBezTo>
                      <a:pt x="69281" y="9155"/>
                      <a:pt x="69344" y="9557"/>
                      <a:pt x="69433" y="9833"/>
                    </a:cubicBezTo>
                    <a:lnTo>
                      <a:pt x="69531" y="9798"/>
                    </a:lnTo>
                    <a:cubicBezTo>
                      <a:pt x="69442" y="9530"/>
                      <a:pt x="69388" y="9138"/>
                      <a:pt x="69317" y="8683"/>
                    </a:cubicBezTo>
                    <a:cubicBezTo>
                      <a:pt x="69121" y="7371"/>
                      <a:pt x="68826" y="5391"/>
                      <a:pt x="67542" y="3794"/>
                    </a:cubicBezTo>
                    <a:cubicBezTo>
                      <a:pt x="66096" y="1994"/>
                      <a:pt x="63699" y="1082"/>
                      <a:pt x="60401" y="1082"/>
                    </a:cubicBezTo>
                    <a:cubicBezTo>
                      <a:pt x="60218" y="1082"/>
                      <a:pt x="60032" y="1085"/>
                      <a:pt x="59843" y="1091"/>
                    </a:cubicBezTo>
                    <a:cubicBezTo>
                      <a:pt x="55489" y="1225"/>
                      <a:pt x="52759" y="2902"/>
                      <a:pt x="49592" y="4847"/>
                    </a:cubicBezTo>
                    <a:cubicBezTo>
                      <a:pt x="48281" y="5641"/>
                      <a:pt x="46934" y="6470"/>
                      <a:pt x="45346" y="7273"/>
                    </a:cubicBezTo>
                    <a:cubicBezTo>
                      <a:pt x="44525" y="7692"/>
                      <a:pt x="43696" y="8165"/>
                      <a:pt x="42821" y="8665"/>
                    </a:cubicBezTo>
                    <a:cubicBezTo>
                      <a:pt x="39444" y="10580"/>
                      <a:pt x="35678" y="12712"/>
                      <a:pt x="30598" y="12712"/>
                    </a:cubicBezTo>
                    <a:cubicBezTo>
                      <a:pt x="29761" y="12712"/>
                      <a:pt x="28889" y="12654"/>
                      <a:pt x="27977" y="12528"/>
                    </a:cubicBezTo>
                    <a:cubicBezTo>
                      <a:pt x="25889" y="12233"/>
                      <a:pt x="24239" y="11154"/>
                      <a:pt x="22410" y="9628"/>
                    </a:cubicBezTo>
                    <a:cubicBezTo>
                      <a:pt x="20822" y="8308"/>
                      <a:pt x="20082" y="6738"/>
                      <a:pt x="19377" y="5230"/>
                    </a:cubicBezTo>
                    <a:cubicBezTo>
                      <a:pt x="18449" y="3259"/>
                      <a:pt x="17575" y="1394"/>
                      <a:pt x="14907" y="556"/>
                    </a:cubicBezTo>
                    <a:cubicBezTo>
                      <a:pt x="14631" y="466"/>
                      <a:pt x="14345" y="395"/>
                      <a:pt x="14024" y="324"/>
                    </a:cubicBezTo>
                    <a:cubicBezTo>
                      <a:pt x="12963" y="95"/>
                      <a:pt x="11911" y="0"/>
                      <a:pt x="108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8" name="Google Shape;3668;p41"/>
              <p:cNvSpPr/>
              <p:nvPr/>
            </p:nvSpPr>
            <p:spPr>
              <a:xfrm>
                <a:off x="5238475" y="1522575"/>
                <a:ext cx="1741875" cy="313125"/>
              </a:xfrm>
              <a:custGeom>
                <a:rect b="b" l="l" r="r" t="t"/>
                <a:pathLst>
                  <a:path extrusionOk="0" h="12525" w="69675">
                    <a:moveTo>
                      <a:pt x="10823" y="1"/>
                    </a:moveTo>
                    <a:cubicBezTo>
                      <a:pt x="7776" y="1"/>
                      <a:pt x="5038" y="830"/>
                      <a:pt x="3061" y="1427"/>
                    </a:cubicBezTo>
                    <a:cubicBezTo>
                      <a:pt x="1989" y="1756"/>
                      <a:pt x="1117" y="2018"/>
                      <a:pt x="589" y="2018"/>
                    </a:cubicBezTo>
                    <a:cubicBezTo>
                      <a:pt x="343" y="2018"/>
                      <a:pt x="172" y="1962"/>
                      <a:pt x="90" y="1829"/>
                    </a:cubicBezTo>
                    <a:lnTo>
                      <a:pt x="1" y="1882"/>
                    </a:lnTo>
                    <a:cubicBezTo>
                      <a:pt x="105" y="2051"/>
                      <a:pt x="303" y="2121"/>
                      <a:pt x="587" y="2121"/>
                    </a:cubicBezTo>
                    <a:cubicBezTo>
                      <a:pt x="1131" y="2121"/>
                      <a:pt x="1986" y="1862"/>
                      <a:pt x="3087" y="1534"/>
                    </a:cubicBezTo>
                    <a:cubicBezTo>
                      <a:pt x="5066" y="937"/>
                      <a:pt x="7792" y="112"/>
                      <a:pt x="10822" y="112"/>
                    </a:cubicBezTo>
                    <a:cubicBezTo>
                      <a:pt x="11863" y="112"/>
                      <a:pt x="12939" y="209"/>
                      <a:pt x="14034" y="446"/>
                    </a:cubicBezTo>
                    <a:cubicBezTo>
                      <a:pt x="14355" y="517"/>
                      <a:pt x="14640" y="589"/>
                      <a:pt x="14908" y="678"/>
                    </a:cubicBezTo>
                    <a:cubicBezTo>
                      <a:pt x="17468" y="1508"/>
                      <a:pt x="18226" y="3301"/>
                      <a:pt x="19020" y="5201"/>
                    </a:cubicBezTo>
                    <a:cubicBezTo>
                      <a:pt x="19689" y="6789"/>
                      <a:pt x="20385" y="8439"/>
                      <a:pt x="22143" y="9813"/>
                    </a:cubicBezTo>
                    <a:cubicBezTo>
                      <a:pt x="23980" y="11240"/>
                      <a:pt x="25649" y="12231"/>
                      <a:pt x="27843" y="12436"/>
                    </a:cubicBezTo>
                    <a:cubicBezTo>
                      <a:pt x="28450" y="12498"/>
                      <a:pt x="29048" y="12525"/>
                      <a:pt x="29628" y="12525"/>
                    </a:cubicBezTo>
                    <a:cubicBezTo>
                      <a:pt x="34695" y="12525"/>
                      <a:pt x="38504" y="10437"/>
                      <a:pt x="41912" y="8564"/>
                    </a:cubicBezTo>
                    <a:cubicBezTo>
                      <a:pt x="43054" y="7940"/>
                      <a:pt x="44133" y="7342"/>
                      <a:pt x="45204" y="6860"/>
                    </a:cubicBezTo>
                    <a:cubicBezTo>
                      <a:pt x="46845" y="6120"/>
                      <a:pt x="48219" y="5379"/>
                      <a:pt x="49548" y="4657"/>
                    </a:cubicBezTo>
                    <a:cubicBezTo>
                      <a:pt x="52706" y="2944"/>
                      <a:pt x="55436" y="1463"/>
                      <a:pt x="59807" y="1311"/>
                    </a:cubicBezTo>
                    <a:cubicBezTo>
                      <a:pt x="60019" y="1304"/>
                      <a:pt x="60225" y="1301"/>
                      <a:pt x="60427" y="1301"/>
                    </a:cubicBezTo>
                    <a:cubicBezTo>
                      <a:pt x="68025" y="1301"/>
                      <a:pt x="68883" y="6118"/>
                      <a:pt x="69344" y="8734"/>
                    </a:cubicBezTo>
                    <a:cubicBezTo>
                      <a:pt x="69424" y="9162"/>
                      <a:pt x="69487" y="9536"/>
                      <a:pt x="69576" y="9804"/>
                    </a:cubicBezTo>
                    <a:lnTo>
                      <a:pt x="69674" y="9768"/>
                    </a:lnTo>
                    <a:cubicBezTo>
                      <a:pt x="69594" y="9510"/>
                      <a:pt x="69522" y="9144"/>
                      <a:pt x="69451" y="8716"/>
                    </a:cubicBezTo>
                    <a:cubicBezTo>
                      <a:pt x="69219" y="7422"/>
                      <a:pt x="68871" y="5460"/>
                      <a:pt x="67551" y="3872"/>
                    </a:cubicBezTo>
                    <a:cubicBezTo>
                      <a:pt x="66068" y="2104"/>
                      <a:pt x="63681" y="1202"/>
                      <a:pt x="60440" y="1202"/>
                    </a:cubicBezTo>
                    <a:cubicBezTo>
                      <a:pt x="60230" y="1202"/>
                      <a:pt x="60016" y="1205"/>
                      <a:pt x="59798" y="1213"/>
                    </a:cubicBezTo>
                    <a:cubicBezTo>
                      <a:pt x="55409" y="1356"/>
                      <a:pt x="52671" y="2846"/>
                      <a:pt x="49504" y="4558"/>
                    </a:cubicBezTo>
                    <a:cubicBezTo>
                      <a:pt x="48174" y="5281"/>
                      <a:pt x="46792" y="6030"/>
                      <a:pt x="45159" y="6762"/>
                    </a:cubicBezTo>
                    <a:cubicBezTo>
                      <a:pt x="44089" y="7253"/>
                      <a:pt x="43000" y="7841"/>
                      <a:pt x="41858" y="8475"/>
                    </a:cubicBezTo>
                    <a:cubicBezTo>
                      <a:pt x="38462" y="10333"/>
                      <a:pt x="34662" y="12422"/>
                      <a:pt x="29621" y="12422"/>
                    </a:cubicBezTo>
                    <a:cubicBezTo>
                      <a:pt x="29048" y="12422"/>
                      <a:pt x="28459" y="12395"/>
                      <a:pt x="27852" y="12338"/>
                    </a:cubicBezTo>
                    <a:cubicBezTo>
                      <a:pt x="25684" y="12132"/>
                      <a:pt x="24034" y="11142"/>
                      <a:pt x="22205" y="9724"/>
                    </a:cubicBezTo>
                    <a:cubicBezTo>
                      <a:pt x="20475" y="8377"/>
                      <a:pt x="19788" y="6744"/>
                      <a:pt x="19119" y="5156"/>
                    </a:cubicBezTo>
                    <a:cubicBezTo>
                      <a:pt x="18316" y="3238"/>
                      <a:pt x="17548" y="1418"/>
                      <a:pt x="14935" y="580"/>
                    </a:cubicBezTo>
                    <a:cubicBezTo>
                      <a:pt x="14667" y="491"/>
                      <a:pt x="14381" y="410"/>
                      <a:pt x="14060" y="339"/>
                    </a:cubicBezTo>
                    <a:cubicBezTo>
                      <a:pt x="12957" y="99"/>
                      <a:pt x="11871" y="1"/>
                      <a:pt x="1082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9" name="Google Shape;3669;p41"/>
              <p:cNvSpPr/>
              <p:nvPr/>
            </p:nvSpPr>
            <p:spPr>
              <a:xfrm>
                <a:off x="5234700" y="1530475"/>
                <a:ext cx="1745425" cy="306575"/>
              </a:xfrm>
              <a:custGeom>
                <a:rect b="b" l="l" r="r" t="t"/>
                <a:pathLst>
                  <a:path extrusionOk="0" h="12263" w="69817">
                    <a:moveTo>
                      <a:pt x="10757" y="1"/>
                    </a:moveTo>
                    <a:cubicBezTo>
                      <a:pt x="7850" y="1"/>
                      <a:pt x="5235" y="740"/>
                      <a:pt x="3328" y="1281"/>
                    </a:cubicBezTo>
                    <a:cubicBezTo>
                      <a:pt x="2217" y="1596"/>
                      <a:pt x="1306" y="1855"/>
                      <a:pt x="721" y="1855"/>
                    </a:cubicBezTo>
                    <a:cubicBezTo>
                      <a:pt x="414" y="1855"/>
                      <a:pt x="197" y="1783"/>
                      <a:pt x="89" y="1611"/>
                    </a:cubicBezTo>
                    <a:lnTo>
                      <a:pt x="0" y="1664"/>
                    </a:lnTo>
                    <a:cubicBezTo>
                      <a:pt x="132" y="1875"/>
                      <a:pt x="378" y="1962"/>
                      <a:pt x="726" y="1962"/>
                    </a:cubicBezTo>
                    <a:cubicBezTo>
                      <a:pt x="1322" y="1962"/>
                      <a:pt x="2218" y="1709"/>
                      <a:pt x="3354" y="1388"/>
                    </a:cubicBezTo>
                    <a:cubicBezTo>
                      <a:pt x="5260" y="846"/>
                      <a:pt x="7876" y="104"/>
                      <a:pt x="10778" y="104"/>
                    </a:cubicBezTo>
                    <a:cubicBezTo>
                      <a:pt x="11843" y="104"/>
                      <a:pt x="12947" y="204"/>
                      <a:pt x="14069" y="451"/>
                    </a:cubicBezTo>
                    <a:cubicBezTo>
                      <a:pt x="14390" y="522"/>
                      <a:pt x="14675" y="603"/>
                      <a:pt x="14934" y="692"/>
                    </a:cubicBezTo>
                    <a:cubicBezTo>
                      <a:pt x="17450" y="1522"/>
                      <a:pt x="18101" y="3279"/>
                      <a:pt x="18788" y="5144"/>
                    </a:cubicBezTo>
                    <a:cubicBezTo>
                      <a:pt x="19403" y="6803"/>
                      <a:pt x="20037" y="8516"/>
                      <a:pt x="21946" y="9898"/>
                    </a:cubicBezTo>
                    <a:cubicBezTo>
                      <a:pt x="24105" y="11468"/>
                      <a:pt x="25773" y="12146"/>
                      <a:pt x="27709" y="12245"/>
                    </a:cubicBezTo>
                    <a:cubicBezTo>
                      <a:pt x="28030" y="12254"/>
                      <a:pt x="28342" y="12262"/>
                      <a:pt x="28654" y="12262"/>
                    </a:cubicBezTo>
                    <a:cubicBezTo>
                      <a:pt x="33695" y="12262"/>
                      <a:pt x="37549" y="10184"/>
                      <a:pt x="40974" y="8337"/>
                    </a:cubicBezTo>
                    <a:cubicBezTo>
                      <a:pt x="42384" y="7579"/>
                      <a:pt x="43704" y="6856"/>
                      <a:pt x="45007" y="6339"/>
                    </a:cubicBezTo>
                    <a:cubicBezTo>
                      <a:pt x="46693" y="5679"/>
                      <a:pt x="48084" y="5019"/>
                      <a:pt x="49432" y="4376"/>
                    </a:cubicBezTo>
                    <a:cubicBezTo>
                      <a:pt x="52732" y="2815"/>
                      <a:pt x="55337" y="1584"/>
                      <a:pt x="59762" y="1415"/>
                    </a:cubicBezTo>
                    <a:cubicBezTo>
                      <a:pt x="59986" y="1406"/>
                      <a:pt x="60205" y="1402"/>
                      <a:pt x="60419" y="1402"/>
                    </a:cubicBezTo>
                    <a:cubicBezTo>
                      <a:pt x="67965" y="1402"/>
                      <a:pt x="68983" y="6354"/>
                      <a:pt x="69477" y="8765"/>
                    </a:cubicBezTo>
                    <a:cubicBezTo>
                      <a:pt x="69557" y="9167"/>
                      <a:pt x="69629" y="9515"/>
                      <a:pt x="69718" y="9765"/>
                    </a:cubicBezTo>
                    <a:lnTo>
                      <a:pt x="69816" y="9729"/>
                    </a:lnTo>
                    <a:cubicBezTo>
                      <a:pt x="69736" y="9488"/>
                      <a:pt x="69665" y="9140"/>
                      <a:pt x="69584" y="8748"/>
                    </a:cubicBezTo>
                    <a:cubicBezTo>
                      <a:pt x="69081" y="6302"/>
                      <a:pt x="68064" y="1304"/>
                      <a:pt x="60439" y="1304"/>
                    </a:cubicBezTo>
                    <a:cubicBezTo>
                      <a:pt x="60219" y="1304"/>
                      <a:pt x="59993" y="1308"/>
                      <a:pt x="59762" y="1316"/>
                    </a:cubicBezTo>
                    <a:cubicBezTo>
                      <a:pt x="55319" y="1477"/>
                      <a:pt x="52697" y="2717"/>
                      <a:pt x="49387" y="4287"/>
                    </a:cubicBezTo>
                    <a:cubicBezTo>
                      <a:pt x="48040" y="4920"/>
                      <a:pt x="46648" y="5581"/>
                      <a:pt x="44971" y="6250"/>
                    </a:cubicBezTo>
                    <a:cubicBezTo>
                      <a:pt x="43660" y="6767"/>
                      <a:pt x="42330" y="7481"/>
                      <a:pt x="40930" y="8239"/>
                    </a:cubicBezTo>
                    <a:cubicBezTo>
                      <a:pt x="37516" y="10089"/>
                      <a:pt x="33665" y="12161"/>
                      <a:pt x="28647" y="12161"/>
                    </a:cubicBezTo>
                    <a:cubicBezTo>
                      <a:pt x="28342" y="12161"/>
                      <a:pt x="28032" y="12153"/>
                      <a:pt x="27718" y="12138"/>
                    </a:cubicBezTo>
                    <a:cubicBezTo>
                      <a:pt x="25800" y="12039"/>
                      <a:pt x="24149" y="11370"/>
                      <a:pt x="22008" y="9818"/>
                    </a:cubicBezTo>
                    <a:cubicBezTo>
                      <a:pt x="20126" y="8444"/>
                      <a:pt x="19493" y="6749"/>
                      <a:pt x="18886" y="5108"/>
                    </a:cubicBezTo>
                    <a:cubicBezTo>
                      <a:pt x="18190" y="3217"/>
                      <a:pt x="17530" y="1432"/>
                      <a:pt x="14970" y="594"/>
                    </a:cubicBezTo>
                    <a:cubicBezTo>
                      <a:pt x="14702" y="505"/>
                      <a:pt x="14416" y="424"/>
                      <a:pt x="14086" y="353"/>
                    </a:cubicBezTo>
                    <a:cubicBezTo>
                      <a:pt x="12951" y="102"/>
                      <a:pt x="11834" y="1"/>
                      <a:pt x="1075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0" name="Google Shape;3670;p41"/>
              <p:cNvSpPr/>
              <p:nvPr/>
            </p:nvSpPr>
            <p:spPr>
              <a:xfrm>
                <a:off x="5231125" y="1538325"/>
                <a:ext cx="1748775" cy="301175"/>
              </a:xfrm>
              <a:custGeom>
                <a:rect b="b" l="l" r="r" t="t"/>
                <a:pathLst>
                  <a:path extrusionOk="0" h="12047" w="69951">
                    <a:moveTo>
                      <a:pt x="10722" y="1"/>
                    </a:moveTo>
                    <a:cubicBezTo>
                      <a:pt x="7930" y="1"/>
                      <a:pt x="5414" y="667"/>
                      <a:pt x="3569" y="1154"/>
                    </a:cubicBezTo>
                    <a:cubicBezTo>
                      <a:pt x="2432" y="1451"/>
                      <a:pt x="1493" y="1698"/>
                      <a:pt x="862" y="1698"/>
                    </a:cubicBezTo>
                    <a:cubicBezTo>
                      <a:pt x="488" y="1698"/>
                      <a:pt x="222" y="1611"/>
                      <a:pt x="90" y="1395"/>
                    </a:cubicBezTo>
                    <a:lnTo>
                      <a:pt x="0" y="1448"/>
                    </a:lnTo>
                    <a:cubicBezTo>
                      <a:pt x="158" y="1704"/>
                      <a:pt x="449" y="1807"/>
                      <a:pt x="861" y="1807"/>
                    </a:cubicBezTo>
                    <a:cubicBezTo>
                      <a:pt x="1499" y="1807"/>
                      <a:pt x="2425" y="1561"/>
                      <a:pt x="3595" y="1252"/>
                    </a:cubicBezTo>
                    <a:cubicBezTo>
                      <a:pt x="5424" y="766"/>
                      <a:pt x="7931" y="106"/>
                      <a:pt x="10702" y="106"/>
                    </a:cubicBezTo>
                    <a:cubicBezTo>
                      <a:pt x="11797" y="106"/>
                      <a:pt x="12934" y="209"/>
                      <a:pt x="14087" y="467"/>
                    </a:cubicBezTo>
                    <a:cubicBezTo>
                      <a:pt x="14408" y="539"/>
                      <a:pt x="14693" y="619"/>
                      <a:pt x="14961" y="708"/>
                    </a:cubicBezTo>
                    <a:cubicBezTo>
                      <a:pt x="17432" y="1538"/>
                      <a:pt x="17985" y="3268"/>
                      <a:pt x="18565" y="5106"/>
                    </a:cubicBezTo>
                    <a:cubicBezTo>
                      <a:pt x="19109" y="6819"/>
                      <a:pt x="19680" y="8594"/>
                      <a:pt x="21741" y="9995"/>
                    </a:cubicBezTo>
                    <a:cubicBezTo>
                      <a:pt x="23882" y="11440"/>
                      <a:pt x="25568" y="12029"/>
                      <a:pt x="27575" y="12047"/>
                    </a:cubicBezTo>
                    <a:lnTo>
                      <a:pt x="27691" y="12047"/>
                    </a:lnTo>
                    <a:cubicBezTo>
                      <a:pt x="32714" y="12047"/>
                      <a:pt x="36621" y="9941"/>
                      <a:pt x="40074" y="8077"/>
                    </a:cubicBezTo>
                    <a:cubicBezTo>
                      <a:pt x="41724" y="7194"/>
                      <a:pt x="43285" y="6346"/>
                      <a:pt x="44802" y="5829"/>
                    </a:cubicBezTo>
                    <a:cubicBezTo>
                      <a:pt x="46515" y="5240"/>
                      <a:pt x="47924" y="4669"/>
                      <a:pt x="49280" y="4116"/>
                    </a:cubicBezTo>
                    <a:cubicBezTo>
                      <a:pt x="52599" y="2769"/>
                      <a:pt x="55222" y="1707"/>
                      <a:pt x="59718" y="1529"/>
                    </a:cubicBezTo>
                    <a:cubicBezTo>
                      <a:pt x="59969" y="1519"/>
                      <a:pt x="60213" y="1514"/>
                      <a:pt x="60451" y="1514"/>
                    </a:cubicBezTo>
                    <a:cubicBezTo>
                      <a:pt x="67918" y="1514"/>
                      <a:pt x="69049" y="6413"/>
                      <a:pt x="69611" y="8808"/>
                    </a:cubicBezTo>
                    <a:cubicBezTo>
                      <a:pt x="69692" y="9174"/>
                      <a:pt x="69772" y="9486"/>
                      <a:pt x="69852" y="9727"/>
                    </a:cubicBezTo>
                    <a:lnTo>
                      <a:pt x="69950" y="9691"/>
                    </a:lnTo>
                    <a:cubicBezTo>
                      <a:pt x="69870" y="9460"/>
                      <a:pt x="69799" y="9147"/>
                      <a:pt x="69709" y="8782"/>
                    </a:cubicBezTo>
                    <a:cubicBezTo>
                      <a:pt x="69147" y="6360"/>
                      <a:pt x="67990" y="1407"/>
                      <a:pt x="60442" y="1407"/>
                    </a:cubicBezTo>
                    <a:cubicBezTo>
                      <a:pt x="60204" y="1407"/>
                      <a:pt x="59960" y="1412"/>
                      <a:pt x="59709" y="1422"/>
                    </a:cubicBezTo>
                    <a:cubicBezTo>
                      <a:pt x="55204" y="1600"/>
                      <a:pt x="52572" y="2671"/>
                      <a:pt x="49244" y="4018"/>
                    </a:cubicBezTo>
                    <a:cubicBezTo>
                      <a:pt x="47888" y="4571"/>
                      <a:pt x="46479" y="5142"/>
                      <a:pt x="44775" y="5731"/>
                    </a:cubicBezTo>
                    <a:cubicBezTo>
                      <a:pt x="43241" y="6257"/>
                      <a:pt x="41679" y="7095"/>
                      <a:pt x="40020" y="7988"/>
                    </a:cubicBezTo>
                    <a:cubicBezTo>
                      <a:pt x="36586" y="9843"/>
                      <a:pt x="32687" y="11940"/>
                      <a:pt x="27691" y="11940"/>
                    </a:cubicBezTo>
                    <a:lnTo>
                      <a:pt x="27575" y="11940"/>
                    </a:lnTo>
                    <a:cubicBezTo>
                      <a:pt x="25595" y="11931"/>
                      <a:pt x="23918" y="11342"/>
                      <a:pt x="21803" y="9906"/>
                    </a:cubicBezTo>
                    <a:cubicBezTo>
                      <a:pt x="19769" y="8532"/>
                      <a:pt x="19207" y="6774"/>
                      <a:pt x="18663" y="5070"/>
                    </a:cubicBezTo>
                    <a:cubicBezTo>
                      <a:pt x="18074" y="3215"/>
                      <a:pt x="17521" y="1457"/>
                      <a:pt x="14997" y="610"/>
                    </a:cubicBezTo>
                    <a:cubicBezTo>
                      <a:pt x="14729" y="512"/>
                      <a:pt x="14435" y="440"/>
                      <a:pt x="14113" y="360"/>
                    </a:cubicBezTo>
                    <a:cubicBezTo>
                      <a:pt x="12957" y="104"/>
                      <a:pt x="11818" y="1"/>
                      <a:pt x="1072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1" name="Google Shape;3671;p41"/>
              <p:cNvSpPr/>
              <p:nvPr/>
            </p:nvSpPr>
            <p:spPr>
              <a:xfrm>
                <a:off x="5227325" y="1545925"/>
                <a:ext cx="1752350" cy="296700"/>
              </a:xfrm>
              <a:custGeom>
                <a:rect b="b" l="l" r="r" t="t"/>
                <a:pathLst>
                  <a:path extrusionOk="0" h="11868" w="70094">
                    <a:moveTo>
                      <a:pt x="10612" y="1"/>
                    </a:moveTo>
                    <a:cubicBezTo>
                      <a:pt x="8007" y="1"/>
                      <a:pt x="5668" y="578"/>
                      <a:pt x="3810" y="1037"/>
                    </a:cubicBezTo>
                    <a:cubicBezTo>
                      <a:pt x="2657" y="1322"/>
                      <a:pt x="1697" y="1561"/>
                      <a:pt x="1024" y="1561"/>
                    </a:cubicBezTo>
                    <a:cubicBezTo>
                      <a:pt x="577" y="1561"/>
                      <a:pt x="257" y="1456"/>
                      <a:pt x="90" y="1189"/>
                    </a:cubicBezTo>
                    <a:lnTo>
                      <a:pt x="1" y="1243"/>
                    </a:lnTo>
                    <a:cubicBezTo>
                      <a:pt x="191" y="1548"/>
                      <a:pt x="537" y="1669"/>
                      <a:pt x="1024" y="1669"/>
                    </a:cubicBezTo>
                    <a:cubicBezTo>
                      <a:pt x="1702" y="1669"/>
                      <a:pt x="2653" y="1435"/>
                      <a:pt x="3837" y="1144"/>
                    </a:cubicBezTo>
                    <a:cubicBezTo>
                      <a:pt x="5694" y="683"/>
                      <a:pt x="8029" y="105"/>
                      <a:pt x="10628" y="105"/>
                    </a:cubicBezTo>
                    <a:cubicBezTo>
                      <a:pt x="11749" y="105"/>
                      <a:pt x="12920" y="213"/>
                      <a:pt x="14123" y="484"/>
                    </a:cubicBezTo>
                    <a:cubicBezTo>
                      <a:pt x="14444" y="565"/>
                      <a:pt x="14729" y="645"/>
                      <a:pt x="14997" y="734"/>
                    </a:cubicBezTo>
                    <a:cubicBezTo>
                      <a:pt x="17432" y="1573"/>
                      <a:pt x="17887" y="3285"/>
                      <a:pt x="18369" y="5096"/>
                    </a:cubicBezTo>
                    <a:cubicBezTo>
                      <a:pt x="18842" y="6863"/>
                      <a:pt x="19333" y="8701"/>
                      <a:pt x="21554" y="10101"/>
                    </a:cubicBezTo>
                    <a:cubicBezTo>
                      <a:pt x="23499" y="11323"/>
                      <a:pt x="25167" y="11867"/>
                      <a:pt x="27058" y="11867"/>
                    </a:cubicBezTo>
                    <a:cubicBezTo>
                      <a:pt x="27183" y="11867"/>
                      <a:pt x="27317" y="11867"/>
                      <a:pt x="27451" y="11859"/>
                    </a:cubicBezTo>
                    <a:cubicBezTo>
                      <a:pt x="32134" y="11680"/>
                      <a:pt x="35899" y="9628"/>
                      <a:pt x="39218" y="7826"/>
                    </a:cubicBezTo>
                    <a:cubicBezTo>
                      <a:pt x="41100" y="6800"/>
                      <a:pt x="42875" y="5828"/>
                      <a:pt x="44615" y="5319"/>
                    </a:cubicBezTo>
                    <a:cubicBezTo>
                      <a:pt x="46328" y="4820"/>
                      <a:pt x="47791" y="4320"/>
                      <a:pt x="49093" y="3883"/>
                    </a:cubicBezTo>
                    <a:cubicBezTo>
                      <a:pt x="52439" y="2741"/>
                      <a:pt x="55088" y="1840"/>
                      <a:pt x="59674" y="1644"/>
                    </a:cubicBezTo>
                    <a:cubicBezTo>
                      <a:pt x="59944" y="1632"/>
                      <a:pt x="60208" y="1626"/>
                      <a:pt x="60464" y="1626"/>
                    </a:cubicBezTo>
                    <a:cubicBezTo>
                      <a:pt x="67871" y="1626"/>
                      <a:pt x="69133" y="6490"/>
                      <a:pt x="69754" y="8861"/>
                    </a:cubicBezTo>
                    <a:cubicBezTo>
                      <a:pt x="69844" y="9191"/>
                      <a:pt x="69915" y="9477"/>
                      <a:pt x="69995" y="9700"/>
                    </a:cubicBezTo>
                    <a:lnTo>
                      <a:pt x="70093" y="9664"/>
                    </a:lnTo>
                    <a:cubicBezTo>
                      <a:pt x="70013" y="9450"/>
                      <a:pt x="69942" y="9164"/>
                      <a:pt x="69861" y="8834"/>
                    </a:cubicBezTo>
                    <a:cubicBezTo>
                      <a:pt x="69232" y="6436"/>
                      <a:pt x="67960" y="1519"/>
                      <a:pt x="60457" y="1519"/>
                    </a:cubicBezTo>
                    <a:cubicBezTo>
                      <a:pt x="60200" y="1519"/>
                      <a:pt x="59936" y="1525"/>
                      <a:pt x="59665" y="1537"/>
                    </a:cubicBezTo>
                    <a:cubicBezTo>
                      <a:pt x="55070" y="1733"/>
                      <a:pt x="52412" y="2643"/>
                      <a:pt x="49057" y="3785"/>
                    </a:cubicBezTo>
                    <a:cubicBezTo>
                      <a:pt x="47764" y="4222"/>
                      <a:pt x="46301" y="4722"/>
                      <a:pt x="44579" y="5221"/>
                    </a:cubicBezTo>
                    <a:cubicBezTo>
                      <a:pt x="42840" y="5730"/>
                      <a:pt x="41055" y="6702"/>
                      <a:pt x="39164" y="7728"/>
                    </a:cubicBezTo>
                    <a:cubicBezTo>
                      <a:pt x="35854" y="9530"/>
                      <a:pt x="32108" y="11573"/>
                      <a:pt x="27451" y="11752"/>
                    </a:cubicBezTo>
                    <a:cubicBezTo>
                      <a:pt x="27310" y="11757"/>
                      <a:pt x="27171" y="11760"/>
                      <a:pt x="27034" y="11760"/>
                    </a:cubicBezTo>
                    <a:cubicBezTo>
                      <a:pt x="25157" y="11760"/>
                      <a:pt x="23552" y="11242"/>
                      <a:pt x="21607" y="10012"/>
                    </a:cubicBezTo>
                    <a:cubicBezTo>
                      <a:pt x="19422" y="8629"/>
                      <a:pt x="18940" y="6818"/>
                      <a:pt x="18476" y="5070"/>
                    </a:cubicBezTo>
                    <a:cubicBezTo>
                      <a:pt x="17985" y="3223"/>
                      <a:pt x="17522" y="1483"/>
                      <a:pt x="15024" y="636"/>
                    </a:cubicBezTo>
                    <a:cubicBezTo>
                      <a:pt x="14765" y="538"/>
                      <a:pt x="14471" y="458"/>
                      <a:pt x="14149" y="386"/>
                    </a:cubicBezTo>
                    <a:cubicBezTo>
                      <a:pt x="12932" y="110"/>
                      <a:pt x="11747" y="1"/>
                      <a:pt x="1061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2" name="Google Shape;3672;p41"/>
              <p:cNvSpPr/>
              <p:nvPr/>
            </p:nvSpPr>
            <p:spPr>
              <a:xfrm>
                <a:off x="5223550" y="1553750"/>
                <a:ext cx="1755900" cy="292450"/>
              </a:xfrm>
              <a:custGeom>
                <a:rect b="b" l="l" r="r" t="t"/>
                <a:pathLst>
                  <a:path extrusionOk="0" h="11698" w="70236">
                    <a:moveTo>
                      <a:pt x="10566" y="1"/>
                    </a:moveTo>
                    <a:cubicBezTo>
                      <a:pt x="8074" y="1"/>
                      <a:pt x="5833" y="515"/>
                      <a:pt x="4041" y="930"/>
                    </a:cubicBezTo>
                    <a:cubicBezTo>
                      <a:pt x="2884" y="1196"/>
                      <a:pt x="1909" y="1421"/>
                      <a:pt x="1198" y="1421"/>
                    </a:cubicBezTo>
                    <a:cubicBezTo>
                      <a:pt x="672" y="1421"/>
                      <a:pt x="291" y="1297"/>
                      <a:pt x="89" y="974"/>
                    </a:cubicBezTo>
                    <a:lnTo>
                      <a:pt x="0" y="1037"/>
                    </a:lnTo>
                    <a:cubicBezTo>
                      <a:pt x="226" y="1391"/>
                      <a:pt x="636" y="1526"/>
                      <a:pt x="1198" y="1526"/>
                    </a:cubicBezTo>
                    <a:cubicBezTo>
                      <a:pt x="1925" y="1526"/>
                      <a:pt x="2906" y="1299"/>
                      <a:pt x="4068" y="1028"/>
                    </a:cubicBezTo>
                    <a:cubicBezTo>
                      <a:pt x="5846" y="620"/>
                      <a:pt x="8078" y="108"/>
                      <a:pt x="10558" y="108"/>
                    </a:cubicBezTo>
                    <a:cubicBezTo>
                      <a:pt x="11711" y="108"/>
                      <a:pt x="12918" y="218"/>
                      <a:pt x="14158" y="501"/>
                    </a:cubicBezTo>
                    <a:cubicBezTo>
                      <a:pt x="14479" y="573"/>
                      <a:pt x="14764" y="653"/>
                      <a:pt x="15023" y="751"/>
                    </a:cubicBezTo>
                    <a:cubicBezTo>
                      <a:pt x="17441" y="1590"/>
                      <a:pt x="17797" y="3294"/>
                      <a:pt x="18190" y="5096"/>
                    </a:cubicBezTo>
                    <a:cubicBezTo>
                      <a:pt x="18574" y="6916"/>
                      <a:pt x="18975" y="8798"/>
                      <a:pt x="21357" y="10190"/>
                    </a:cubicBezTo>
                    <a:cubicBezTo>
                      <a:pt x="23123" y="11233"/>
                      <a:pt x="24685" y="11697"/>
                      <a:pt x="26433" y="11697"/>
                    </a:cubicBezTo>
                    <a:cubicBezTo>
                      <a:pt x="26727" y="11697"/>
                      <a:pt x="27022" y="11688"/>
                      <a:pt x="27325" y="11662"/>
                    </a:cubicBezTo>
                    <a:cubicBezTo>
                      <a:pt x="31643" y="11296"/>
                      <a:pt x="35229" y="9306"/>
                      <a:pt x="38396" y="7549"/>
                    </a:cubicBezTo>
                    <a:cubicBezTo>
                      <a:pt x="40502" y="6380"/>
                      <a:pt x="42491" y="5274"/>
                      <a:pt x="44418" y="4801"/>
                    </a:cubicBezTo>
                    <a:cubicBezTo>
                      <a:pt x="46095" y="4400"/>
                      <a:pt x="47522" y="3998"/>
                      <a:pt x="48789" y="3659"/>
                    </a:cubicBezTo>
                    <a:cubicBezTo>
                      <a:pt x="52340" y="2678"/>
                      <a:pt x="54909" y="1973"/>
                      <a:pt x="59628" y="1750"/>
                    </a:cubicBezTo>
                    <a:cubicBezTo>
                      <a:pt x="59919" y="1737"/>
                      <a:pt x="60202" y="1730"/>
                      <a:pt x="60476" y="1730"/>
                    </a:cubicBezTo>
                    <a:cubicBezTo>
                      <a:pt x="67833" y="1730"/>
                      <a:pt x="69226" y="6557"/>
                      <a:pt x="69905" y="8914"/>
                    </a:cubicBezTo>
                    <a:cubicBezTo>
                      <a:pt x="69995" y="9208"/>
                      <a:pt x="70066" y="9458"/>
                      <a:pt x="70137" y="9663"/>
                    </a:cubicBezTo>
                    <a:lnTo>
                      <a:pt x="70235" y="9628"/>
                    </a:lnTo>
                    <a:cubicBezTo>
                      <a:pt x="70164" y="9431"/>
                      <a:pt x="70093" y="9181"/>
                      <a:pt x="70012" y="8887"/>
                    </a:cubicBezTo>
                    <a:cubicBezTo>
                      <a:pt x="69324" y="6504"/>
                      <a:pt x="67922" y="1623"/>
                      <a:pt x="60477" y="1623"/>
                    </a:cubicBezTo>
                    <a:cubicBezTo>
                      <a:pt x="60202" y="1623"/>
                      <a:pt x="59919" y="1630"/>
                      <a:pt x="59628" y="1643"/>
                    </a:cubicBezTo>
                    <a:cubicBezTo>
                      <a:pt x="54891" y="1866"/>
                      <a:pt x="52322" y="2571"/>
                      <a:pt x="48762" y="3552"/>
                    </a:cubicBezTo>
                    <a:cubicBezTo>
                      <a:pt x="47496" y="3900"/>
                      <a:pt x="46068" y="4293"/>
                      <a:pt x="44391" y="4703"/>
                    </a:cubicBezTo>
                    <a:cubicBezTo>
                      <a:pt x="42446" y="5176"/>
                      <a:pt x="40457" y="6282"/>
                      <a:pt x="38343" y="7460"/>
                    </a:cubicBezTo>
                    <a:cubicBezTo>
                      <a:pt x="35185" y="9208"/>
                      <a:pt x="31616" y="11198"/>
                      <a:pt x="27316" y="11554"/>
                    </a:cubicBezTo>
                    <a:cubicBezTo>
                      <a:pt x="27016" y="11580"/>
                      <a:pt x="26723" y="11593"/>
                      <a:pt x="26435" y="11593"/>
                    </a:cubicBezTo>
                    <a:cubicBezTo>
                      <a:pt x="24702" y="11593"/>
                      <a:pt x="23155" y="11125"/>
                      <a:pt x="21411" y="10100"/>
                    </a:cubicBezTo>
                    <a:cubicBezTo>
                      <a:pt x="19073" y="8735"/>
                      <a:pt x="18672" y="6871"/>
                      <a:pt x="18288" y="5069"/>
                    </a:cubicBezTo>
                    <a:cubicBezTo>
                      <a:pt x="17896" y="3240"/>
                      <a:pt x="17530" y="1509"/>
                      <a:pt x="15059" y="653"/>
                    </a:cubicBezTo>
                    <a:cubicBezTo>
                      <a:pt x="14791" y="555"/>
                      <a:pt x="14506" y="475"/>
                      <a:pt x="14176" y="394"/>
                    </a:cubicBezTo>
                    <a:cubicBezTo>
                      <a:pt x="12932" y="112"/>
                      <a:pt x="11722" y="1"/>
                      <a:pt x="1056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3" name="Google Shape;3673;p41"/>
              <p:cNvSpPr/>
              <p:nvPr/>
            </p:nvSpPr>
            <p:spPr>
              <a:xfrm>
                <a:off x="5219975" y="1561575"/>
                <a:ext cx="1759250" cy="289075"/>
              </a:xfrm>
              <a:custGeom>
                <a:rect b="b" l="l" r="r" t="t"/>
                <a:pathLst>
                  <a:path extrusionOk="0" h="11563" w="70370">
                    <a:moveTo>
                      <a:pt x="10493" y="0"/>
                    </a:moveTo>
                    <a:cubicBezTo>
                      <a:pt x="8117" y="0"/>
                      <a:pt x="5976" y="459"/>
                      <a:pt x="4256" y="822"/>
                    </a:cubicBezTo>
                    <a:cubicBezTo>
                      <a:pt x="3094" y="1072"/>
                      <a:pt x="2110" y="1284"/>
                      <a:pt x="1372" y="1284"/>
                    </a:cubicBezTo>
                    <a:cubicBezTo>
                      <a:pt x="767" y="1284"/>
                      <a:pt x="327" y="1141"/>
                      <a:pt x="89" y="759"/>
                    </a:cubicBezTo>
                    <a:lnTo>
                      <a:pt x="0" y="822"/>
                    </a:lnTo>
                    <a:cubicBezTo>
                      <a:pt x="259" y="1237"/>
                      <a:pt x="730" y="1390"/>
                      <a:pt x="1373" y="1390"/>
                    </a:cubicBezTo>
                    <a:cubicBezTo>
                      <a:pt x="2127" y="1390"/>
                      <a:pt x="3117" y="1179"/>
                      <a:pt x="4282" y="929"/>
                    </a:cubicBezTo>
                    <a:cubicBezTo>
                      <a:pt x="5992" y="560"/>
                      <a:pt x="8127" y="103"/>
                      <a:pt x="10493" y="103"/>
                    </a:cubicBezTo>
                    <a:cubicBezTo>
                      <a:pt x="11671" y="103"/>
                      <a:pt x="12907" y="216"/>
                      <a:pt x="14176" y="510"/>
                    </a:cubicBezTo>
                    <a:cubicBezTo>
                      <a:pt x="14506" y="590"/>
                      <a:pt x="14791" y="670"/>
                      <a:pt x="15050" y="768"/>
                    </a:cubicBezTo>
                    <a:cubicBezTo>
                      <a:pt x="17441" y="1616"/>
                      <a:pt x="17717" y="3311"/>
                      <a:pt x="18003" y="5104"/>
                    </a:cubicBezTo>
                    <a:cubicBezTo>
                      <a:pt x="18306" y="6977"/>
                      <a:pt x="18618" y="8904"/>
                      <a:pt x="21152" y="10287"/>
                    </a:cubicBezTo>
                    <a:cubicBezTo>
                      <a:pt x="22740" y="11152"/>
                      <a:pt x="24185" y="11563"/>
                      <a:pt x="25791" y="11563"/>
                    </a:cubicBezTo>
                    <a:cubicBezTo>
                      <a:pt x="26246" y="11563"/>
                      <a:pt x="26710" y="11527"/>
                      <a:pt x="27192" y="11465"/>
                    </a:cubicBezTo>
                    <a:cubicBezTo>
                      <a:pt x="31179" y="10947"/>
                      <a:pt x="34587" y="8993"/>
                      <a:pt x="37602" y="7281"/>
                    </a:cubicBezTo>
                    <a:cubicBezTo>
                      <a:pt x="39913" y="5951"/>
                      <a:pt x="42099" y="4702"/>
                      <a:pt x="44213" y="4292"/>
                    </a:cubicBezTo>
                    <a:cubicBezTo>
                      <a:pt x="45730" y="3989"/>
                      <a:pt x="47041" y="3712"/>
                      <a:pt x="48201" y="3462"/>
                    </a:cubicBezTo>
                    <a:cubicBezTo>
                      <a:pt x="52055" y="2651"/>
                      <a:pt x="54597" y="2106"/>
                      <a:pt x="59584" y="1857"/>
                    </a:cubicBezTo>
                    <a:cubicBezTo>
                      <a:pt x="59896" y="1841"/>
                      <a:pt x="60198" y="1833"/>
                      <a:pt x="60490" y="1833"/>
                    </a:cubicBezTo>
                    <a:cubicBezTo>
                      <a:pt x="67815" y="1833"/>
                      <a:pt x="69320" y="6625"/>
                      <a:pt x="70057" y="8984"/>
                    </a:cubicBezTo>
                    <a:cubicBezTo>
                      <a:pt x="70138" y="9234"/>
                      <a:pt x="70200" y="9448"/>
                      <a:pt x="70271" y="9627"/>
                    </a:cubicBezTo>
                    <a:lnTo>
                      <a:pt x="70369" y="9582"/>
                    </a:lnTo>
                    <a:cubicBezTo>
                      <a:pt x="70307" y="9413"/>
                      <a:pt x="70236" y="9199"/>
                      <a:pt x="70155" y="8949"/>
                    </a:cubicBezTo>
                    <a:cubicBezTo>
                      <a:pt x="69799" y="7798"/>
                      <a:pt x="69192" y="5862"/>
                      <a:pt x="67657" y="4310"/>
                    </a:cubicBezTo>
                    <a:cubicBezTo>
                      <a:pt x="65977" y="2597"/>
                      <a:pt x="63558" y="1727"/>
                      <a:pt x="60462" y="1727"/>
                    </a:cubicBezTo>
                    <a:cubicBezTo>
                      <a:pt x="60172" y="1727"/>
                      <a:pt x="59877" y="1734"/>
                      <a:pt x="59575" y="1750"/>
                    </a:cubicBezTo>
                    <a:cubicBezTo>
                      <a:pt x="54588" y="1999"/>
                      <a:pt x="52037" y="2544"/>
                      <a:pt x="48174" y="3364"/>
                    </a:cubicBezTo>
                    <a:cubicBezTo>
                      <a:pt x="47023" y="3614"/>
                      <a:pt x="45712" y="3891"/>
                      <a:pt x="44195" y="4185"/>
                    </a:cubicBezTo>
                    <a:cubicBezTo>
                      <a:pt x="42063" y="4604"/>
                      <a:pt x="39868" y="5862"/>
                      <a:pt x="37549" y="7182"/>
                    </a:cubicBezTo>
                    <a:cubicBezTo>
                      <a:pt x="34551" y="8904"/>
                      <a:pt x="31144" y="10840"/>
                      <a:pt x="27174" y="11366"/>
                    </a:cubicBezTo>
                    <a:cubicBezTo>
                      <a:pt x="26704" y="11426"/>
                      <a:pt x="26252" y="11457"/>
                      <a:pt x="25811" y="11457"/>
                    </a:cubicBezTo>
                    <a:cubicBezTo>
                      <a:pt x="24218" y="11457"/>
                      <a:pt x="22776" y="11057"/>
                      <a:pt x="21197" y="10198"/>
                    </a:cubicBezTo>
                    <a:cubicBezTo>
                      <a:pt x="18717" y="8842"/>
                      <a:pt x="18404" y="6933"/>
                      <a:pt x="18110" y="5086"/>
                    </a:cubicBezTo>
                    <a:cubicBezTo>
                      <a:pt x="17816" y="3266"/>
                      <a:pt x="17530" y="1535"/>
                      <a:pt x="15086" y="670"/>
                    </a:cubicBezTo>
                    <a:cubicBezTo>
                      <a:pt x="14818" y="572"/>
                      <a:pt x="14533" y="492"/>
                      <a:pt x="14203" y="411"/>
                    </a:cubicBezTo>
                    <a:cubicBezTo>
                      <a:pt x="12923" y="114"/>
                      <a:pt x="11679" y="0"/>
                      <a:pt x="104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4" name="Google Shape;3674;p41"/>
              <p:cNvSpPr/>
              <p:nvPr/>
            </p:nvSpPr>
            <p:spPr>
              <a:xfrm>
                <a:off x="5216175" y="1569250"/>
                <a:ext cx="1762825" cy="286300"/>
              </a:xfrm>
              <a:custGeom>
                <a:rect b="b" l="l" r="r" t="t"/>
                <a:pathLst>
                  <a:path extrusionOk="0" h="11452" w="70513">
                    <a:moveTo>
                      <a:pt x="10424" y="0"/>
                    </a:moveTo>
                    <a:cubicBezTo>
                      <a:pt x="8161" y="0"/>
                      <a:pt x="6119" y="407"/>
                      <a:pt x="4470" y="738"/>
                    </a:cubicBezTo>
                    <a:cubicBezTo>
                      <a:pt x="3319" y="966"/>
                      <a:pt x="2334" y="1160"/>
                      <a:pt x="1572" y="1160"/>
                    </a:cubicBezTo>
                    <a:cubicBezTo>
                      <a:pt x="876" y="1160"/>
                      <a:pt x="367" y="998"/>
                      <a:pt x="90" y="550"/>
                    </a:cubicBezTo>
                    <a:lnTo>
                      <a:pt x="1" y="613"/>
                    </a:lnTo>
                    <a:cubicBezTo>
                      <a:pt x="302" y="1091"/>
                      <a:pt x="837" y="1264"/>
                      <a:pt x="1562" y="1264"/>
                    </a:cubicBezTo>
                    <a:cubicBezTo>
                      <a:pt x="2338" y="1264"/>
                      <a:pt x="3331" y="1066"/>
                      <a:pt x="4488" y="836"/>
                    </a:cubicBezTo>
                    <a:cubicBezTo>
                      <a:pt x="6130" y="511"/>
                      <a:pt x="8164" y="107"/>
                      <a:pt x="10416" y="107"/>
                    </a:cubicBezTo>
                    <a:cubicBezTo>
                      <a:pt x="11627" y="107"/>
                      <a:pt x="12902" y="224"/>
                      <a:pt x="14212" y="533"/>
                    </a:cubicBezTo>
                    <a:cubicBezTo>
                      <a:pt x="14533" y="613"/>
                      <a:pt x="14818" y="693"/>
                      <a:pt x="15086" y="791"/>
                    </a:cubicBezTo>
                    <a:cubicBezTo>
                      <a:pt x="17450" y="1648"/>
                      <a:pt x="17638" y="3343"/>
                      <a:pt x="17843" y="5136"/>
                    </a:cubicBezTo>
                    <a:cubicBezTo>
                      <a:pt x="18057" y="7045"/>
                      <a:pt x="18280" y="9025"/>
                      <a:pt x="20956" y="10390"/>
                    </a:cubicBezTo>
                    <a:cubicBezTo>
                      <a:pt x="22375" y="11113"/>
                      <a:pt x="23704" y="11452"/>
                      <a:pt x="25158" y="11452"/>
                    </a:cubicBezTo>
                    <a:cubicBezTo>
                      <a:pt x="25765" y="11452"/>
                      <a:pt x="26398" y="11398"/>
                      <a:pt x="27067" y="11273"/>
                    </a:cubicBezTo>
                    <a:cubicBezTo>
                      <a:pt x="30751" y="10622"/>
                      <a:pt x="33990" y="8704"/>
                      <a:pt x="36853" y="7009"/>
                    </a:cubicBezTo>
                    <a:cubicBezTo>
                      <a:pt x="39360" y="5528"/>
                      <a:pt x="41724" y="4128"/>
                      <a:pt x="44017" y="3780"/>
                    </a:cubicBezTo>
                    <a:cubicBezTo>
                      <a:pt x="44882" y="3646"/>
                      <a:pt x="45676" y="3530"/>
                      <a:pt x="46408" y="3414"/>
                    </a:cubicBezTo>
                    <a:cubicBezTo>
                      <a:pt x="51341" y="2656"/>
                      <a:pt x="53812" y="2281"/>
                      <a:pt x="59540" y="1969"/>
                    </a:cubicBezTo>
                    <a:cubicBezTo>
                      <a:pt x="59860" y="1952"/>
                      <a:pt x="60171" y="1943"/>
                      <a:pt x="60473" y="1943"/>
                    </a:cubicBezTo>
                    <a:cubicBezTo>
                      <a:pt x="67807" y="1943"/>
                      <a:pt x="69490" y="6893"/>
                      <a:pt x="70227" y="9061"/>
                    </a:cubicBezTo>
                    <a:cubicBezTo>
                      <a:pt x="70298" y="9266"/>
                      <a:pt x="70352" y="9445"/>
                      <a:pt x="70414" y="9587"/>
                    </a:cubicBezTo>
                    <a:lnTo>
                      <a:pt x="70513" y="9552"/>
                    </a:lnTo>
                    <a:cubicBezTo>
                      <a:pt x="70450" y="9409"/>
                      <a:pt x="70397" y="9231"/>
                      <a:pt x="70325" y="9025"/>
                    </a:cubicBezTo>
                    <a:cubicBezTo>
                      <a:pt x="69580" y="6841"/>
                      <a:pt x="67881" y="1835"/>
                      <a:pt x="60488" y="1835"/>
                    </a:cubicBezTo>
                    <a:cubicBezTo>
                      <a:pt x="60182" y="1835"/>
                      <a:pt x="59866" y="1844"/>
                      <a:pt x="59540" y="1862"/>
                    </a:cubicBezTo>
                    <a:cubicBezTo>
                      <a:pt x="53803" y="2174"/>
                      <a:pt x="51323" y="2558"/>
                      <a:pt x="46399" y="3307"/>
                    </a:cubicBezTo>
                    <a:cubicBezTo>
                      <a:pt x="45659" y="3423"/>
                      <a:pt x="44865" y="3548"/>
                      <a:pt x="43999" y="3673"/>
                    </a:cubicBezTo>
                    <a:cubicBezTo>
                      <a:pt x="41689" y="4030"/>
                      <a:pt x="39316" y="5430"/>
                      <a:pt x="36800" y="6920"/>
                    </a:cubicBezTo>
                    <a:cubicBezTo>
                      <a:pt x="33945" y="8606"/>
                      <a:pt x="30716" y="10524"/>
                      <a:pt x="27049" y="11175"/>
                    </a:cubicBezTo>
                    <a:cubicBezTo>
                      <a:pt x="26390" y="11291"/>
                      <a:pt x="25769" y="11350"/>
                      <a:pt x="25168" y="11350"/>
                    </a:cubicBezTo>
                    <a:cubicBezTo>
                      <a:pt x="23728" y="11350"/>
                      <a:pt x="22411" y="11010"/>
                      <a:pt x="21001" y="10292"/>
                    </a:cubicBezTo>
                    <a:cubicBezTo>
                      <a:pt x="18378" y="8954"/>
                      <a:pt x="18155" y="7009"/>
                      <a:pt x="17950" y="5118"/>
                    </a:cubicBezTo>
                    <a:cubicBezTo>
                      <a:pt x="17745" y="3298"/>
                      <a:pt x="17548" y="1567"/>
                      <a:pt x="15122" y="693"/>
                    </a:cubicBezTo>
                    <a:cubicBezTo>
                      <a:pt x="14854" y="595"/>
                      <a:pt x="14560" y="506"/>
                      <a:pt x="14230" y="426"/>
                    </a:cubicBezTo>
                    <a:cubicBezTo>
                      <a:pt x="12915" y="117"/>
                      <a:pt x="11638" y="0"/>
                      <a:pt x="1042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5" name="Google Shape;3675;p41"/>
              <p:cNvSpPr/>
              <p:nvPr/>
            </p:nvSpPr>
            <p:spPr>
              <a:xfrm>
                <a:off x="5212375" y="1577075"/>
                <a:ext cx="1766400" cy="284275"/>
              </a:xfrm>
              <a:custGeom>
                <a:rect b="b" l="l" r="r" t="t"/>
                <a:pathLst>
                  <a:path extrusionOk="0" h="11371" w="70656">
                    <a:moveTo>
                      <a:pt x="10329" y="0"/>
                    </a:moveTo>
                    <a:cubicBezTo>
                      <a:pt x="8184" y="0"/>
                      <a:pt x="6247" y="352"/>
                      <a:pt x="4676" y="639"/>
                    </a:cubicBezTo>
                    <a:cubicBezTo>
                      <a:pt x="3534" y="853"/>
                      <a:pt x="2548" y="1036"/>
                      <a:pt x="1767" y="1036"/>
                    </a:cubicBezTo>
                    <a:cubicBezTo>
                      <a:pt x="987" y="1036"/>
                      <a:pt x="411" y="853"/>
                      <a:pt x="90" y="336"/>
                    </a:cubicBezTo>
                    <a:lnTo>
                      <a:pt x="1" y="398"/>
                    </a:lnTo>
                    <a:cubicBezTo>
                      <a:pt x="348" y="949"/>
                      <a:pt x="949" y="1141"/>
                      <a:pt x="1761" y="1141"/>
                    </a:cubicBezTo>
                    <a:cubicBezTo>
                      <a:pt x="2554" y="1141"/>
                      <a:pt x="3548" y="958"/>
                      <a:pt x="4702" y="746"/>
                    </a:cubicBezTo>
                    <a:cubicBezTo>
                      <a:pt x="6267" y="458"/>
                      <a:pt x="8204" y="105"/>
                      <a:pt x="10346" y="105"/>
                    </a:cubicBezTo>
                    <a:cubicBezTo>
                      <a:pt x="11586" y="105"/>
                      <a:pt x="12894" y="223"/>
                      <a:pt x="14239" y="541"/>
                    </a:cubicBezTo>
                    <a:cubicBezTo>
                      <a:pt x="14569" y="621"/>
                      <a:pt x="14854" y="710"/>
                      <a:pt x="15113" y="808"/>
                    </a:cubicBezTo>
                    <a:cubicBezTo>
                      <a:pt x="17468" y="1674"/>
                      <a:pt x="17575" y="3369"/>
                      <a:pt x="17682" y="5162"/>
                    </a:cubicBezTo>
                    <a:cubicBezTo>
                      <a:pt x="17807" y="7124"/>
                      <a:pt x="17932" y="9141"/>
                      <a:pt x="20760" y="10479"/>
                    </a:cubicBezTo>
                    <a:cubicBezTo>
                      <a:pt x="22027" y="11076"/>
                      <a:pt x="23231" y="11371"/>
                      <a:pt x="24534" y="11371"/>
                    </a:cubicBezTo>
                    <a:cubicBezTo>
                      <a:pt x="25292" y="11371"/>
                      <a:pt x="26086" y="11273"/>
                      <a:pt x="26943" y="11076"/>
                    </a:cubicBezTo>
                    <a:cubicBezTo>
                      <a:pt x="30350" y="10309"/>
                      <a:pt x="33294" y="8498"/>
                      <a:pt x="36140" y="6750"/>
                    </a:cubicBezTo>
                    <a:cubicBezTo>
                      <a:pt x="38825" y="5090"/>
                      <a:pt x="41368" y="3529"/>
                      <a:pt x="43821" y="3262"/>
                    </a:cubicBezTo>
                    <a:cubicBezTo>
                      <a:pt x="49754" y="2628"/>
                      <a:pt x="52260" y="2486"/>
                      <a:pt x="57265" y="2200"/>
                    </a:cubicBezTo>
                    <a:cubicBezTo>
                      <a:pt x="57952" y="2164"/>
                      <a:pt x="58693" y="2120"/>
                      <a:pt x="59504" y="2075"/>
                    </a:cubicBezTo>
                    <a:cubicBezTo>
                      <a:pt x="59845" y="2056"/>
                      <a:pt x="60175" y="2046"/>
                      <a:pt x="60495" y="2046"/>
                    </a:cubicBezTo>
                    <a:cubicBezTo>
                      <a:pt x="67825" y="2046"/>
                      <a:pt x="69619" y="6978"/>
                      <a:pt x="70406" y="9141"/>
                    </a:cubicBezTo>
                    <a:cubicBezTo>
                      <a:pt x="70459" y="9292"/>
                      <a:pt x="70513" y="9435"/>
                      <a:pt x="70558" y="9551"/>
                    </a:cubicBezTo>
                    <a:lnTo>
                      <a:pt x="70656" y="9515"/>
                    </a:lnTo>
                    <a:cubicBezTo>
                      <a:pt x="70611" y="9399"/>
                      <a:pt x="70558" y="9257"/>
                      <a:pt x="70504" y="9105"/>
                    </a:cubicBezTo>
                    <a:cubicBezTo>
                      <a:pt x="69709" y="6926"/>
                      <a:pt x="67899" y="1939"/>
                      <a:pt x="60502" y="1939"/>
                    </a:cubicBezTo>
                    <a:cubicBezTo>
                      <a:pt x="60178" y="1939"/>
                      <a:pt x="59842" y="1948"/>
                      <a:pt x="59495" y="1968"/>
                    </a:cubicBezTo>
                    <a:cubicBezTo>
                      <a:pt x="58693" y="2022"/>
                      <a:pt x="57952" y="2057"/>
                      <a:pt x="57256" y="2102"/>
                    </a:cubicBezTo>
                    <a:cubicBezTo>
                      <a:pt x="52260" y="2378"/>
                      <a:pt x="49745" y="2521"/>
                      <a:pt x="43812" y="3164"/>
                    </a:cubicBezTo>
                    <a:cubicBezTo>
                      <a:pt x="41332" y="3422"/>
                      <a:pt x="38781" y="4992"/>
                      <a:pt x="36087" y="6661"/>
                    </a:cubicBezTo>
                    <a:cubicBezTo>
                      <a:pt x="33250" y="8409"/>
                      <a:pt x="30315" y="10211"/>
                      <a:pt x="26916" y="10978"/>
                    </a:cubicBezTo>
                    <a:cubicBezTo>
                      <a:pt x="26072" y="11168"/>
                      <a:pt x="25292" y="11264"/>
                      <a:pt x="24544" y="11264"/>
                    </a:cubicBezTo>
                    <a:cubicBezTo>
                      <a:pt x="23253" y="11264"/>
                      <a:pt x="22059" y="10977"/>
                      <a:pt x="20805" y="10390"/>
                    </a:cubicBezTo>
                    <a:cubicBezTo>
                      <a:pt x="18030" y="9078"/>
                      <a:pt x="17905" y="7089"/>
                      <a:pt x="17790" y="5162"/>
                    </a:cubicBezTo>
                    <a:cubicBezTo>
                      <a:pt x="17674" y="3333"/>
                      <a:pt x="17575" y="1602"/>
                      <a:pt x="15149" y="710"/>
                    </a:cubicBezTo>
                    <a:cubicBezTo>
                      <a:pt x="14890" y="612"/>
                      <a:pt x="14596" y="523"/>
                      <a:pt x="14266" y="443"/>
                    </a:cubicBezTo>
                    <a:cubicBezTo>
                      <a:pt x="12904" y="120"/>
                      <a:pt x="11581" y="0"/>
                      <a:pt x="1032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6" name="Google Shape;3676;p41"/>
              <p:cNvSpPr/>
              <p:nvPr/>
            </p:nvSpPr>
            <p:spPr>
              <a:xfrm>
                <a:off x="5208825" y="1584650"/>
                <a:ext cx="1769725" cy="282950"/>
              </a:xfrm>
              <a:custGeom>
                <a:rect b="b" l="l" r="r" t="t"/>
                <a:pathLst>
                  <a:path extrusionOk="0" h="11318" w="70789">
                    <a:moveTo>
                      <a:pt x="10223" y="1"/>
                    </a:moveTo>
                    <a:cubicBezTo>
                      <a:pt x="8237" y="1"/>
                      <a:pt x="6437" y="302"/>
                      <a:pt x="4871" y="568"/>
                    </a:cubicBezTo>
                    <a:cubicBezTo>
                      <a:pt x="3745" y="758"/>
                      <a:pt x="2767" y="923"/>
                      <a:pt x="1977" y="923"/>
                    </a:cubicBezTo>
                    <a:cubicBezTo>
                      <a:pt x="1101" y="923"/>
                      <a:pt x="455" y="721"/>
                      <a:pt x="89" y="131"/>
                    </a:cubicBezTo>
                    <a:lnTo>
                      <a:pt x="0" y="193"/>
                    </a:lnTo>
                    <a:cubicBezTo>
                      <a:pt x="388" y="818"/>
                      <a:pt x="1062" y="1028"/>
                      <a:pt x="1970" y="1028"/>
                    </a:cubicBezTo>
                    <a:cubicBezTo>
                      <a:pt x="2773" y="1028"/>
                      <a:pt x="3758" y="863"/>
                      <a:pt x="4889" y="675"/>
                    </a:cubicBezTo>
                    <a:cubicBezTo>
                      <a:pt x="6455" y="408"/>
                      <a:pt x="8256" y="106"/>
                      <a:pt x="10240" y="106"/>
                    </a:cubicBezTo>
                    <a:cubicBezTo>
                      <a:pt x="11511" y="106"/>
                      <a:pt x="12858" y="230"/>
                      <a:pt x="14265" y="568"/>
                    </a:cubicBezTo>
                    <a:cubicBezTo>
                      <a:pt x="14595" y="648"/>
                      <a:pt x="14881" y="737"/>
                      <a:pt x="15139" y="835"/>
                    </a:cubicBezTo>
                    <a:cubicBezTo>
                      <a:pt x="17485" y="1710"/>
                      <a:pt x="17503" y="3414"/>
                      <a:pt x="17530" y="5216"/>
                    </a:cubicBezTo>
                    <a:cubicBezTo>
                      <a:pt x="17548" y="7214"/>
                      <a:pt x="17575" y="9284"/>
                      <a:pt x="20554" y="10586"/>
                    </a:cubicBezTo>
                    <a:cubicBezTo>
                      <a:pt x="21678" y="11077"/>
                      <a:pt x="22767" y="11318"/>
                      <a:pt x="23935" y="11318"/>
                    </a:cubicBezTo>
                    <a:cubicBezTo>
                      <a:pt x="24827" y="11318"/>
                      <a:pt x="25764" y="11175"/>
                      <a:pt x="26808" y="10889"/>
                    </a:cubicBezTo>
                    <a:cubicBezTo>
                      <a:pt x="29966" y="10024"/>
                      <a:pt x="32758" y="8231"/>
                      <a:pt x="35452" y="6500"/>
                    </a:cubicBezTo>
                    <a:cubicBezTo>
                      <a:pt x="38307" y="4663"/>
                      <a:pt x="41001" y="2923"/>
                      <a:pt x="43615" y="2753"/>
                    </a:cubicBezTo>
                    <a:cubicBezTo>
                      <a:pt x="47157" y="2530"/>
                      <a:pt x="49503" y="2495"/>
                      <a:pt x="51760" y="2459"/>
                    </a:cubicBezTo>
                    <a:cubicBezTo>
                      <a:pt x="53928" y="2423"/>
                      <a:pt x="56158" y="2397"/>
                      <a:pt x="59450" y="2191"/>
                    </a:cubicBezTo>
                    <a:cubicBezTo>
                      <a:pt x="59805" y="2170"/>
                      <a:pt x="60149" y="2159"/>
                      <a:pt x="60482" y="2159"/>
                    </a:cubicBezTo>
                    <a:cubicBezTo>
                      <a:pt x="67855" y="2159"/>
                      <a:pt x="69824" y="7268"/>
                      <a:pt x="70584" y="9248"/>
                    </a:cubicBezTo>
                    <a:cubicBezTo>
                      <a:pt x="70619" y="9346"/>
                      <a:pt x="70655" y="9444"/>
                      <a:pt x="70691" y="9525"/>
                    </a:cubicBezTo>
                    <a:lnTo>
                      <a:pt x="70789" y="9489"/>
                    </a:lnTo>
                    <a:cubicBezTo>
                      <a:pt x="70753" y="9409"/>
                      <a:pt x="70717" y="9310"/>
                      <a:pt x="70682" y="9212"/>
                    </a:cubicBezTo>
                    <a:cubicBezTo>
                      <a:pt x="69913" y="7214"/>
                      <a:pt x="67927" y="2053"/>
                      <a:pt x="60482" y="2053"/>
                    </a:cubicBezTo>
                    <a:cubicBezTo>
                      <a:pt x="60149" y="2053"/>
                      <a:pt x="59805" y="2063"/>
                      <a:pt x="59450" y="2084"/>
                    </a:cubicBezTo>
                    <a:cubicBezTo>
                      <a:pt x="56158" y="2290"/>
                      <a:pt x="53919" y="2325"/>
                      <a:pt x="51760" y="2352"/>
                    </a:cubicBezTo>
                    <a:cubicBezTo>
                      <a:pt x="49494" y="2388"/>
                      <a:pt x="47157" y="2423"/>
                      <a:pt x="43615" y="2655"/>
                    </a:cubicBezTo>
                    <a:cubicBezTo>
                      <a:pt x="40966" y="2825"/>
                      <a:pt x="38263" y="4564"/>
                      <a:pt x="35390" y="6411"/>
                    </a:cubicBezTo>
                    <a:cubicBezTo>
                      <a:pt x="32705" y="8142"/>
                      <a:pt x="29921" y="9926"/>
                      <a:pt x="26781" y="10791"/>
                    </a:cubicBezTo>
                    <a:cubicBezTo>
                      <a:pt x="25748" y="11075"/>
                      <a:pt x="24815" y="11218"/>
                      <a:pt x="23929" y="11218"/>
                    </a:cubicBezTo>
                    <a:cubicBezTo>
                      <a:pt x="22779" y="11218"/>
                      <a:pt x="21707" y="10977"/>
                      <a:pt x="20599" y="10488"/>
                    </a:cubicBezTo>
                    <a:cubicBezTo>
                      <a:pt x="17682" y="9212"/>
                      <a:pt x="17655" y="7178"/>
                      <a:pt x="17628" y="5216"/>
                    </a:cubicBezTo>
                    <a:cubicBezTo>
                      <a:pt x="17610" y="3378"/>
                      <a:pt x="17584" y="1638"/>
                      <a:pt x="15175" y="737"/>
                    </a:cubicBezTo>
                    <a:cubicBezTo>
                      <a:pt x="14907" y="630"/>
                      <a:pt x="14622" y="550"/>
                      <a:pt x="14292" y="470"/>
                    </a:cubicBezTo>
                    <a:cubicBezTo>
                      <a:pt x="12867" y="127"/>
                      <a:pt x="11506" y="1"/>
                      <a:pt x="1022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7" name="Google Shape;3677;p41"/>
              <p:cNvSpPr/>
              <p:nvPr/>
            </p:nvSpPr>
            <p:spPr>
              <a:xfrm>
                <a:off x="5205025" y="1590575"/>
                <a:ext cx="1773300" cy="284175"/>
              </a:xfrm>
              <a:custGeom>
                <a:rect b="b" l="l" r="r" t="t"/>
                <a:pathLst>
                  <a:path extrusionOk="0" h="11367" w="70932">
                    <a:moveTo>
                      <a:pt x="90" y="1"/>
                    </a:moveTo>
                    <a:lnTo>
                      <a:pt x="1" y="54"/>
                    </a:lnTo>
                    <a:cubicBezTo>
                      <a:pt x="445" y="760"/>
                      <a:pt x="1193" y="991"/>
                      <a:pt x="2194" y="991"/>
                    </a:cubicBezTo>
                    <a:cubicBezTo>
                      <a:pt x="3002" y="991"/>
                      <a:pt x="3974" y="841"/>
                      <a:pt x="5086" y="670"/>
                    </a:cubicBezTo>
                    <a:cubicBezTo>
                      <a:pt x="6577" y="438"/>
                      <a:pt x="8282" y="175"/>
                      <a:pt x="10159" y="175"/>
                    </a:cubicBezTo>
                    <a:cubicBezTo>
                      <a:pt x="11460" y="175"/>
                      <a:pt x="12842" y="301"/>
                      <a:pt x="14292" y="652"/>
                    </a:cubicBezTo>
                    <a:cubicBezTo>
                      <a:pt x="14622" y="732"/>
                      <a:pt x="14908" y="821"/>
                      <a:pt x="15175" y="920"/>
                    </a:cubicBezTo>
                    <a:cubicBezTo>
                      <a:pt x="17504" y="1821"/>
                      <a:pt x="17450" y="3533"/>
                      <a:pt x="17379" y="5344"/>
                    </a:cubicBezTo>
                    <a:cubicBezTo>
                      <a:pt x="17307" y="7378"/>
                      <a:pt x="17236" y="9484"/>
                      <a:pt x="20358" y="10759"/>
                    </a:cubicBezTo>
                    <a:cubicBezTo>
                      <a:pt x="21358" y="11161"/>
                      <a:pt x="22339" y="11366"/>
                      <a:pt x="23374" y="11366"/>
                    </a:cubicBezTo>
                    <a:cubicBezTo>
                      <a:pt x="24391" y="11366"/>
                      <a:pt x="25470" y="11170"/>
                      <a:pt x="26683" y="10777"/>
                    </a:cubicBezTo>
                    <a:cubicBezTo>
                      <a:pt x="29618" y="9823"/>
                      <a:pt x="32250" y="8047"/>
                      <a:pt x="34802" y="6326"/>
                    </a:cubicBezTo>
                    <a:cubicBezTo>
                      <a:pt x="37817" y="4301"/>
                      <a:pt x="40654" y="2383"/>
                      <a:pt x="43428" y="2320"/>
                    </a:cubicBezTo>
                    <a:cubicBezTo>
                      <a:pt x="44272" y="2301"/>
                      <a:pt x="45043" y="2293"/>
                      <a:pt x="45758" y="2293"/>
                    </a:cubicBezTo>
                    <a:cubicBezTo>
                      <a:pt x="47699" y="2293"/>
                      <a:pt x="49236" y="2353"/>
                      <a:pt x="50735" y="2418"/>
                    </a:cubicBezTo>
                    <a:cubicBezTo>
                      <a:pt x="52079" y="2476"/>
                      <a:pt x="53385" y="2531"/>
                      <a:pt x="54893" y="2531"/>
                    </a:cubicBezTo>
                    <a:cubicBezTo>
                      <a:pt x="56197" y="2531"/>
                      <a:pt x="57652" y="2490"/>
                      <a:pt x="59415" y="2374"/>
                    </a:cubicBezTo>
                    <a:cubicBezTo>
                      <a:pt x="59796" y="2349"/>
                      <a:pt x="60164" y="2337"/>
                      <a:pt x="60520" y="2337"/>
                    </a:cubicBezTo>
                    <a:cubicBezTo>
                      <a:pt x="67929" y="2337"/>
                      <a:pt x="69980" y="7456"/>
                      <a:pt x="70780" y="9439"/>
                    </a:cubicBezTo>
                    <a:lnTo>
                      <a:pt x="70834" y="9564"/>
                    </a:lnTo>
                    <a:lnTo>
                      <a:pt x="70932" y="9528"/>
                    </a:lnTo>
                    <a:lnTo>
                      <a:pt x="70878" y="9403"/>
                    </a:lnTo>
                    <a:cubicBezTo>
                      <a:pt x="70468" y="8386"/>
                      <a:pt x="69710" y="6486"/>
                      <a:pt x="67988" y="4889"/>
                    </a:cubicBezTo>
                    <a:cubicBezTo>
                      <a:pt x="66095" y="3125"/>
                      <a:pt x="63581" y="2239"/>
                      <a:pt x="60509" y="2239"/>
                    </a:cubicBezTo>
                    <a:cubicBezTo>
                      <a:pt x="60149" y="2239"/>
                      <a:pt x="59781" y="2251"/>
                      <a:pt x="59406" y="2276"/>
                    </a:cubicBezTo>
                    <a:cubicBezTo>
                      <a:pt x="57674" y="2386"/>
                      <a:pt x="56237" y="2425"/>
                      <a:pt x="54950" y="2425"/>
                    </a:cubicBezTo>
                    <a:cubicBezTo>
                      <a:pt x="53420" y="2425"/>
                      <a:pt x="52100" y="2369"/>
                      <a:pt x="50743" y="2311"/>
                    </a:cubicBezTo>
                    <a:cubicBezTo>
                      <a:pt x="49213" y="2252"/>
                      <a:pt x="47647" y="2187"/>
                      <a:pt x="45656" y="2187"/>
                    </a:cubicBezTo>
                    <a:cubicBezTo>
                      <a:pt x="44967" y="2187"/>
                      <a:pt x="44227" y="2195"/>
                      <a:pt x="43419" y="2213"/>
                    </a:cubicBezTo>
                    <a:cubicBezTo>
                      <a:pt x="40618" y="2276"/>
                      <a:pt x="37772" y="4203"/>
                      <a:pt x="34748" y="6237"/>
                    </a:cubicBezTo>
                    <a:cubicBezTo>
                      <a:pt x="32197" y="7949"/>
                      <a:pt x="29565" y="9725"/>
                      <a:pt x="26648" y="10670"/>
                    </a:cubicBezTo>
                    <a:cubicBezTo>
                      <a:pt x="25442" y="11062"/>
                      <a:pt x="24372" y="11258"/>
                      <a:pt x="23360" y="11258"/>
                    </a:cubicBezTo>
                    <a:cubicBezTo>
                      <a:pt x="22342" y="11258"/>
                      <a:pt x="21383" y="11059"/>
                      <a:pt x="20403" y="10661"/>
                    </a:cubicBezTo>
                    <a:cubicBezTo>
                      <a:pt x="17343" y="9421"/>
                      <a:pt x="17414" y="7352"/>
                      <a:pt x="17486" y="5344"/>
                    </a:cubicBezTo>
                    <a:cubicBezTo>
                      <a:pt x="17548" y="3498"/>
                      <a:pt x="17611" y="1749"/>
                      <a:pt x="15211" y="830"/>
                    </a:cubicBezTo>
                    <a:cubicBezTo>
                      <a:pt x="14943" y="723"/>
                      <a:pt x="14649" y="634"/>
                      <a:pt x="14319" y="554"/>
                    </a:cubicBezTo>
                    <a:cubicBezTo>
                      <a:pt x="12854" y="198"/>
                      <a:pt x="11458" y="70"/>
                      <a:pt x="10145" y="70"/>
                    </a:cubicBezTo>
                    <a:cubicBezTo>
                      <a:pt x="8266" y="70"/>
                      <a:pt x="6559" y="332"/>
                      <a:pt x="5068" y="563"/>
                    </a:cubicBezTo>
                    <a:cubicBezTo>
                      <a:pt x="3963" y="736"/>
                      <a:pt x="2995" y="886"/>
                      <a:pt x="2196" y="886"/>
                    </a:cubicBezTo>
                    <a:cubicBezTo>
                      <a:pt x="1226" y="886"/>
                      <a:pt x="505" y="666"/>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8" name="Google Shape;3678;p41"/>
              <p:cNvSpPr/>
              <p:nvPr/>
            </p:nvSpPr>
            <p:spPr>
              <a:xfrm>
                <a:off x="5201225" y="1593025"/>
                <a:ext cx="1776875" cy="289075"/>
              </a:xfrm>
              <a:custGeom>
                <a:rect b="b" l="l" r="r" t="t"/>
                <a:pathLst>
                  <a:path extrusionOk="0" h="11563" w="71075">
                    <a:moveTo>
                      <a:pt x="90" y="1"/>
                    </a:moveTo>
                    <a:lnTo>
                      <a:pt x="1" y="54"/>
                    </a:lnTo>
                    <a:cubicBezTo>
                      <a:pt x="501" y="848"/>
                      <a:pt x="1328" y="1097"/>
                      <a:pt x="2430" y="1097"/>
                    </a:cubicBezTo>
                    <a:cubicBezTo>
                      <a:pt x="3237" y="1097"/>
                      <a:pt x="4191" y="963"/>
                      <a:pt x="5273" y="813"/>
                    </a:cubicBezTo>
                    <a:cubicBezTo>
                      <a:pt x="6683" y="610"/>
                      <a:pt x="8291" y="384"/>
                      <a:pt x="10055" y="384"/>
                    </a:cubicBezTo>
                    <a:cubicBezTo>
                      <a:pt x="11396" y="384"/>
                      <a:pt x="12826" y="514"/>
                      <a:pt x="14328" y="884"/>
                    </a:cubicBezTo>
                    <a:cubicBezTo>
                      <a:pt x="14658" y="964"/>
                      <a:pt x="14944" y="1054"/>
                      <a:pt x="15202" y="1152"/>
                    </a:cubicBezTo>
                    <a:cubicBezTo>
                      <a:pt x="17531" y="2062"/>
                      <a:pt x="17388" y="3792"/>
                      <a:pt x="17236" y="5621"/>
                    </a:cubicBezTo>
                    <a:cubicBezTo>
                      <a:pt x="17067" y="7691"/>
                      <a:pt x="16888" y="9841"/>
                      <a:pt x="20162" y="11063"/>
                    </a:cubicBezTo>
                    <a:cubicBezTo>
                      <a:pt x="21055" y="11393"/>
                      <a:pt x="21929" y="11563"/>
                      <a:pt x="22839" y="11563"/>
                    </a:cubicBezTo>
                    <a:cubicBezTo>
                      <a:pt x="23972" y="11563"/>
                      <a:pt x="25176" y="11304"/>
                      <a:pt x="26550" y="10795"/>
                    </a:cubicBezTo>
                    <a:cubicBezTo>
                      <a:pt x="29280" y="9769"/>
                      <a:pt x="31778" y="8003"/>
                      <a:pt x="34195" y="6299"/>
                    </a:cubicBezTo>
                    <a:cubicBezTo>
                      <a:pt x="37311" y="4092"/>
                      <a:pt x="40253" y="2016"/>
                      <a:pt x="43141" y="2016"/>
                    </a:cubicBezTo>
                    <a:cubicBezTo>
                      <a:pt x="43171" y="2016"/>
                      <a:pt x="43202" y="2017"/>
                      <a:pt x="43232" y="2017"/>
                    </a:cubicBezTo>
                    <a:cubicBezTo>
                      <a:pt x="46248" y="2071"/>
                      <a:pt x="48398" y="2276"/>
                      <a:pt x="50298" y="2472"/>
                    </a:cubicBezTo>
                    <a:cubicBezTo>
                      <a:pt x="52150" y="2654"/>
                      <a:pt x="53824" y="2820"/>
                      <a:pt x="55970" y="2820"/>
                    </a:cubicBezTo>
                    <a:cubicBezTo>
                      <a:pt x="56978" y="2820"/>
                      <a:pt x="58088" y="2783"/>
                      <a:pt x="59370" y="2695"/>
                    </a:cubicBezTo>
                    <a:cubicBezTo>
                      <a:pt x="59755" y="2669"/>
                      <a:pt x="60131" y="2657"/>
                      <a:pt x="60499" y="2657"/>
                    </a:cubicBezTo>
                    <a:cubicBezTo>
                      <a:pt x="65508" y="2657"/>
                      <a:pt x="69032" y="5031"/>
                      <a:pt x="70977" y="9743"/>
                    </a:cubicBezTo>
                    <a:lnTo>
                      <a:pt x="71075" y="9707"/>
                    </a:lnTo>
                    <a:cubicBezTo>
                      <a:pt x="70718" y="8859"/>
                      <a:pt x="69906" y="6879"/>
                      <a:pt x="68095" y="5238"/>
                    </a:cubicBezTo>
                    <a:cubicBezTo>
                      <a:pt x="66149" y="3458"/>
                      <a:pt x="63602" y="2556"/>
                      <a:pt x="60529" y="2556"/>
                    </a:cubicBezTo>
                    <a:cubicBezTo>
                      <a:pt x="60150" y="2556"/>
                      <a:pt x="59764" y="2570"/>
                      <a:pt x="59370" y="2597"/>
                    </a:cubicBezTo>
                    <a:cubicBezTo>
                      <a:pt x="58115" y="2681"/>
                      <a:pt x="57022" y="2716"/>
                      <a:pt x="56030" y="2716"/>
                    </a:cubicBezTo>
                    <a:cubicBezTo>
                      <a:pt x="53858" y="2716"/>
                      <a:pt x="52169" y="2549"/>
                      <a:pt x="50307" y="2365"/>
                    </a:cubicBezTo>
                    <a:cubicBezTo>
                      <a:pt x="48406" y="2178"/>
                      <a:pt x="46257" y="1964"/>
                      <a:pt x="43232" y="1910"/>
                    </a:cubicBezTo>
                    <a:lnTo>
                      <a:pt x="43134" y="1910"/>
                    </a:lnTo>
                    <a:cubicBezTo>
                      <a:pt x="40217" y="1910"/>
                      <a:pt x="37255" y="3997"/>
                      <a:pt x="34133" y="6210"/>
                    </a:cubicBezTo>
                    <a:cubicBezTo>
                      <a:pt x="31724" y="7914"/>
                      <a:pt x="29235" y="9680"/>
                      <a:pt x="26514" y="10697"/>
                    </a:cubicBezTo>
                    <a:cubicBezTo>
                      <a:pt x="25153" y="11205"/>
                      <a:pt x="23967" y="11457"/>
                      <a:pt x="22846" y="11457"/>
                    </a:cubicBezTo>
                    <a:cubicBezTo>
                      <a:pt x="21939" y="11457"/>
                      <a:pt x="21076" y="11292"/>
                      <a:pt x="20198" y="10965"/>
                    </a:cubicBezTo>
                    <a:cubicBezTo>
                      <a:pt x="17004" y="9769"/>
                      <a:pt x="17174" y="7664"/>
                      <a:pt x="17343" y="5630"/>
                    </a:cubicBezTo>
                    <a:cubicBezTo>
                      <a:pt x="17495" y="3757"/>
                      <a:pt x="17647" y="1990"/>
                      <a:pt x="15238" y="1062"/>
                    </a:cubicBezTo>
                    <a:cubicBezTo>
                      <a:pt x="14979" y="955"/>
                      <a:pt x="14685" y="866"/>
                      <a:pt x="14355" y="786"/>
                    </a:cubicBezTo>
                    <a:cubicBezTo>
                      <a:pt x="12841" y="412"/>
                      <a:pt x="11404" y="281"/>
                      <a:pt x="10058" y="281"/>
                    </a:cubicBezTo>
                    <a:cubicBezTo>
                      <a:pt x="8287" y="281"/>
                      <a:pt x="6675" y="508"/>
                      <a:pt x="5255" y="706"/>
                    </a:cubicBezTo>
                    <a:cubicBezTo>
                      <a:pt x="4181" y="858"/>
                      <a:pt x="3233" y="991"/>
                      <a:pt x="2435" y="991"/>
                    </a:cubicBezTo>
                    <a:cubicBezTo>
                      <a:pt x="1365" y="991"/>
                      <a:pt x="565" y="752"/>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9" name="Google Shape;3679;p41"/>
              <p:cNvSpPr/>
              <p:nvPr/>
            </p:nvSpPr>
            <p:spPr>
              <a:xfrm>
                <a:off x="5197675" y="1595500"/>
                <a:ext cx="1780200" cy="294625"/>
              </a:xfrm>
              <a:custGeom>
                <a:rect b="b" l="l" r="r" t="t"/>
                <a:pathLst>
                  <a:path extrusionOk="0" h="11785" w="71208">
                    <a:moveTo>
                      <a:pt x="89" y="0"/>
                    </a:moveTo>
                    <a:lnTo>
                      <a:pt x="0" y="54"/>
                    </a:lnTo>
                    <a:cubicBezTo>
                      <a:pt x="552" y="938"/>
                      <a:pt x="1458" y="1204"/>
                      <a:pt x="2664" y="1204"/>
                    </a:cubicBezTo>
                    <a:cubicBezTo>
                      <a:pt x="3466" y="1204"/>
                      <a:pt x="4400" y="1086"/>
                      <a:pt x="5451" y="955"/>
                    </a:cubicBezTo>
                    <a:cubicBezTo>
                      <a:pt x="6779" y="784"/>
                      <a:pt x="8288" y="593"/>
                      <a:pt x="9941" y="593"/>
                    </a:cubicBezTo>
                    <a:cubicBezTo>
                      <a:pt x="11319" y="593"/>
                      <a:pt x="12797" y="726"/>
                      <a:pt x="14354" y="1115"/>
                    </a:cubicBezTo>
                    <a:cubicBezTo>
                      <a:pt x="14684" y="1195"/>
                      <a:pt x="14970" y="1285"/>
                      <a:pt x="15228" y="1383"/>
                    </a:cubicBezTo>
                    <a:cubicBezTo>
                      <a:pt x="17557" y="2311"/>
                      <a:pt x="17334" y="4050"/>
                      <a:pt x="17093" y="5897"/>
                    </a:cubicBezTo>
                    <a:cubicBezTo>
                      <a:pt x="16816" y="8011"/>
                      <a:pt x="16540" y="10197"/>
                      <a:pt x="19957" y="11374"/>
                    </a:cubicBezTo>
                    <a:cubicBezTo>
                      <a:pt x="20751" y="11642"/>
                      <a:pt x="21527" y="11785"/>
                      <a:pt x="22338" y="11785"/>
                    </a:cubicBezTo>
                    <a:cubicBezTo>
                      <a:pt x="23578" y="11785"/>
                      <a:pt x="24890" y="11464"/>
                      <a:pt x="26415" y="10812"/>
                    </a:cubicBezTo>
                    <a:cubicBezTo>
                      <a:pt x="28958" y="9724"/>
                      <a:pt x="31313" y="7975"/>
                      <a:pt x="33597" y="6280"/>
                    </a:cubicBezTo>
                    <a:cubicBezTo>
                      <a:pt x="36764" y="3925"/>
                      <a:pt x="39752" y="1704"/>
                      <a:pt x="42705" y="1704"/>
                    </a:cubicBezTo>
                    <a:cubicBezTo>
                      <a:pt x="42812" y="1704"/>
                      <a:pt x="42919" y="1713"/>
                      <a:pt x="43026" y="1713"/>
                    </a:cubicBezTo>
                    <a:cubicBezTo>
                      <a:pt x="46024" y="1882"/>
                      <a:pt x="48156" y="2212"/>
                      <a:pt x="50029" y="2507"/>
                    </a:cubicBezTo>
                    <a:cubicBezTo>
                      <a:pt x="52109" y="2836"/>
                      <a:pt x="53978" y="3129"/>
                      <a:pt x="56537" y="3129"/>
                    </a:cubicBezTo>
                    <a:cubicBezTo>
                      <a:pt x="57381" y="3129"/>
                      <a:pt x="58299" y="3097"/>
                      <a:pt x="59325" y="3024"/>
                    </a:cubicBezTo>
                    <a:cubicBezTo>
                      <a:pt x="59718" y="2996"/>
                      <a:pt x="60103" y="2982"/>
                      <a:pt x="60482" y="2982"/>
                    </a:cubicBezTo>
                    <a:cubicBezTo>
                      <a:pt x="65455" y="2982"/>
                      <a:pt x="69203" y="5419"/>
                      <a:pt x="71110" y="9920"/>
                    </a:cubicBezTo>
                    <a:lnTo>
                      <a:pt x="71208" y="9876"/>
                    </a:lnTo>
                    <a:cubicBezTo>
                      <a:pt x="70450" y="8082"/>
                      <a:pt x="69397" y="6602"/>
                      <a:pt x="68086" y="5469"/>
                    </a:cubicBezTo>
                    <a:cubicBezTo>
                      <a:pt x="66089" y="3748"/>
                      <a:pt x="63548" y="2872"/>
                      <a:pt x="60524" y="2872"/>
                    </a:cubicBezTo>
                    <a:cubicBezTo>
                      <a:pt x="60129" y="2872"/>
                      <a:pt x="59727" y="2887"/>
                      <a:pt x="59316" y="2917"/>
                    </a:cubicBezTo>
                    <a:cubicBezTo>
                      <a:pt x="58290" y="2990"/>
                      <a:pt x="57372" y="3022"/>
                      <a:pt x="56530" y="3022"/>
                    </a:cubicBezTo>
                    <a:cubicBezTo>
                      <a:pt x="53979" y="3022"/>
                      <a:pt x="52119" y="2731"/>
                      <a:pt x="50047" y="2409"/>
                    </a:cubicBezTo>
                    <a:cubicBezTo>
                      <a:pt x="48165" y="2114"/>
                      <a:pt x="46033" y="1775"/>
                      <a:pt x="43035" y="1606"/>
                    </a:cubicBezTo>
                    <a:cubicBezTo>
                      <a:pt x="42928" y="1600"/>
                      <a:pt x="42820" y="1597"/>
                      <a:pt x="42713" y="1597"/>
                    </a:cubicBezTo>
                    <a:cubicBezTo>
                      <a:pt x="39723" y="1597"/>
                      <a:pt x="36712" y="3832"/>
                      <a:pt x="33534" y="6191"/>
                    </a:cubicBezTo>
                    <a:cubicBezTo>
                      <a:pt x="31260" y="7886"/>
                      <a:pt x="28904" y="9635"/>
                      <a:pt x="26380" y="10714"/>
                    </a:cubicBezTo>
                    <a:cubicBezTo>
                      <a:pt x="24865" y="11361"/>
                      <a:pt x="23568" y="11676"/>
                      <a:pt x="22344" y="11676"/>
                    </a:cubicBezTo>
                    <a:cubicBezTo>
                      <a:pt x="21543" y="11676"/>
                      <a:pt x="20772" y="11541"/>
                      <a:pt x="19992" y="11276"/>
                    </a:cubicBezTo>
                    <a:cubicBezTo>
                      <a:pt x="16656" y="10125"/>
                      <a:pt x="16932" y="7984"/>
                      <a:pt x="17200" y="5915"/>
                    </a:cubicBezTo>
                    <a:cubicBezTo>
                      <a:pt x="17441" y="4023"/>
                      <a:pt x="17673" y="2239"/>
                      <a:pt x="15264" y="1294"/>
                    </a:cubicBezTo>
                    <a:cubicBezTo>
                      <a:pt x="14996" y="1187"/>
                      <a:pt x="14711" y="1097"/>
                      <a:pt x="14372" y="1008"/>
                    </a:cubicBezTo>
                    <a:cubicBezTo>
                      <a:pt x="12811" y="619"/>
                      <a:pt x="11328" y="486"/>
                      <a:pt x="9946" y="486"/>
                    </a:cubicBezTo>
                    <a:cubicBezTo>
                      <a:pt x="8287" y="486"/>
                      <a:pt x="6771" y="677"/>
                      <a:pt x="5433" y="848"/>
                    </a:cubicBezTo>
                    <a:cubicBezTo>
                      <a:pt x="4385" y="981"/>
                      <a:pt x="3454" y="1100"/>
                      <a:pt x="2658" y="1100"/>
                    </a:cubicBezTo>
                    <a:cubicBezTo>
                      <a:pt x="1490" y="1100"/>
                      <a:pt x="615" y="844"/>
                      <a:pt x="8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0" name="Google Shape;3680;p41"/>
              <p:cNvSpPr/>
              <p:nvPr/>
            </p:nvSpPr>
            <p:spPr>
              <a:xfrm>
                <a:off x="5193875" y="1597950"/>
                <a:ext cx="1783775" cy="300425"/>
              </a:xfrm>
              <a:custGeom>
                <a:rect b="b" l="l" r="r" t="t"/>
                <a:pathLst>
                  <a:path extrusionOk="0" h="12017" w="71351">
                    <a:moveTo>
                      <a:pt x="90" y="0"/>
                    </a:moveTo>
                    <a:lnTo>
                      <a:pt x="1" y="54"/>
                    </a:lnTo>
                    <a:cubicBezTo>
                      <a:pt x="619" y="1040"/>
                      <a:pt x="1609" y="1323"/>
                      <a:pt x="2921" y="1323"/>
                    </a:cubicBezTo>
                    <a:cubicBezTo>
                      <a:pt x="3711" y="1323"/>
                      <a:pt x="4618" y="1220"/>
                      <a:pt x="5630" y="1106"/>
                    </a:cubicBezTo>
                    <a:cubicBezTo>
                      <a:pt x="6885" y="962"/>
                      <a:pt x="8302" y="800"/>
                      <a:pt x="9849" y="800"/>
                    </a:cubicBezTo>
                    <a:cubicBezTo>
                      <a:pt x="11259" y="800"/>
                      <a:pt x="12778" y="934"/>
                      <a:pt x="14381" y="1338"/>
                    </a:cubicBezTo>
                    <a:cubicBezTo>
                      <a:pt x="14711" y="1419"/>
                      <a:pt x="14997" y="1517"/>
                      <a:pt x="15255" y="1615"/>
                    </a:cubicBezTo>
                    <a:cubicBezTo>
                      <a:pt x="17584" y="2552"/>
                      <a:pt x="17281" y="4318"/>
                      <a:pt x="16959" y="6191"/>
                    </a:cubicBezTo>
                    <a:cubicBezTo>
                      <a:pt x="16585" y="8332"/>
                      <a:pt x="16201" y="10554"/>
                      <a:pt x="19770" y="11678"/>
                    </a:cubicBezTo>
                    <a:cubicBezTo>
                      <a:pt x="20465" y="11901"/>
                      <a:pt x="21161" y="12017"/>
                      <a:pt x="21884" y="12017"/>
                    </a:cubicBezTo>
                    <a:cubicBezTo>
                      <a:pt x="23213" y="12017"/>
                      <a:pt x="24623" y="11624"/>
                      <a:pt x="26291" y="10830"/>
                    </a:cubicBezTo>
                    <a:cubicBezTo>
                      <a:pt x="28655" y="9697"/>
                      <a:pt x="30885" y="7949"/>
                      <a:pt x="33044" y="6263"/>
                    </a:cubicBezTo>
                    <a:cubicBezTo>
                      <a:pt x="36251" y="3764"/>
                      <a:pt x="39291" y="1386"/>
                      <a:pt x="42314" y="1386"/>
                    </a:cubicBezTo>
                    <a:cubicBezTo>
                      <a:pt x="42486" y="1386"/>
                      <a:pt x="42658" y="1394"/>
                      <a:pt x="42830" y="1410"/>
                    </a:cubicBezTo>
                    <a:cubicBezTo>
                      <a:pt x="45846" y="1695"/>
                      <a:pt x="47969" y="2150"/>
                      <a:pt x="49842" y="2552"/>
                    </a:cubicBezTo>
                    <a:cubicBezTo>
                      <a:pt x="52061" y="3018"/>
                      <a:pt x="54034" y="3440"/>
                      <a:pt x="56859" y="3440"/>
                    </a:cubicBezTo>
                    <a:cubicBezTo>
                      <a:pt x="57601" y="3440"/>
                      <a:pt x="58402" y="3410"/>
                      <a:pt x="59281" y="3346"/>
                    </a:cubicBezTo>
                    <a:cubicBezTo>
                      <a:pt x="59713" y="3313"/>
                      <a:pt x="60130" y="3297"/>
                      <a:pt x="60533" y="3297"/>
                    </a:cubicBezTo>
                    <a:cubicBezTo>
                      <a:pt x="67533" y="3297"/>
                      <a:pt x="70342" y="7990"/>
                      <a:pt x="71253" y="10099"/>
                    </a:cubicBezTo>
                    <a:lnTo>
                      <a:pt x="71351" y="10054"/>
                    </a:lnTo>
                    <a:cubicBezTo>
                      <a:pt x="70431" y="7928"/>
                      <a:pt x="67596" y="3191"/>
                      <a:pt x="60526" y="3191"/>
                    </a:cubicBezTo>
                    <a:cubicBezTo>
                      <a:pt x="60122" y="3191"/>
                      <a:pt x="59704" y="3206"/>
                      <a:pt x="59272" y="3238"/>
                    </a:cubicBezTo>
                    <a:cubicBezTo>
                      <a:pt x="58388" y="3304"/>
                      <a:pt x="57584" y="3333"/>
                      <a:pt x="56839" y="3333"/>
                    </a:cubicBezTo>
                    <a:cubicBezTo>
                      <a:pt x="54034" y="3333"/>
                      <a:pt x="52068" y="2917"/>
                      <a:pt x="49869" y="2445"/>
                    </a:cubicBezTo>
                    <a:cubicBezTo>
                      <a:pt x="47987" y="2043"/>
                      <a:pt x="45864" y="1588"/>
                      <a:pt x="42839" y="1312"/>
                    </a:cubicBezTo>
                    <a:cubicBezTo>
                      <a:pt x="42661" y="1295"/>
                      <a:pt x="42483" y="1287"/>
                      <a:pt x="42304" y="1287"/>
                    </a:cubicBezTo>
                    <a:cubicBezTo>
                      <a:pt x="39254" y="1287"/>
                      <a:pt x="36201" y="3671"/>
                      <a:pt x="32982" y="6182"/>
                    </a:cubicBezTo>
                    <a:cubicBezTo>
                      <a:pt x="30832" y="7868"/>
                      <a:pt x="28601" y="9608"/>
                      <a:pt x="26246" y="10732"/>
                    </a:cubicBezTo>
                    <a:cubicBezTo>
                      <a:pt x="24594" y="11526"/>
                      <a:pt x="23202" y="11910"/>
                      <a:pt x="21886" y="11910"/>
                    </a:cubicBezTo>
                    <a:cubicBezTo>
                      <a:pt x="21177" y="11910"/>
                      <a:pt x="20490" y="11798"/>
                      <a:pt x="19796" y="11580"/>
                    </a:cubicBezTo>
                    <a:cubicBezTo>
                      <a:pt x="16317" y="10482"/>
                      <a:pt x="16692" y="8306"/>
                      <a:pt x="17058" y="6209"/>
                    </a:cubicBezTo>
                    <a:cubicBezTo>
                      <a:pt x="17379" y="4380"/>
                      <a:pt x="17709" y="2489"/>
                      <a:pt x="15300" y="1517"/>
                    </a:cubicBezTo>
                    <a:cubicBezTo>
                      <a:pt x="15032" y="1419"/>
                      <a:pt x="14747" y="1320"/>
                      <a:pt x="14408" y="1240"/>
                    </a:cubicBezTo>
                    <a:cubicBezTo>
                      <a:pt x="12789" y="830"/>
                      <a:pt x="11258" y="694"/>
                      <a:pt x="9836" y="694"/>
                    </a:cubicBezTo>
                    <a:cubicBezTo>
                      <a:pt x="8289" y="694"/>
                      <a:pt x="6872" y="855"/>
                      <a:pt x="5612" y="999"/>
                    </a:cubicBezTo>
                    <a:cubicBezTo>
                      <a:pt x="4608" y="1114"/>
                      <a:pt x="3709" y="1216"/>
                      <a:pt x="2928" y="1216"/>
                    </a:cubicBezTo>
                    <a:cubicBezTo>
                      <a:pt x="1647" y="1216"/>
                      <a:pt x="683" y="942"/>
                      <a:pt x="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1" name="Google Shape;3681;p41"/>
              <p:cNvSpPr/>
              <p:nvPr/>
            </p:nvSpPr>
            <p:spPr>
              <a:xfrm>
                <a:off x="5190075" y="1600400"/>
                <a:ext cx="1787375" cy="306450"/>
              </a:xfrm>
              <a:custGeom>
                <a:rect b="b" l="l" r="r" t="t"/>
                <a:pathLst>
                  <a:path extrusionOk="0" h="12258" w="71495">
                    <a:moveTo>
                      <a:pt x="90" y="0"/>
                    </a:moveTo>
                    <a:lnTo>
                      <a:pt x="1" y="54"/>
                    </a:lnTo>
                    <a:cubicBezTo>
                      <a:pt x="685" y="1143"/>
                      <a:pt x="1763" y="1442"/>
                      <a:pt x="3191" y="1442"/>
                    </a:cubicBezTo>
                    <a:cubicBezTo>
                      <a:pt x="3961" y="1442"/>
                      <a:pt x="4833" y="1355"/>
                      <a:pt x="5800" y="1258"/>
                    </a:cubicBezTo>
                    <a:cubicBezTo>
                      <a:pt x="6972" y="1139"/>
                      <a:pt x="8287" y="1006"/>
                      <a:pt x="9718" y="1006"/>
                    </a:cubicBezTo>
                    <a:cubicBezTo>
                      <a:pt x="11173" y="1006"/>
                      <a:pt x="12749" y="1143"/>
                      <a:pt x="14417" y="1570"/>
                    </a:cubicBezTo>
                    <a:cubicBezTo>
                      <a:pt x="14738" y="1651"/>
                      <a:pt x="15033" y="1749"/>
                      <a:pt x="15292" y="1847"/>
                    </a:cubicBezTo>
                    <a:cubicBezTo>
                      <a:pt x="17620" y="2801"/>
                      <a:pt x="17236" y="4586"/>
                      <a:pt x="16826" y="6486"/>
                    </a:cubicBezTo>
                    <a:cubicBezTo>
                      <a:pt x="16353" y="8663"/>
                      <a:pt x="15862" y="10920"/>
                      <a:pt x="19574" y="11990"/>
                    </a:cubicBezTo>
                    <a:cubicBezTo>
                      <a:pt x="20198" y="12169"/>
                      <a:pt x="20814" y="12258"/>
                      <a:pt x="21456" y="12258"/>
                    </a:cubicBezTo>
                    <a:cubicBezTo>
                      <a:pt x="22874" y="12258"/>
                      <a:pt x="24373" y="11803"/>
                      <a:pt x="26166" y="10848"/>
                    </a:cubicBezTo>
                    <a:cubicBezTo>
                      <a:pt x="28379" y="9671"/>
                      <a:pt x="30484" y="7940"/>
                      <a:pt x="32518" y="6263"/>
                    </a:cubicBezTo>
                    <a:cubicBezTo>
                      <a:pt x="35764" y="3597"/>
                      <a:pt x="38833" y="1069"/>
                      <a:pt x="41925" y="1069"/>
                    </a:cubicBezTo>
                    <a:cubicBezTo>
                      <a:pt x="42164" y="1069"/>
                      <a:pt x="42404" y="1084"/>
                      <a:pt x="42643" y="1115"/>
                    </a:cubicBezTo>
                    <a:cubicBezTo>
                      <a:pt x="45686" y="1508"/>
                      <a:pt x="47818" y="2079"/>
                      <a:pt x="49700" y="2587"/>
                    </a:cubicBezTo>
                    <a:cubicBezTo>
                      <a:pt x="52075" y="3230"/>
                      <a:pt x="54040" y="3761"/>
                      <a:pt x="56982" y="3761"/>
                    </a:cubicBezTo>
                    <a:cubicBezTo>
                      <a:pt x="57676" y="3761"/>
                      <a:pt x="58424" y="3732"/>
                      <a:pt x="59246" y="3667"/>
                    </a:cubicBezTo>
                    <a:cubicBezTo>
                      <a:pt x="59688" y="3632"/>
                      <a:pt x="60116" y="3615"/>
                      <a:pt x="60530" y="3615"/>
                    </a:cubicBezTo>
                    <a:cubicBezTo>
                      <a:pt x="68064" y="3615"/>
                      <a:pt x="70889" y="9119"/>
                      <a:pt x="71396" y="10277"/>
                    </a:cubicBezTo>
                    <a:lnTo>
                      <a:pt x="71494" y="10233"/>
                    </a:lnTo>
                    <a:cubicBezTo>
                      <a:pt x="70978" y="9065"/>
                      <a:pt x="68127" y="3509"/>
                      <a:pt x="60522" y="3509"/>
                    </a:cubicBezTo>
                    <a:cubicBezTo>
                      <a:pt x="60107" y="3509"/>
                      <a:pt x="59679" y="3525"/>
                      <a:pt x="59237" y="3560"/>
                    </a:cubicBezTo>
                    <a:cubicBezTo>
                      <a:pt x="58418" y="3625"/>
                      <a:pt x="57672" y="3654"/>
                      <a:pt x="56980" y="3654"/>
                    </a:cubicBezTo>
                    <a:cubicBezTo>
                      <a:pt x="54052" y="3654"/>
                      <a:pt x="52094" y="3124"/>
                      <a:pt x="49727" y="2489"/>
                    </a:cubicBezTo>
                    <a:cubicBezTo>
                      <a:pt x="47844" y="1981"/>
                      <a:pt x="45703" y="1401"/>
                      <a:pt x="42652" y="1008"/>
                    </a:cubicBezTo>
                    <a:cubicBezTo>
                      <a:pt x="42411" y="977"/>
                      <a:pt x="42169" y="962"/>
                      <a:pt x="41928" y="962"/>
                    </a:cubicBezTo>
                    <a:cubicBezTo>
                      <a:pt x="38804" y="962"/>
                      <a:pt x="35710" y="3499"/>
                      <a:pt x="32456" y="6183"/>
                    </a:cubicBezTo>
                    <a:cubicBezTo>
                      <a:pt x="30422" y="7851"/>
                      <a:pt x="28316" y="9581"/>
                      <a:pt x="26113" y="10750"/>
                    </a:cubicBezTo>
                    <a:cubicBezTo>
                      <a:pt x="24333" y="11702"/>
                      <a:pt x="22853" y="12157"/>
                      <a:pt x="21447" y="12157"/>
                    </a:cubicBezTo>
                    <a:cubicBezTo>
                      <a:pt x="20823" y="12157"/>
                      <a:pt x="20214" y="12067"/>
                      <a:pt x="19600" y="11892"/>
                    </a:cubicBezTo>
                    <a:cubicBezTo>
                      <a:pt x="15987" y="10848"/>
                      <a:pt x="16460" y="8645"/>
                      <a:pt x="16924" y="6504"/>
                    </a:cubicBezTo>
                    <a:cubicBezTo>
                      <a:pt x="17326" y="4657"/>
                      <a:pt x="17745" y="2739"/>
                      <a:pt x="15336" y="1749"/>
                    </a:cubicBezTo>
                    <a:cubicBezTo>
                      <a:pt x="15068" y="1651"/>
                      <a:pt x="14774" y="1553"/>
                      <a:pt x="14444" y="1463"/>
                    </a:cubicBezTo>
                    <a:cubicBezTo>
                      <a:pt x="12767" y="1036"/>
                      <a:pt x="11184" y="899"/>
                      <a:pt x="9724" y="899"/>
                    </a:cubicBezTo>
                    <a:cubicBezTo>
                      <a:pt x="8287" y="899"/>
                      <a:pt x="6967" y="1032"/>
                      <a:pt x="5791" y="1151"/>
                    </a:cubicBezTo>
                    <a:cubicBezTo>
                      <a:pt x="4824" y="1249"/>
                      <a:pt x="3953" y="1337"/>
                      <a:pt x="3186" y="1337"/>
                    </a:cubicBezTo>
                    <a:cubicBezTo>
                      <a:pt x="1795" y="1337"/>
                      <a:pt x="746" y="1047"/>
                      <a:pt x="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2" name="Google Shape;3682;p41"/>
              <p:cNvSpPr/>
              <p:nvPr/>
            </p:nvSpPr>
            <p:spPr>
              <a:xfrm>
                <a:off x="5186525" y="1602850"/>
                <a:ext cx="1790700" cy="312925"/>
              </a:xfrm>
              <a:custGeom>
                <a:rect b="b" l="l" r="r" t="t"/>
                <a:pathLst>
                  <a:path extrusionOk="0" h="12517" w="71628">
                    <a:moveTo>
                      <a:pt x="89" y="0"/>
                    </a:moveTo>
                    <a:lnTo>
                      <a:pt x="0" y="54"/>
                    </a:lnTo>
                    <a:cubicBezTo>
                      <a:pt x="750" y="1254"/>
                      <a:pt x="1915" y="1566"/>
                      <a:pt x="3452" y="1566"/>
                    </a:cubicBezTo>
                    <a:cubicBezTo>
                      <a:pt x="4201" y="1566"/>
                      <a:pt x="5039" y="1492"/>
                      <a:pt x="5959" y="1410"/>
                    </a:cubicBezTo>
                    <a:cubicBezTo>
                      <a:pt x="7046" y="1314"/>
                      <a:pt x="8255" y="1209"/>
                      <a:pt x="9567" y="1209"/>
                    </a:cubicBezTo>
                    <a:cubicBezTo>
                      <a:pt x="11066" y="1209"/>
                      <a:pt x="12698" y="1346"/>
                      <a:pt x="14434" y="1794"/>
                    </a:cubicBezTo>
                    <a:cubicBezTo>
                      <a:pt x="14764" y="1883"/>
                      <a:pt x="15059" y="1972"/>
                      <a:pt x="15318" y="2079"/>
                    </a:cubicBezTo>
                    <a:cubicBezTo>
                      <a:pt x="17646" y="3051"/>
                      <a:pt x="17182" y="4862"/>
                      <a:pt x="16682" y="6780"/>
                    </a:cubicBezTo>
                    <a:cubicBezTo>
                      <a:pt x="16112" y="9002"/>
                      <a:pt x="15514" y="11294"/>
                      <a:pt x="19368" y="12302"/>
                    </a:cubicBezTo>
                    <a:cubicBezTo>
                      <a:pt x="19921" y="12445"/>
                      <a:pt x="20474" y="12517"/>
                      <a:pt x="21036" y="12517"/>
                    </a:cubicBezTo>
                    <a:cubicBezTo>
                      <a:pt x="22544" y="12517"/>
                      <a:pt x="24123" y="11990"/>
                      <a:pt x="26032" y="10866"/>
                    </a:cubicBezTo>
                    <a:cubicBezTo>
                      <a:pt x="28092" y="9653"/>
                      <a:pt x="30091" y="7931"/>
                      <a:pt x="32009" y="6263"/>
                    </a:cubicBezTo>
                    <a:cubicBezTo>
                      <a:pt x="35290" y="3431"/>
                      <a:pt x="38407" y="740"/>
                      <a:pt x="41558" y="740"/>
                    </a:cubicBezTo>
                    <a:cubicBezTo>
                      <a:pt x="41851" y="740"/>
                      <a:pt x="42144" y="764"/>
                      <a:pt x="42438" y="812"/>
                    </a:cubicBezTo>
                    <a:cubicBezTo>
                      <a:pt x="45524" y="1321"/>
                      <a:pt x="47674" y="2017"/>
                      <a:pt x="49565" y="2632"/>
                    </a:cubicBezTo>
                    <a:cubicBezTo>
                      <a:pt x="52002" y="3422"/>
                      <a:pt x="54018" y="4078"/>
                      <a:pt x="57109" y="4078"/>
                    </a:cubicBezTo>
                    <a:cubicBezTo>
                      <a:pt x="57752" y="4078"/>
                      <a:pt x="58441" y="4050"/>
                      <a:pt x="59191" y="3988"/>
                    </a:cubicBezTo>
                    <a:cubicBezTo>
                      <a:pt x="59636" y="3952"/>
                      <a:pt x="60068" y="3934"/>
                      <a:pt x="60488" y="3934"/>
                    </a:cubicBezTo>
                    <a:cubicBezTo>
                      <a:pt x="66852" y="3934"/>
                      <a:pt x="70399" y="7937"/>
                      <a:pt x="71529" y="10456"/>
                    </a:cubicBezTo>
                    <a:lnTo>
                      <a:pt x="71627" y="10411"/>
                    </a:lnTo>
                    <a:cubicBezTo>
                      <a:pt x="70489" y="7876"/>
                      <a:pt x="66911" y="3826"/>
                      <a:pt x="60494" y="3826"/>
                    </a:cubicBezTo>
                    <a:cubicBezTo>
                      <a:pt x="60069" y="3826"/>
                      <a:pt x="59632" y="3844"/>
                      <a:pt x="59182" y="3881"/>
                    </a:cubicBezTo>
                    <a:cubicBezTo>
                      <a:pt x="58430" y="3943"/>
                      <a:pt x="57738" y="3972"/>
                      <a:pt x="57094" y="3972"/>
                    </a:cubicBezTo>
                    <a:cubicBezTo>
                      <a:pt x="54026" y="3972"/>
                      <a:pt x="52027" y="3323"/>
                      <a:pt x="49601" y="2534"/>
                    </a:cubicBezTo>
                    <a:cubicBezTo>
                      <a:pt x="47701" y="1918"/>
                      <a:pt x="45551" y="1214"/>
                      <a:pt x="42455" y="705"/>
                    </a:cubicBezTo>
                    <a:cubicBezTo>
                      <a:pt x="42155" y="655"/>
                      <a:pt x="41855" y="632"/>
                      <a:pt x="41555" y="632"/>
                    </a:cubicBezTo>
                    <a:cubicBezTo>
                      <a:pt x="38363" y="632"/>
                      <a:pt x="35233" y="3336"/>
                      <a:pt x="31946" y="6183"/>
                    </a:cubicBezTo>
                    <a:cubicBezTo>
                      <a:pt x="30019" y="7842"/>
                      <a:pt x="28030" y="9564"/>
                      <a:pt x="25978" y="10777"/>
                    </a:cubicBezTo>
                    <a:cubicBezTo>
                      <a:pt x="24088" y="11888"/>
                      <a:pt x="22529" y="12412"/>
                      <a:pt x="21043" y="12412"/>
                    </a:cubicBezTo>
                    <a:cubicBezTo>
                      <a:pt x="20488" y="12412"/>
                      <a:pt x="19943" y="12339"/>
                      <a:pt x="19394" y="12195"/>
                    </a:cubicBezTo>
                    <a:cubicBezTo>
                      <a:pt x="15648" y="11214"/>
                      <a:pt x="16227" y="8975"/>
                      <a:pt x="16781" y="6807"/>
                    </a:cubicBezTo>
                    <a:cubicBezTo>
                      <a:pt x="17271" y="4934"/>
                      <a:pt x="17771" y="2989"/>
                      <a:pt x="15353" y="1981"/>
                    </a:cubicBezTo>
                    <a:cubicBezTo>
                      <a:pt x="15095" y="1874"/>
                      <a:pt x="14791" y="1776"/>
                      <a:pt x="14461" y="1695"/>
                    </a:cubicBezTo>
                    <a:cubicBezTo>
                      <a:pt x="12724" y="1246"/>
                      <a:pt x="11092" y="1107"/>
                      <a:pt x="9593" y="1107"/>
                    </a:cubicBezTo>
                    <a:cubicBezTo>
                      <a:pt x="8268" y="1107"/>
                      <a:pt x="7047" y="1216"/>
                      <a:pt x="5950" y="1312"/>
                    </a:cubicBezTo>
                    <a:cubicBezTo>
                      <a:pt x="5038" y="1391"/>
                      <a:pt x="4208" y="1463"/>
                      <a:pt x="3467" y="1463"/>
                    </a:cubicBezTo>
                    <a:cubicBezTo>
                      <a:pt x="1956" y="1463"/>
                      <a:pt x="814" y="1162"/>
                      <a:pt x="8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3" name="Google Shape;3683;p41"/>
              <p:cNvSpPr/>
              <p:nvPr/>
            </p:nvSpPr>
            <p:spPr>
              <a:xfrm>
                <a:off x="5182725" y="1605300"/>
                <a:ext cx="1794275" cy="319400"/>
              </a:xfrm>
              <a:custGeom>
                <a:rect b="b" l="l" r="r" t="t"/>
                <a:pathLst>
                  <a:path extrusionOk="0" h="12776" w="71771">
                    <a:moveTo>
                      <a:pt x="90" y="1"/>
                    </a:moveTo>
                    <a:lnTo>
                      <a:pt x="0" y="54"/>
                    </a:lnTo>
                    <a:cubicBezTo>
                      <a:pt x="829" y="1374"/>
                      <a:pt x="2087" y="1699"/>
                      <a:pt x="3748" y="1699"/>
                    </a:cubicBezTo>
                    <a:cubicBezTo>
                      <a:pt x="4467" y="1699"/>
                      <a:pt x="5261" y="1638"/>
                      <a:pt x="6129" y="1571"/>
                    </a:cubicBezTo>
                    <a:cubicBezTo>
                      <a:pt x="7128" y="1497"/>
                      <a:pt x="8232" y="1414"/>
                      <a:pt x="9425" y="1414"/>
                    </a:cubicBezTo>
                    <a:cubicBezTo>
                      <a:pt x="10970" y="1414"/>
                      <a:pt x="12663" y="1552"/>
                      <a:pt x="14470" y="2026"/>
                    </a:cubicBezTo>
                    <a:cubicBezTo>
                      <a:pt x="14792" y="2106"/>
                      <a:pt x="15095" y="2204"/>
                      <a:pt x="15345" y="2311"/>
                    </a:cubicBezTo>
                    <a:cubicBezTo>
                      <a:pt x="17682" y="3301"/>
                      <a:pt x="17138" y="5139"/>
                      <a:pt x="16549" y="7093"/>
                    </a:cubicBezTo>
                    <a:cubicBezTo>
                      <a:pt x="16148" y="8449"/>
                      <a:pt x="15728" y="9849"/>
                      <a:pt x="16362" y="10947"/>
                    </a:cubicBezTo>
                    <a:cubicBezTo>
                      <a:pt x="16808" y="11723"/>
                      <a:pt x="17727" y="12267"/>
                      <a:pt x="19172" y="12606"/>
                    </a:cubicBezTo>
                    <a:cubicBezTo>
                      <a:pt x="19654" y="12722"/>
                      <a:pt x="20135" y="12775"/>
                      <a:pt x="20626" y="12775"/>
                    </a:cubicBezTo>
                    <a:cubicBezTo>
                      <a:pt x="22232" y="12775"/>
                      <a:pt x="23909" y="12169"/>
                      <a:pt x="25907" y="10884"/>
                    </a:cubicBezTo>
                    <a:cubicBezTo>
                      <a:pt x="27834" y="9635"/>
                      <a:pt x="29716" y="7922"/>
                      <a:pt x="31536" y="6272"/>
                    </a:cubicBezTo>
                    <a:cubicBezTo>
                      <a:pt x="34848" y="3267"/>
                      <a:pt x="37985" y="407"/>
                      <a:pt x="41203" y="407"/>
                    </a:cubicBezTo>
                    <a:cubicBezTo>
                      <a:pt x="41548" y="407"/>
                      <a:pt x="41894" y="440"/>
                      <a:pt x="42242" y="509"/>
                    </a:cubicBezTo>
                    <a:cubicBezTo>
                      <a:pt x="45382" y="1134"/>
                      <a:pt x="47541" y="1954"/>
                      <a:pt x="49450" y="2677"/>
                    </a:cubicBezTo>
                    <a:cubicBezTo>
                      <a:pt x="51940" y="3622"/>
                      <a:pt x="53989" y="4397"/>
                      <a:pt x="57198" y="4397"/>
                    </a:cubicBezTo>
                    <a:cubicBezTo>
                      <a:pt x="57805" y="4397"/>
                      <a:pt x="58454" y="4369"/>
                      <a:pt x="59156" y="4309"/>
                    </a:cubicBezTo>
                    <a:cubicBezTo>
                      <a:pt x="59624" y="4270"/>
                      <a:pt x="60085" y="4250"/>
                      <a:pt x="60538" y="4250"/>
                    </a:cubicBezTo>
                    <a:cubicBezTo>
                      <a:pt x="63342" y="4250"/>
                      <a:pt x="65857" y="5009"/>
                      <a:pt x="68015" y="6522"/>
                    </a:cubicBezTo>
                    <a:cubicBezTo>
                      <a:pt x="69941" y="7860"/>
                      <a:pt x="71190" y="9573"/>
                      <a:pt x="71672" y="10634"/>
                    </a:cubicBezTo>
                    <a:lnTo>
                      <a:pt x="71770" y="10590"/>
                    </a:lnTo>
                    <a:cubicBezTo>
                      <a:pt x="71280" y="9519"/>
                      <a:pt x="70022" y="7789"/>
                      <a:pt x="68077" y="6433"/>
                    </a:cubicBezTo>
                    <a:cubicBezTo>
                      <a:pt x="65893" y="4910"/>
                      <a:pt x="63358" y="4143"/>
                      <a:pt x="60529" y="4143"/>
                    </a:cubicBezTo>
                    <a:cubicBezTo>
                      <a:pt x="60076" y="4143"/>
                      <a:pt x="59615" y="4163"/>
                      <a:pt x="59147" y="4202"/>
                    </a:cubicBezTo>
                    <a:cubicBezTo>
                      <a:pt x="58436" y="4264"/>
                      <a:pt x="57779" y="4293"/>
                      <a:pt x="57165" y="4293"/>
                    </a:cubicBezTo>
                    <a:cubicBezTo>
                      <a:pt x="53990" y="4293"/>
                      <a:pt x="51961" y="3521"/>
                      <a:pt x="49494" y="2579"/>
                    </a:cubicBezTo>
                    <a:cubicBezTo>
                      <a:pt x="47576" y="1856"/>
                      <a:pt x="45409" y="1035"/>
                      <a:pt x="42259" y="402"/>
                    </a:cubicBezTo>
                    <a:cubicBezTo>
                      <a:pt x="41906" y="332"/>
                      <a:pt x="41553" y="298"/>
                      <a:pt x="41202" y="298"/>
                    </a:cubicBezTo>
                    <a:cubicBezTo>
                      <a:pt x="37949" y="298"/>
                      <a:pt x="34790" y="3172"/>
                      <a:pt x="31465" y="6192"/>
                    </a:cubicBezTo>
                    <a:cubicBezTo>
                      <a:pt x="29654" y="7842"/>
                      <a:pt x="27772" y="9555"/>
                      <a:pt x="25845" y="10795"/>
                    </a:cubicBezTo>
                    <a:cubicBezTo>
                      <a:pt x="23867" y="12068"/>
                      <a:pt x="22199" y="12674"/>
                      <a:pt x="20620" y="12674"/>
                    </a:cubicBezTo>
                    <a:cubicBezTo>
                      <a:pt x="20140" y="12674"/>
                      <a:pt x="19668" y="12618"/>
                      <a:pt x="19199" y="12508"/>
                    </a:cubicBezTo>
                    <a:cubicBezTo>
                      <a:pt x="17780" y="12169"/>
                      <a:pt x="16879" y="11642"/>
                      <a:pt x="16451" y="10902"/>
                    </a:cubicBezTo>
                    <a:cubicBezTo>
                      <a:pt x="15835" y="9840"/>
                      <a:pt x="16255" y="8458"/>
                      <a:pt x="16656" y="7119"/>
                    </a:cubicBezTo>
                    <a:cubicBezTo>
                      <a:pt x="17227" y="5210"/>
                      <a:pt x="17816" y="3239"/>
                      <a:pt x="15389" y="2213"/>
                    </a:cubicBezTo>
                    <a:cubicBezTo>
                      <a:pt x="15131" y="2106"/>
                      <a:pt x="14827" y="2008"/>
                      <a:pt x="14497" y="1919"/>
                    </a:cubicBezTo>
                    <a:cubicBezTo>
                      <a:pt x="12690" y="1448"/>
                      <a:pt x="10999" y="1309"/>
                      <a:pt x="9455" y="1309"/>
                    </a:cubicBezTo>
                    <a:cubicBezTo>
                      <a:pt x="8248" y="1309"/>
                      <a:pt x="7131" y="1394"/>
                      <a:pt x="6120" y="1473"/>
                    </a:cubicBezTo>
                    <a:cubicBezTo>
                      <a:pt x="5262" y="1537"/>
                      <a:pt x="4477" y="1596"/>
                      <a:pt x="3767" y="1596"/>
                    </a:cubicBezTo>
                    <a:cubicBezTo>
                      <a:pt x="2129" y="1596"/>
                      <a:pt x="892" y="1282"/>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4" name="Google Shape;3684;p41"/>
              <p:cNvSpPr/>
              <p:nvPr/>
            </p:nvSpPr>
            <p:spPr>
              <a:xfrm>
                <a:off x="5178925" y="1606950"/>
                <a:ext cx="1797625" cy="327125"/>
              </a:xfrm>
              <a:custGeom>
                <a:rect b="b" l="l" r="r" t="t"/>
                <a:pathLst>
                  <a:path extrusionOk="0" h="13085" w="71905">
                    <a:moveTo>
                      <a:pt x="40857" y="0"/>
                    </a:moveTo>
                    <a:cubicBezTo>
                      <a:pt x="37538" y="0"/>
                      <a:pt x="34360" y="3036"/>
                      <a:pt x="31019" y="6242"/>
                    </a:cubicBezTo>
                    <a:cubicBezTo>
                      <a:pt x="29298" y="7883"/>
                      <a:pt x="27522" y="9578"/>
                      <a:pt x="25720" y="10845"/>
                    </a:cubicBezTo>
                    <a:cubicBezTo>
                      <a:pt x="23655" y="12292"/>
                      <a:pt x="21923" y="12978"/>
                      <a:pt x="20264" y="12978"/>
                    </a:cubicBezTo>
                    <a:cubicBezTo>
                      <a:pt x="19837" y="12978"/>
                      <a:pt x="19415" y="12933"/>
                      <a:pt x="18994" y="12843"/>
                    </a:cubicBezTo>
                    <a:cubicBezTo>
                      <a:pt x="17531" y="12531"/>
                      <a:pt x="16612" y="12022"/>
                      <a:pt x="16192" y="11273"/>
                    </a:cubicBezTo>
                    <a:cubicBezTo>
                      <a:pt x="15586" y="10220"/>
                      <a:pt x="16059" y="8829"/>
                      <a:pt x="16523" y="7473"/>
                    </a:cubicBezTo>
                    <a:cubicBezTo>
                      <a:pt x="17174" y="5528"/>
                      <a:pt x="17852" y="3530"/>
                      <a:pt x="15425" y="2477"/>
                    </a:cubicBezTo>
                    <a:cubicBezTo>
                      <a:pt x="15158" y="2370"/>
                      <a:pt x="14854" y="2263"/>
                      <a:pt x="14533" y="2183"/>
                    </a:cubicBezTo>
                    <a:cubicBezTo>
                      <a:pt x="12639" y="1683"/>
                      <a:pt x="10876" y="1544"/>
                      <a:pt x="9282" y="1544"/>
                    </a:cubicBezTo>
                    <a:cubicBezTo>
                      <a:pt x="8203" y="1544"/>
                      <a:pt x="7201" y="1608"/>
                      <a:pt x="6290" y="1665"/>
                    </a:cubicBezTo>
                    <a:cubicBezTo>
                      <a:pt x="5495" y="1714"/>
                      <a:pt x="4761" y="1760"/>
                      <a:pt x="4089" y="1760"/>
                    </a:cubicBezTo>
                    <a:cubicBezTo>
                      <a:pt x="2317" y="1760"/>
                      <a:pt x="976" y="1443"/>
                      <a:pt x="90" y="33"/>
                    </a:cubicBezTo>
                    <a:lnTo>
                      <a:pt x="1" y="86"/>
                    </a:lnTo>
                    <a:cubicBezTo>
                      <a:pt x="910" y="1541"/>
                      <a:pt x="2283" y="1866"/>
                      <a:pt x="4093" y="1866"/>
                    </a:cubicBezTo>
                    <a:cubicBezTo>
                      <a:pt x="4768" y="1866"/>
                      <a:pt x="5504" y="1821"/>
                      <a:pt x="6299" y="1772"/>
                    </a:cubicBezTo>
                    <a:cubicBezTo>
                      <a:pt x="7211" y="1714"/>
                      <a:pt x="8214" y="1651"/>
                      <a:pt x="9294" y="1651"/>
                    </a:cubicBezTo>
                    <a:cubicBezTo>
                      <a:pt x="10878" y="1651"/>
                      <a:pt x="12629" y="1788"/>
                      <a:pt x="14506" y="2281"/>
                    </a:cubicBezTo>
                    <a:cubicBezTo>
                      <a:pt x="14828" y="2370"/>
                      <a:pt x="15122" y="2468"/>
                      <a:pt x="15381" y="2575"/>
                    </a:cubicBezTo>
                    <a:cubicBezTo>
                      <a:pt x="17727" y="3583"/>
                      <a:pt x="17094" y="5457"/>
                      <a:pt x="16424" y="7437"/>
                    </a:cubicBezTo>
                    <a:cubicBezTo>
                      <a:pt x="15952" y="8811"/>
                      <a:pt x="15479" y="10238"/>
                      <a:pt x="16094" y="11327"/>
                    </a:cubicBezTo>
                    <a:cubicBezTo>
                      <a:pt x="16540" y="12103"/>
                      <a:pt x="17477" y="12629"/>
                      <a:pt x="18976" y="12950"/>
                    </a:cubicBezTo>
                    <a:cubicBezTo>
                      <a:pt x="19404" y="13039"/>
                      <a:pt x="19832" y="13084"/>
                      <a:pt x="20269" y="13084"/>
                    </a:cubicBezTo>
                    <a:cubicBezTo>
                      <a:pt x="21947" y="13084"/>
                      <a:pt x="23695" y="12388"/>
                      <a:pt x="25774" y="10934"/>
                    </a:cubicBezTo>
                    <a:cubicBezTo>
                      <a:pt x="27594" y="9658"/>
                      <a:pt x="29369" y="7955"/>
                      <a:pt x="31091" y="6313"/>
                    </a:cubicBezTo>
                    <a:cubicBezTo>
                      <a:pt x="34418" y="3129"/>
                      <a:pt x="37583" y="101"/>
                      <a:pt x="40856" y="101"/>
                    </a:cubicBezTo>
                    <a:cubicBezTo>
                      <a:pt x="41251" y="101"/>
                      <a:pt x="41647" y="145"/>
                      <a:pt x="42046" y="238"/>
                    </a:cubicBezTo>
                    <a:cubicBezTo>
                      <a:pt x="45239" y="978"/>
                      <a:pt x="47425" y="1924"/>
                      <a:pt x="49352" y="2763"/>
                    </a:cubicBezTo>
                    <a:cubicBezTo>
                      <a:pt x="51867" y="3853"/>
                      <a:pt x="53939" y="4751"/>
                      <a:pt x="57233" y="4751"/>
                    </a:cubicBezTo>
                    <a:cubicBezTo>
                      <a:pt x="57818" y="4751"/>
                      <a:pt x="58441" y="4723"/>
                      <a:pt x="59112" y="4663"/>
                    </a:cubicBezTo>
                    <a:cubicBezTo>
                      <a:pt x="59597" y="4619"/>
                      <a:pt x="60069" y="4599"/>
                      <a:pt x="60526" y="4599"/>
                    </a:cubicBezTo>
                    <a:cubicBezTo>
                      <a:pt x="67322" y="4599"/>
                      <a:pt x="71021" y="9131"/>
                      <a:pt x="71815" y="10845"/>
                    </a:cubicBezTo>
                    <a:lnTo>
                      <a:pt x="71904" y="10800"/>
                    </a:lnTo>
                    <a:cubicBezTo>
                      <a:pt x="71101" y="9077"/>
                      <a:pt x="67374" y="4492"/>
                      <a:pt x="60515" y="4492"/>
                    </a:cubicBezTo>
                    <a:cubicBezTo>
                      <a:pt x="60058" y="4492"/>
                      <a:pt x="59588" y="4513"/>
                      <a:pt x="59103" y="4556"/>
                    </a:cubicBezTo>
                    <a:cubicBezTo>
                      <a:pt x="58432" y="4616"/>
                      <a:pt x="57809" y="4645"/>
                      <a:pt x="57224" y="4645"/>
                    </a:cubicBezTo>
                    <a:cubicBezTo>
                      <a:pt x="53955" y="4645"/>
                      <a:pt x="51893" y="3754"/>
                      <a:pt x="49388" y="2664"/>
                    </a:cubicBezTo>
                    <a:cubicBezTo>
                      <a:pt x="47461" y="1826"/>
                      <a:pt x="45275" y="880"/>
                      <a:pt x="42072" y="140"/>
                    </a:cubicBezTo>
                    <a:cubicBezTo>
                      <a:pt x="41665" y="45"/>
                      <a:pt x="41260" y="0"/>
                      <a:pt x="4085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5" name="Google Shape;3685;p41"/>
              <p:cNvSpPr/>
              <p:nvPr/>
            </p:nvSpPr>
            <p:spPr>
              <a:xfrm>
                <a:off x="5175375" y="1600825"/>
                <a:ext cx="1800950" cy="342600"/>
              </a:xfrm>
              <a:custGeom>
                <a:rect b="b" l="l" r="r" t="t"/>
                <a:pathLst>
                  <a:path extrusionOk="0" h="13704" w="72038">
                    <a:moveTo>
                      <a:pt x="40507" y="0"/>
                    </a:moveTo>
                    <a:cubicBezTo>
                      <a:pt x="37136" y="0"/>
                      <a:pt x="33942" y="3217"/>
                      <a:pt x="30581" y="6594"/>
                    </a:cubicBezTo>
                    <a:cubicBezTo>
                      <a:pt x="28958" y="8226"/>
                      <a:pt x="27281" y="9912"/>
                      <a:pt x="25577" y="11206"/>
                    </a:cubicBezTo>
                    <a:cubicBezTo>
                      <a:pt x="23460" y="12821"/>
                      <a:pt x="21618" y="13601"/>
                      <a:pt x="19873" y="13601"/>
                    </a:cubicBezTo>
                    <a:cubicBezTo>
                      <a:pt x="19508" y="13601"/>
                      <a:pt x="19146" y="13567"/>
                      <a:pt x="18788" y="13499"/>
                    </a:cubicBezTo>
                    <a:cubicBezTo>
                      <a:pt x="17271" y="13213"/>
                      <a:pt x="16334" y="12714"/>
                      <a:pt x="15915" y="11973"/>
                    </a:cubicBezTo>
                    <a:cubicBezTo>
                      <a:pt x="15326" y="10920"/>
                      <a:pt x="15862" y="9502"/>
                      <a:pt x="16379" y="8137"/>
                    </a:cubicBezTo>
                    <a:cubicBezTo>
                      <a:pt x="17120" y="6157"/>
                      <a:pt x="17887" y="4123"/>
                      <a:pt x="15442" y="3052"/>
                    </a:cubicBezTo>
                    <a:cubicBezTo>
                      <a:pt x="15184" y="2945"/>
                      <a:pt x="14880" y="2838"/>
                      <a:pt x="14550" y="2749"/>
                    </a:cubicBezTo>
                    <a:cubicBezTo>
                      <a:pt x="12579" y="2225"/>
                      <a:pt x="10749" y="2089"/>
                      <a:pt x="9109" y="2089"/>
                    </a:cubicBezTo>
                    <a:cubicBezTo>
                      <a:pt x="8152" y="2089"/>
                      <a:pt x="7260" y="2135"/>
                      <a:pt x="6441" y="2178"/>
                    </a:cubicBezTo>
                    <a:cubicBezTo>
                      <a:pt x="5718" y="2213"/>
                      <a:pt x="5045" y="2246"/>
                      <a:pt x="4421" y="2246"/>
                    </a:cubicBezTo>
                    <a:cubicBezTo>
                      <a:pt x="2505" y="2246"/>
                      <a:pt x="1058" y="1931"/>
                      <a:pt x="89" y="376"/>
                    </a:cubicBezTo>
                    <a:lnTo>
                      <a:pt x="0" y="429"/>
                    </a:lnTo>
                    <a:cubicBezTo>
                      <a:pt x="987" y="2021"/>
                      <a:pt x="2455" y="2349"/>
                      <a:pt x="4392" y="2349"/>
                    </a:cubicBezTo>
                    <a:cubicBezTo>
                      <a:pt x="5027" y="2349"/>
                      <a:pt x="5714" y="2313"/>
                      <a:pt x="6450" y="2276"/>
                    </a:cubicBezTo>
                    <a:cubicBezTo>
                      <a:pt x="7254" y="2237"/>
                      <a:pt x="8129" y="2194"/>
                      <a:pt x="9067" y="2194"/>
                    </a:cubicBezTo>
                    <a:cubicBezTo>
                      <a:pt x="10711" y="2194"/>
                      <a:pt x="12547" y="2328"/>
                      <a:pt x="14524" y="2856"/>
                    </a:cubicBezTo>
                    <a:cubicBezTo>
                      <a:pt x="14845" y="2936"/>
                      <a:pt x="15148" y="3043"/>
                      <a:pt x="15407" y="3150"/>
                    </a:cubicBezTo>
                    <a:cubicBezTo>
                      <a:pt x="17753" y="4176"/>
                      <a:pt x="17039" y="6085"/>
                      <a:pt x="16281" y="8101"/>
                    </a:cubicBezTo>
                    <a:cubicBezTo>
                      <a:pt x="15755" y="9493"/>
                      <a:pt x="15219" y="10929"/>
                      <a:pt x="15826" y="12018"/>
                    </a:cubicBezTo>
                    <a:cubicBezTo>
                      <a:pt x="16263" y="12794"/>
                      <a:pt x="17227" y="13311"/>
                      <a:pt x="18770" y="13597"/>
                    </a:cubicBezTo>
                    <a:cubicBezTo>
                      <a:pt x="19136" y="13668"/>
                      <a:pt x="19501" y="13704"/>
                      <a:pt x="19876" y="13704"/>
                    </a:cubicBezTo>
                    <a:cubicBezTo>
                      <a:pt x="21643" y="13704"/>
                      <a:pt x="23507" y="12919"/>
                      <a:pt x="25639" y="11295"/>
                    </a:cubicBezTo>
                    <a:cubicBezTo>
                      <a:pt x="27343" y="9993"/>
                      <a:pt x="29029" y="8307"/>
                      <a:pt x="30653" y="6674"/>
                    </a:cubicBezTo>
                    <a:cubicBezTo>
                      <a:pt x="33997" y="3306"/>
                      <a:pt x="37181" y="106"/>
                      <a:pt x="40518" y="106"/>
                    </a:cubicBezTo>
                    <a:cubicBezTo>
                      <a:pt x="40956" y="106"/>
                      <a:pt x="41396" y="161"/>
                      <a:pt x="41840" y="278"/>
                    </a:cubicBezTo>
                    <a:cubicBezTo>
                      <a:pt x="45096" y="1143"/>
                      <a:pt x="47299" y="2214"/>
                      <a:pt x="49244" y="3159"/>
                    </a:cubicBezTo>
                    <a:cubicBezTo>
                      <a:pt x="51785" y="4403"/>
                      <a:pt x="53875" y="5418"/>
                      <a:pt x="57240" y="5418"/>
                    </a:cubicBezTo>
                    <a:cubicBezTo>
                      <a:pt x="57809" y="5418"/>
                      <a:pt x="58415" y="5389"/>
                      <a:pt x="59066" y="5327"/>
                    </a:cubicBezTo>
                    <a:cubicBezTo>
                      <a:pt x="59575" y="5280"/>
                      <a:pt x="60069" y="5258"/>
                      <a:pt x="60548" y="5258"/>
                    </a:cubicBezTo>
                    <a:cubicBezTo>
                      <a:pt x="67558" y="5258"/>
                      <a:pt x="71297" y="9997"/>
                      <a:pt x="71948" y="11366"/>
                    </a:cubicBezTo>
                    <a:lnTo>
                      <a:pt x="72038" y="11322"/>
                    </a:lnTo>
                    <a:cubicBezTo>
                      <a:pt x="71386" y="9936"/>
                      <a:pt x="67617" y="5159"/>
                      <a:pt x="60555" y="5159"/>
                    </a:cubicBezTo>
                    <a:cubicBezTo>
                      <a:pt x="60072" y="5159"/>
                      <a:pt x="59572" y="5181"/>
                      <a:pt x="59057" y="5229"/>
                    </a:cubicBezTo>
                    <a:cubicBezTo>
                      <a:pt x="58420" y="5289"/>
                      <a:pt x="57827" y="5317"/>
                      <a:pt x="57268" y="5317"/>
                    </a:cubicBezTo>
                    <a:cubicBezTo>
                      <a:pt x="53909" y="5317"/>
                      <a:pt x="51828" y="4302"/>
                      <a:pt x="49289" y="3070"/>
                    </a:cubicBezTo>
                    <a:cubicBezTo>
                      <a:pt x="47335" y="2115"/>
                      <a:pt x="45132" y="1045"/>
                      <a:pt x="41867" y="180"/>
                    </a:cubicBezTo>
                    <a:cubicBezTo>
                      <a:pt x="41410" y="58"/>
                      <a:pt x="40957" y="0"/>
                      <a:pt x="4050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6" name="Google Shape;3686;p41"/>
              <p:cNvSpPr/>
              <p:nvPr/>
            </p:nvSpPr>
            <p:spPr>
              <a:xfrm>
                <a:off x="5171575" y="1594725"/>
                <a:ext cx="1804525" cy="358300"/>
              </a:xfrm>
              <a:custGeom>
                <a:rect b="b" l="l" r="r" t="t"/>
                <a:pathLst>
                  <a:path extrusionOk="0" h="14332" w="72181">
                    <a:moveTo>
                      <a:pt x="40191" y="0"/>
                    </a:moveTo>
                    <a:cubicBezTo>
                      <a:pt x="36757" y="0"/>
                      <a:pt x="33543" y="3396"/>
                      <a:pt x="30171" y="6963"/>
                    </a:cubicBezTo>
                    <a:cubicBezTo>
                      <a:pt x="26785" y="10539"/>
                      <a:pt x="23299" y="14222"/>
                      <a:pt x="19532" y="14222"/>
                    </a:cubicBezTo>
                    <a:cubicBezTo>
                      <a:pt x="19220" y="14222"/>
                      <a:pt x="18907" y="14196"/>
                      <a:pt x="18592" y="14144"/>
                    </a:cubicBezTo>
                    <a:cubicBezTo>
                      <a:pt x="17031" y="13885"/>
                      <a:pt x="16067" y="13404"/>
                      <a:pt x="15657" y="12663"/>
                    </a:cubicBezTo>
                    <a:cubicBezTo>
                      <a:pt x="15086" y="11628"/>
                      <a:pt x="15675" y="10192"/>
                      <a:pt x="16246" y="8800"/>
                    </a:cubicBezTo>
                    <a:cubicBezTo>
                      <a:pt x="16825" y="7400"/>
                      <a:pt x="17423" y="5946"/>
                      <a:pt x="16879" y="4831"/>
                    </a:cubicBezTo>
                    <a:cubicBezTo>
                      <a:pt x="16540" y="4144"/>
                      <a:pt x="15782" y="3644"/>
                      <a:pt x="14586" y="3323"/>
                    </a:cubicBezTo>
                    <a:cubicBezTo>
                      <a:pt x="12487" y="2757"/>
                      <a:pt x="10553" y="2627"/>
                      <a:pt x="8842" y="2627"/>
                    </a:cubicBezTo>
                    <a:cubicBezTo>
                      <a:pt x="8045" y="2627"/>
                      <a:pt x="7297" y="2655"/>
                      <a:pt x="6602" y="2681"/>
                    </a:cubicBezTo>
                    <a:cubicBezTo>
                      <a:pt x="5946" y="2708"/>
                      <a:pt x="5331" y="2733"/>
                      <a:pt x="4755" y="2733"/>
                    </a:cubicBezTo>
                    <a:cubicBezTo>
                      <a:pt x="2699" y="2733"/>
                      <a:pt x="1149" y="2412"/>
                      <a:pt x="90" y="718"/>
                    </a:cubicBezTo>
                    <a:lnTo>
                      <a:pt x="0" y="771"/>
                    </a:lnTo>
                    <a:cubicBezTo>
                      <a:pt x="1094" y="2518"/>
                      <a:pt x="2679" y="2836"/>
                      <a:pt x="4780" y="2836"/>
                    </a:cubicBezTo>
                    <a:cubicBezTo>
                      <a:pt x="5352" y="2836"/>
                      <a:pt x="5962" y="2812"/>
                      <a:pt x="6611" y="2788"/>
                    </a:cubicBezTo>
                    <a:cubicBezTo>
                      <a:pt x="7306" y="2762"/>
                      <a:pt x="8056" y="2734"/>
                      <a:pt x="8854" y="2734"/>
                    </a:cubicBezTo>
                    <a:cubicBezTo>
                      <a:pt x="10556" y="2734"/>
                      <a:pt x="12477" y="2862"/>
                      <a:pt x="14560" y="3421"/>
                    </a:cubicBezTo>
                    <a:cubicBezTo>
                      <a:pt x="15728" y="3733"/>
                      <a:pt x="16460" y="4215"/>
                      <a:pt x="16781" y="4884"/>
                    </a:cubicBezTo>
                    <a:cubicBezTo>
                      <a:pt x="17316" y="5946"/>
                      <a:pt x="16718" y="7382"/>
                      <a:pt x="16156" y="8756"/>
                    </a:cubicBezTo>
                    <a:cubicBezTo>
                      <a:pt x="15568" y="10174"/>
                      <a:pt x="14970" y="11637"/>
                      <a:pt x="15568" y="12717"/>
                    </a:cubicBezTo>
                    <a:cubicBezTo>
                      <a:pt x="15996" y="13484"/>
                      <a:pt x="16977" y="13983"/>
                      <a:pt x="18574" y="14251"/>
                    </a:cubicBezTo>
                    <a:cubicBezTo>
                      <a:pt x="18895" y="14305"/>
                      <a:pt x="19216" y="14331"/>
                      <a:pt x="19529" y="14331"/>
                    </a:cubicBezTo>
                    <a:cubicBezTo>
                      <a:pt x="23338" y="14331"/>
                      <a:pt x="26844" y="10620"/>
                      <a:pt x="30243" y="7034"/>
                    </a:cubicBezTo>
                    <a:cubicBezTo>
                      <a:pt x="33599" y="3483"/>
                      <a:pt x="36791" y="109"/>
                      <a:pt x="40184" y="109"/>
                    </a:cubicBezTo>
                    <a:cubicBezTo>
                      <a:pt x="40669" y="109"/>
                      <a:pt x="41158" y="178"/>
                      <a:pt x="41653" y="325"/>
                    </a:cubicBezTo>
                    <a:cubicBezTo>
                      <a:pt x="44962" y="1307"/>
                      <a:pt x="47184" y="2502"/>
                      <a:pt x="49146" y="3555"/>
                    </a:cubicBezTo>
                    <a:cubicBezTo>
                      <a:pt x="51716" y="4947"/>
                      <a:pt x="53820" y="6081"/>
                      <a:pt x="57262" y="6081"/>
                    </a:cubicBezTo>
                    <a:cubicBezTo>
                      <a:pt x="57812" y="6081"/>
                      <a:pt x="58396" y="6052"/>
                      <a:pt x="59022" y="5990"/>
                    </a:cubicBezTo>
                    <a:cubicBezTo>
                      <a:pt x="59538" y="5940"/>
                      <a:pt x="60040" y="5917"/>
                      <a:pt x="60529" y="5917"/>
                    </a:cubicBezTo>
                    <a:cubicBezTo>
                      <a:pt x="67108" y="5917"/>
                      <a:pt x="71269" y="10185"/>
                      <a:pt x="72091" y="11887"/>
                    </a:cubicBezTo>
                    <a:lnTo>
                      <a:pt x="72181" y="11833"/>
                    </a:lnTo>
                    <a:cubicBezTo>
                      <a:pt x="71681" y="10790"/>
                      <a:pt x="70209" y="9157"/>
                      <a:pt x="68068" y="7873"/>
                    </a:cubicBezTo>
                    <a:cubicBezTo>
                      <a:pt x="66431" y="6895"/>
                      <a:pt x="63875" y="5816"/>
                      <a:pt x="60554" y="5816"/>
                    </a:cubicBezTo>
                    <a:cubicBezTo>
                      <a:pt x="60057" y="5816"/>
                      <a:pt x="59544" y="5840"/>
                      <a:pt x="59013" y="5892"/>
                    </a:cubicBezTo>
                    <a:cubicBezTo>
                      <a:pt x="58402" y="5951"/>
                      <a:pt x="57830" y="5979"/>
                      <a:pt x="57291" y="5979"/>
                    </a:cubicBezTo>
                    <a:cubicBezTo>
                      <a:pt x="53860" y="5979"/>
                      <a:pt x="51760" y="4846"/>
                      <a:pt x="49200" y="3466"/>
                    </a:cubicBezTo>
                    <a:cubicBezTo>
                      <a:pt x="47228" y="2404"/>
                      <a:pt x="44998" y="1209"/>
                      <a:pt x="41680" y="218"/>
                    </a:cubicBezTo>
                    <a:cubicBezTo>
                      <a:pt x="41178" y="70"/>
                      <a:pt x="40682" y="0"/>
                      <a:pt x="4019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87" name="Google Shape;3687;p41"/>
            <p:cNvGrpSpPr/>
            <p:nvPr/>
          </p:nvGrpSpPr>
          <p:grpSpPr>
            <a:xfrm rot="3813896">
              <a:off x="-1054571" y="2679218"/>
              <a:ext cx="6915375" cy="3849761"/>
              <a:chOff x="411750" y="2489850"/>
              <a:chExt cx="3341229" cy="1860049"/>
            </a:xfrm>
          </p:grpSpPr>
          <p:sp>
            <p:nvSpPr>
              <p:cNvPr id="3688" name="Google Shape;3688;p41"/>
              <p:cNvSpPr/>
              <p:nvPr/>
            </p:nvSpPr>
            <p:spPr>
              <a:xfrm>
                <a:off x="411750" y="2784692"/>
                <a:ext cx="2968932" cy="1447325"/>
              </a:xfrm>
              <a:custGeom>
                <a:rect b="b" l="l" r="r" t="t"/>
                <a:pathLst>
                  <a:path extrusionOk="0" h="24102" w="49441">
                    <a:moveTo>
                      <a:pt x="46258" y="1"/>
                    </a:moveTo>
                    <a:cubicBezTo>
                      <a:pt x="44408" y="1"/>
                      <a:pt x="42511" y="366"/>
                      <a:pt x="40707" y="1086"/>
                    </a:cubicBezTo>
                    <a:cubicBezTo>
                      <a:pt x="37852" y="2218"/>
                      <a:pt x="35488" y="4145"/>
                      <a:pt x="34061" y="6509"/>
                    </a:cubicBezTo>
                    <a:cubicBezTo>
                      <a:pt x="33651" y="7187"/>
                      <a:pt x="33303" y="7919"/>
                      <a:pt x="32964" y="8615"/>
                    </a:cubicBezTo>
                    <a:cubicBezTo>
                      <a:pt x="32598" y="9391"/>
                      <a:pt x="32214" y="10194"/>
                      <a:pt x="31742" y="10934"/>
                    </a:cubicBezTo>
                    <a:cubicBezTo>
                      <a:pt x="31126" y="11898"/>
                      <a:pt x="29806" y="13566"/>
                      <a:pt x="27807" y="13941"/>
                    </a:cubicBezTo>
                    <a:cubicBezTo>
                      <a:pt x="27502" y="14000"/>
                      <a:pt x="27196" y="14024"/>
                      <a:pt x="26890" y="14024"/>
                    </a:cubicBezTo>
                    <a:cubicBezTo>
                      <a:pt x="25989" y="14024"/>
                      <a:pt x="25089" y="13808"/>
                      <a:pt x="24203" y="13602"/>
                    </a:cubicBezTo>
                    <a:cubicBezTo>
                      <a:pt x="23299" y="13382"/>
                      <a:pt x="22364" y="13162"/>
                      <a:pt x="21411" y="13162"/>
                    </a:cubicBezTo>
                    <a:cubicBezTo>
                      <a:pt x="21357" y="13162"/>
                      <a:pt x="21304" y="13163"/>
                      <a:pt x="21250" y="13165"/>
                    </a:cubicBezTo>
                    <a:cubicBezTo>
                      <a:pt x="19029" y="13236"/>
                      <a:pt x="16817" y="14583"/>
                      <a:pt x="14693" y="17179"/>
                    </a:cubicBezTo>
                    <a:cubicBezTo>
                      <a:pt x="14345" y="17607"/>
                      <a:pt x="13998" y="18062"/>
                      <a:pt x="13659" y="18499"/>
                    </a:cubicBezTo>
                    <a:cubicBezTo>
                      <a:pt x="12445" y="20078"/>
                      <a:pt x="11179" y="21711"/>
                      <a:pt x="9430" y="22764"/>
                    </a:cubicBezTo>
                    <a:cubicBezTo>
                      <a:pt x="8104" y="23563"/>
                      <a:pt x="6536" y="23957"/>
                      <a:pt x="4978" y="23957"/>
                    </a:cubicBezTo>
                    <a:cubicBezTo>
                      <a:pt x="3213" y="23957"/>
                      <a:pt x="1459" y="23451"/>
                      <a:pt x="81" y="22451"/>
                    </a:cubicBezTo>
                    <a:lnTo>
                      <a:pt x="0" y="22567"/>
                    </a:lnTo>
                    <a:cubicBezTo>
                      <a:pt x="1401" y="23584"/>
                      <a:pt x="3185" y="24102"/>
                      <a:pt x="4978" y="24102"/>
                    </a:cubicBezTo>
                    <a:cubicBezTo>
                      <a:pt x="6566" y="24102"/>
                      <a:pt x="8154" y="23700"/>
                      <a:pt x="9501" y="22888"/>
                    </a:cubicBezTo>
                    <a:cubicBezTo>
                      <a:pt x="11286" y="21818"/>
                      <a:pt x="12552" y="20176"/>
                      <a:pt x="13775" y="18589"/>
                    </a:cubicBezTo>
                    <a:cubicBezTo>
                      <a:pt x="14114" y="18151"/>
                      <a:pt x="14461" y="17705"/>
                      <a:pt x="14809" y="17268"/>
                    </a:cubicBezTo>
                    <a:cubicBezTo>
                      <a:pt x="16906" y="14717"/>
                      <a:pt x="19074" y="13379"/>
                      <a:pt x="21259" y="13316"/>
                    </a:cubicBezTo>
                    <a:cubicBezTo>
                      <a:pt x="21311" y="13315"/>
                      <a:pt x="21364" y="13314"/>
                      <a:pt x="21416" y="13314"/>
                    </a:cubicBezTo>
                    <a:cubicBezTo>
                      <a:pt x="22345" y="13314"/>
                      <a:pt x="23272" y="13533"/>
                      <a:pt x="24168" y="13744"/>
                    </a:cubicBezTo>
                    <a:cubicBezTo>
                      <a:pt x="25061" y="13958"/>
                      <a:pt x="25979" y="14176"/>
                      <a:pt x="26899" y="14176"/>
                    </a:cubicBezTo>
                    <a:cubicBezTo>
                      <a:pt x="27211" y="14176"/>
                      <a:pt x="27523" y="14151"/>
                      <a:pt x="27834" y="14092"/>
                    </a:cubicBezTo>
                    <a:cubicBezTo>
                      <a:pt x="29886" y="13709"/>
                      <a:pt x="31242" y="11996"/>
                      <a:pt x="31866" y="11015"/>
                    </a:cubicBezTo>
                    <a:cubicBezTo>
                      <a:pt x="32339" y="10265"/>
                      <a:pt x="32732" y="9462"/>
                      <a:pt x="33098" y="8677"/>
                    </a:cubicBezTo>
                    <a:cubicBezTo>
                      <a:pt x="33437" y="7981"/>
                      <a:pt x="33784" y="7259"/>
                      <a:pt x="34195" y="6590"/>
                    </a:cubicBezTo>
                    <a:cubicBezTo>
                      <a:pt x="36564" y="2655"/>
                      <a:pt x="41482" y="159"/>
                      <a:pt x="46284" y="159"/>
                    </a:cubicBezTo>
                    <a:cubicBezTo>
                      <a:pt x="47339" y="159"/>
                      <a:pt x="48389" y="280"/>
                      <a:pt x="49405" y="532"/>
                    </a:cubicBezTo>
                    <a:lnTo>
                      <a:pt x="49441" y="381"/>
                    </a:lnTo>
                    <a:cubicBezTo>
                      <a:pt x="48415" y="127"/>
                      <a:pt x="47344" y="1"/>
                      <a:pt x="46258"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9" name="Google Shape;3689;p41"/>
              <p:cNvSpPr/>
              <p:nvPr/>
            </p:nvSpPr>
            <p:spPr>
              <a:xfrm>
                <a:off x="454085" y="2779347"/>
                <a:ext cx="2942150" cy="1450568"/>
              </a:xfrm>
              <a:custGeom>
                <a:rect b="b" l="l" r="r" t="t"/>
                <a:pathLst>
                  <a:path extrusionOk="0" h="24156" w="48995">
                    <a:moveTo>
                      <a:pt x="46438" y="0"/>
                    </a:moveTo>
                    <a:cubicBezTo>
                      <a:pt x="42623" y="0"/>
                      <a:pt x="38592" y="1606"/>
                      <a:pt x="35809" y="4359"/>
                    </a:cubicBezTo>
                    <a:cubicBezTo>
                      <a:pt x="35078" y="5082"/>
                      <a:pt x="34444" y="5876"/>
                      <a:pt x="33927" y="6706"/>
                    </a:cubicBezTo>
                    <a:cubicBezTo>
                      <a:pt x="33517" y="7357"/>
                      <a:pt x="33169" y="8053"/>
                      <a:pt x="32830" y="8722"/>
                    </a:cubicBezTo>
                    <a:cubicBezTo>
                      <a:pt x="32437" y="9498"/>
                      <a:pt x="32027" y="10301"/>
                      <a:pt x="31536" y="11041"/>
                    </a:cubicBezTo>
                    <a:cubicBezTo>
                      <a:pt x="30903" y="11978"/>
                      <a:pt x="29556" y="13601"/>
                      <a:pt x="27566" y="13949"/>
                    </a:cubicBezTo>
                    <a:cubicBezTo>
                      <a:pt x="27278" y="13999"/>
                      <a:pt x="26982" y="14028"/>
                      <a:pt x="26667" y="14028"/>
                    </a:cubicBezTo>
                    <a:cubicBezTo>
                      <a:pt x="26533" y="14028"/>
                      <a:pt x="26396" y="14022"/>
                      <a:pt x="26255" y="14012"/>
                    </a:cubicBezTo>
                    <a:cubicBezTo>
                      <a:pt x="25497" y="13958"/>
                      <a:pt x="24729" y="13771"/>
                      <a:pt x="23989" y="13593"/>
                    </a:cubicBezTo>
                    <a:cubicBezTo>
                      <a:pt x="23075" y="13373"/>
                      <a:pt x="22137" y="13144"/>
                      <a:pt x="21190" y="13144"/>
                    </a:cubicBezTo>
                    <a:cubicBezTo>
                      <a:pt x="21139" y="13144"/>
                      <a:pt x="21087" y="13145"/>
                      <a:pt x="21036" y="13147"/>
                    </a:cubicBezTo>
                    <a:cubicBezTo>
                      <a:pt x="18815" y="13200"/>
                      <a:pt x="16611" y="14538"/>
                      <a:pt x="14497" y="17107"/>
                    </a:cubicBezTo>
                    <a:cubicBezTo>
                      <a:pt x="14327" y="17322"/>
                      <a:pt x="14158" y="17527"/>
                      <a:pt x="13988" y="17741"/>
                    </a:cubicBezTo>
                    <a:cubicBezTo>
                      <a:pt x="13792" y="18000"/>
                      <a:pt x="13596" y="18258"/>
                      <a:pt x="13400" y="18508"/>
                    </a:cubicBezTo>
                    <a:cubicBezTo>
                      <a:pt x="12204" y="20060"/>
                      <a:pt x="10982" y="21657"/>
                      <a:pt x="9287" y="22719"/>
                    </a:cubicBezTo>
                    <a:cubicBezTo>
                      <a:pt x="8877" y="22977"/>
                      <a:pt x="8431" y="23200"/>
                      <a:pt x="7967" y="23388"/>
                    </a:cubicBezTo>
                    <a:cubicBezTo>
                      <a:pt x="6910" y="23808"/>
                      <a:pt x="5776" y="24015"/>
                      <a:pt x="4657" y="24015"/>
                    </a:cubicBezTo>
                    <a:cubicBezTo>
                      <a:pt x="3000" y="24015"/>
                      <a:pt x="1375" y="23562"/>
                      <a:pt x="80" y="22683"/>
                    </a:cubicBezTo>
                    <a:lnTo>
                      <a:pt x="0" y="22808"/>
                    </a:lnTo>
                    <a:cubicBezTo>
                      <a:pt x="1321" y="23700"/>
                      <a:pt x="2971" y="24155"/>
                      <a:pt x="4657" y="24155"/>
                    </a:cubicBezTo>
                    <a:cubicBezTo>
                      <a:pt x="5799" y="24155"/>
                      <a:pt x="6950" y="23950"/>
                      <a:pt x="8020" y="23522"/>
                    </a:cubicBezTo>
                    <a:cubicBezTo>
                      <a:pt x="8493" y="23334"/>
                      <a:pt x="8948" y="23102"/>
                      <a:pt x="9367" y="22835"/>
                    </a:cubicBezTo>
                    <a:cubicBezTo>
                      <a:pt x="11080" y="21764"/>
                      <a:pt x="12311" y="20149"/>
                      <a:pt x="13507" y="18597"/>
                    </a:cubicBezTo>
                    <a:cubicBezTo>
                      <a:pt x="13703" y="18339"/>
                      <a:pt x="13899" y="18089"/>
                      <a:pt x="14104" y="17830"/>
                    </a:cubicBezTo>
                    <a:cubicBezTo>
                      <a:pt x="14265" y="17616"/>
                      <a:pt x="14434" y="17411"/>
                      <a:pt x="14613" y="17197"/>
                    </a:cubicBezTo>
                    <a:cubicBezTo>
                      <a:pt x="16691" y="14663"/>
                      <a:pt x="18859" y="13343"/>
                      <a:pt x="21045" y="13289"/>
                    </a:cubicBezTo>
                    <a:cubicBezTo>
                      <a:pt x="21095" y="13288"/>
                      <a:pt x="21146" y="13287"/>
                      <a:pt x="21196" y="13287"/>
                    </a:cubicBezTo>
                    <a:cubicBezTo>
                      <a:pt x="22127" y="13287"/>
                      <a:pt x="23056" y="13515"/>
                      <a:pt x="23953" y="13726"/>
                    </a:cubicBezTo>
                    <a:cubicBezTo>
                      <a:pt x="24703" y="13905"/>
                      <a:pt x="25479" y="14092"/>
                      <a:pt x="26246" y="14155"/>
                    </a:cubicBezTo>
                    <a:cubicBezTo>
                      <a:pt x="26390" y="14165"/>
                      <a:pt x="26530" y="14170"/>
                      <a:pt x="26668" y="14170"/>
                    </a:cubicBezTo>
                    <a:cubicBezTo>
                      <a:pt x="26992" y="14170"/>
                      <a:pt x="27299" y="14142"/>
                      <a:pt x="27593" y="14092"/>
                    </a:cubicBezTo>
                    <a:cubicBezTo>
                      <a:pt x="29110" y="13825"/>
                      <a:pt x="30546" y="12772"/>
                      <a:pt x="31652" y="11121"/>
                    </a:cubicBezTo>
                    <a:cubicBezTo>
                      <a:pt x="32152" y="10372"/>
                      <a:pt x="32562" y="9569"/>
                      <a:pt x="32955" y="8784"/>
                    </a:cubicBezTo>
                    <a:cubicBezTo>
                      <a:pt x="33294" y="8115"/>
                      <a:pt x="33641" y="7428"/>
                      <a:pt x="34043" y="6777"/>
                    </a:cubicBezTo>
                    <a:cubicBezTo>
                      <a:pt x="34560" y="5956"/>
                      <a:pt x="35185" y="5180"/>
                      <a:pt x="35907" y="4466"/>
                    </a:cubicBezTo>
                    <a:cubicBezTo>
                      <a:pt x="38672" y="1731"/>
                      <a:pt x="42671" y="140"/>
                      <a:pt x="46448" y="140"/>
                    </a:cubicBezTo>
                    <a:cubicBezTo>
                      <a:pt x="47302" y="140"/>
                      <a:pt x="48144" y="222"/>
                      <a:pt x="48959" y="389"/>
                    </a:cubicBezTo>
                    <a:lnTo>
                      <a:pt x="48995" y="256"/>
                    </a:lnTo>
                    <a:cubicBezTo>
                      <a:pt x="48165" y="83"/>
                      <a:pt x="47307" y="0"/>
                      <a:pt x="4643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0" name="Google Shape;3690;p41"/>
              <p:cNvSpPr/>
              <p:nvPr/>
            </p:nvSpPr>
            <p:spPr>
              <a:xfrm>
                <a:off x="496359" y="2771781"/>
                <a:ext cx="2914887" cy="1456513"/>
              </a:xfrm>
              <a:custGeom>
                <a:rect b="b" l="l" r="r" t="t"/>
                <a:pathLst>
                  <a:path extrusionOk="0" h="24255" w="48541">
                    <a:moveTo>
                      <a:pt x="46552" y="1"/>
                    </a:moveTo>
                    <a:cubicBezTo>
                      <a:pt x="42694" y="1"/>
                      <a:pt x="38593" y="1701"/>
                      <a:pt x="35676" y="4610"/>
                    </a:cubicBezTo>
                    <a:cubicBezTo>
                      <a:pt x="34945" y="5333"/>
                      <a:pt x="34311" y="6118"/>
                      <a:pt x="33785" y="6939"/>
                    </a:cubicBezTo>
                    <a:cubicBezTo>
                      <a:pt x="33384" y="7563"/>
                      <a:pt x="33036" y="8223"/>
                      <a:pt x="32697" y="8857"/>
                    </a:cubicBezTo>
                    <a:cubicBezTo>
                      <a:pt x="32277" y="9642"/>
                      <a:pt x="31849" y="10445"/>
                      <a:pt x="31323" y="11185"/>
                    </a:cubicBezTo>
                    <a:cubicBezTo>
                      <a:pt x="30217" y="12755"/>
                      <a:pt x="28798" y="13754"/>
                      <a:pt x="27335" y="13995"/>
                    </a:cubicBezTo>
                    <a:cubicBezTo>
                      <a:pt x="27070" y="14040"/>
                      <a:pt x="26800" y="14064"/>
                      <a:pt x="26521" y="14064"/>
                    </a:cubicBezTo>
                    <a:cubicBezTo>
                      <a:pt x="26359" y="14064"/>
                      <a:pt x="26194" y="14056"/>
                      <a:pt x="26024" y="14040"/>
                    </a:cubicBezTo>
                    <a:cubicBezTo>
                      <a:pt x="25274" y="13986"/>
                      <a:pt x="24507" y="13799"/>
                      <a:pt x="23776" y="13612"/>
                    </a:cubicBezTo>
                    <a:cubicBezTo>
                      <a:pt x="22846" y="13388"/>
                      <a:pt x="21891" y="13156"/>
                      <a:pt x="20928" y="13156"/>
                    </a:cubicBezTo>
                    <a:cubicBezTo>
                      <a:pt x="20893" y="13156"/>
                      <a:pt x="20858" y="13156"/>
                      <a:pt x="20823" y="13157"/>
                    </a:cubicBezTo>
                    <a:cubicBezTo>
                      <a:pt x="18601" y="13210"/>
                      <a:pt x="16407" y="14530"/>
                      <a:pt x="14301" y="17082"/>
                    </a:cubicBezTo>
                    <a:cubicBezTo>
                      <a:pt x="14132" y="17287"/>
                      <a:pt x="13962" y="17501"/>
                      <a:pt x="13793" y="17706"/>
                    </a:cubicBezTo>
                    <a:cubicBezTo>
                      <a:pt x="13570" y="17992"/>
                      <a:pt x="13347" y="18277"/>
                      <a:pt x="13133" y="18563"/>
                    </a:cubicBezTo>
                    <a:cubicBezTo>
                      <a:pt x="11973" y="20079"/>
                      <a:pt x="10778" y="21640"/>
                      <a:pt x="9154" y="22702"/>
                    </a:cubicBezTo>
                    <a:cubicBezTo>
                      <a:pt x="8753" y="22970"/>
                      <a:pt x="8315" y="23202"/>
                      <a:pt x="7860" y="23398"/>
                    </a:cubicBezTo>
                    <a:cubicBezTo>
                      <a:pt x="6740" y="23878"/>
                      <a:pt x="5527" y="24114"/>
                      <a:pt x="4334" y="24114"/>
                    </a:cubicBezTo>
                    <a:cubicBezTo>
                      <a:pt x="2800" y="24114"/>
                      <a:pt x="1301" y="23724"/>
                      <a:pt x="81" y="22961"/>
                    </a:cubicBezTo>
                    <a:lnTo>
                      <a:pt x="1" y="23077"/>
                    </a:lnTo>
                    <a:cubicBezTo>
                      <a:pt x="1250" y="23853"/>
                      <a:pt x="2775" y="24254"/>
                      <a:pt x="4337" y="24254"/>
                    </a:cubicBezTo>
                    <a:cubicBezTo>
                      <a:pt x="5550" y="24254"/>
                      <a:pt x="6781" y="24013"/>
                      <a:pt x="7914" y="23523"/>
                    </a:cubicBezTo>
                    <a:cubicBezTo>
                      <a:pt x="8378" y="23326"/>
                      <a:pt x="8815" y="23095"/>
                      <a:pt x="9225" y="22818"/>
                    </a:cubicBezTo>
                    <a:cubicBezTo>
                      <a:pt x="10867" y="21739"/>
                      <a:pt x="12071" y="20168"/>
                      <a:pt x="13240" y="18652"/>
                    </a:cubicBezTo>
                    <a:cubicBezTo>
                      <a:pt x="13463" y="18366"/>
                      <a:pt x="13677" y="18081"/>
                      <a:pt x="13900" y="17795"/>
                    </a:cubicBezTo>
                    <a:cubicBezTo>
                      <a:pt x="14069" y="17581"/>
                      <a:pt x="14239" y="17376"/>
                      <a:pt x="14408" y="17162"/>
                    </a:cubicBezTo>
                    <a:cubicBezTo>
                      <a:pt x="16487" y="14646"/>
                      <a:pt x="18646" y="13344"/>
                      <a:pt x="20823" y="13299"/>
                    </a:cubicBezTo>
                    <a:cubicBezTo>
                      <a:pt x="20873" y="13298"/>
                      <a:pt x="20923" y="13297"/>
                      <a:pt x="20974" y="13297"/>
                    </a:cubicBezTo>
                    <a:cubicBezTo>
                      <a:pt x="21905" y="13297"/>
                      <a:pt x="22834" y="13525"/>
                      <a:pt x="23740" y="13745"/>
                    </a:cubicBezTo>
                    <a:cubicBezTo>
                      <a:pt x="24480" y="13933"/>
                      <a:pt x="25248" y="14120"/>
                      <a:pt x="26006" y="14182"/>
                    </a:cubicBezTo>
                    <a:cubicBezTo>
                      <a:pt x="26171" y="14195"/>
                      <a:pt x="26332" y="14201"/>
                      <a:pt x="26489" y="14201"/>
                    </a:cubicBezTo>
                    <a:cubicBezTo>
                      <a:pt x="26791" y="14201"/>
                      <a:pt x="27077" y="14179"/>
                      <a:pt x="27353" y="14138"/>
                    </a:cubicBezTo>
                    <a:cubicBezTo>
                      <a:pt x="29280" y="13817"/>
                      <a:pt x="30636" y="12398"/>
                      <a:pt x="31439" y="11265"/>
                    </a:cubicBezTo>
                    <a:cubicBezTo>
                      <a:pt x="31965" y="10516"/>
                      <a:pt x="32393" y="9704"/>
                      <a:pt x="32813" y="8919"/>
                    </a:cubicBezTo>
                    <a:cubicBezTo>
                      <a:pt x="33152" y="8286"/>
                      <a:pt x="33508" y="7634"/>
                      <a:pt x="33901" y="7010"/>
                    </a:cubicBezTo>
                    <a:cubicBezTo>
                      <a:pt x="34427" y="6198"/>
                      <a:pt x="35052" y="5422"/>
                      <a:pt x="35774" y="4708"/>
                    </a:cubicBezTo>
                    <a:cubicBezTo>
                      <a:pt x="38670" y="1821"/>
                      <a:pt x="42730" y="137"/>
                      <a:pt x="46555" y="137"/>
                    </a:cubicBezTo>
                    <a:cubicBezTo>
                      <a:pt x="47220" y="137"/>
                      <a:pt x="47879" y="188"/>
                      <a:pt x="48523" y="292"/>
                    </a:cubicBezTo>
                    <a:lnTo>
                      <a:pt x="48540" y="159"/>
                    </a:lnTo>
                    <a:cubicBezTo>
                      <a:pt x="47890" y="53"/>
                      <a:pt x="47225" y="1"/>
                      <a:pt x="4655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1" name="Google Shape;3691;p41"/>
              <p:cNvSpPr/>
              <p:nvPr/>
            </p:nvSpPr>
            <p:spPr>
              <a:xfrm>
                <a:off x="539235" y="2763434"/>
                <a:ext cx="2887564" cy="1463238"/>
              </a:xfrm>
              <a:custGeom>
                <a:rect b="b" l="l" r="r" t="t"/>
                <a:pathLst>
                  <a:path extrusionOk="0" h="24367" w="48086">
                    <a:moveTo>
                      <a:pt x="46746" y="0"/>
                    </a:moveTo>
                    <a:cubicBezTo>
                      <a:pt x="42842" y="0"/>
                      <a:pt x="38571" y="1828"/>
                      <a:pt x="35533" y="4874"/>
                    </a:cubicBezTo>
                    <a:cubicBezTo>
                      <a:pt x="34811" y="5597"/>
                      <a:pt x="34177" y="6373"/>
                      <a:pt x="33642" y="7176"/>
                    </a:cubicBezTo>
                    <a:cubicBezTo>
                      <a:pt x="33249" y="7773"/>
                      <a:pt x="32893" y="8398"/>
                      <a:pt x="32554" y="8996"/>
                    </a:cubicBezTo>
                    <a:cubicBezTo>
                      <a:pt x="32116" y="9790"/>
                      <a:pt x="31653" y="10601"/>
                      <a:pt x="31108" y="11342"/>
                    </a:cubicBezTo>
                    <a:cubicBezTo>
                      <a:pt x="30305" y="12421"/>
                      <a:pt x="28949" y="13768"/>
                      <a:pt x="27085" y="14054"/>
                    </a:cubicBezTo>
                    <a:cubicBezTo>
                      <a:pt x="26829" y="14093"/>
                      <a:pt x="26567" y="14114"/>
                      <a:pt x="26291" y="14114"/>
                    </a:cubicBezTo>
                    <a:cubicBezTo>
                      <a:pt x="26124" y="14114"/>
                      <a:pt x="25952" y="14106"/>
                      <a:pt x="25774" y="14090"/>
                    </a:cubicBezTo>
                    <a:cubicBezTo>
                      <a:pt x="25033" y="14027"/>
                      <a:pt x="24275" y="13840"/>
                      <a:pt x="23543" y="13652"/>
                    </a:cubicBezTo>
                    <a:cubicBezTo>
                      <a:pt x="22636" y="13423"/>
                      <a:pt x="21697" y="13187"/>
                      <a:pt x="20748" y="13187"/>
                    </a:cubicBezTo>
                    <a:cubicBezTo>
                      <a:pt x="20699" y="13187"/>
                      <a:pt x="20649" y="13187"/>
                      <a:pt x="20599" y="13188"/>
                    </a:cubicBezTo>
                    <a:cubicBezTo>
                      <a:pt x="18378" y="13224"/>
                      <a:pt x="16183" y="14527"/>
                      <a:pt x="14087" y="17060"/>
                    </a:cubicBezTo>
                    <a:cubicBezTo>
                      <a:pt x="13935" y="17248"/>
                      <a:pt x="13766" y="17453"/>
                      <a:pt x="13587" y="17694"/>
                    </a:cubicBezTo>
                    <a:cubicBezTo>
                      <a:pt x="13338" y="18006"/>
                      <a:pt x="13097" y="18318"/>
                      <a:pt x="12856" y="18639"/>
                    </a:cubicBezTo>
                    <a:cubicBezTo>
                      <a:pt x="11732" y="20111"/>
                      <a:pt x="10563" y="21637"/>
                      <a:pt x="9011" y="22707"/>
                    </a:cubicBezTo>
                    <a:cubicBezTo>
                      <a:pt x="8609" y="22984"/>
                      <a:pt x="8181" y="23225"/>
                      <a:pt x="7744" y="23430"/>
                    </a:cubicBezTo>
                    <a:cubicBezTo>
                      <a:pt x="6560" y="23971"/>
                      <a:pt x="5262" y="24240"/>
                      <a:pt x="3993" y="24240"/>
                    </a:cubicBezTo>
                    <a:cubicBezTo>
                      <a:pt x="2583" y="24240"/>
                      <a:pt x="1208" y="23908"/>
                      <a:pt x="63" y="23251"/>
                    </a:cubicBezTo>
                    <a:lnTo>
                      <a:pt x="1" y="23358"/>
                    </a:lnTo>
                    <a:cubicBezTo>
                      <a:pt x="1160" y="24036"/>
                      <a:pt x="2561" y="24366"/>
                      <a:pt x="3988" y="24366"/>
                    </a:cubicBezTo>
                    <a:cubicBezTo>
                      <a:pt x="5282" y="24366"/>
                      <a:pt x="6593" y="24099"/>
                      <a:pt x="7798" y="23546"/>
                    </a:cubicBezTo>
                    <a:cubicBezTo>
                      <a:pt x="8244" y="23341"/>
                      <a:pt x="8681" y="23091"/>
                      <a:pt x="9082" y="22814"/>
                    </a:cubicBezTo>
                    <a:cubicBezTo>
                      <a:pt x="10652" y="21735"/>
                      <a:pt x="11830" y="20200"/>
                      <a:pt x="12963" y="18720"/>
                    </a:cubicBezTo>
                    <a:cubicBezTo>
                      <a:pt x="13204" y="18398"/>
                      <a:pt x="13445" y="18086"/>
                      <a:pt x="13686" y="17774"/>
                    </a:cubicBezTo>
                    <a:cubicBezTo>
                      <a:pt x="13873" y="17542"/>
                      <a:pt x="14033" y="17337"/>
                      <a:pt x="14194" y="17140"/>
                    </a:cubicBezTo>
                    <a:cubicBezTo>
                      <a:pt x="16264" y="14643"/>
                      <a:pt x="18414" y="13358"/>
                      <a:pt x="20599" y="13322"/>
                    </a:cubicBezTo>
                    <a:cubicBezTo>
                      <a:pt x="20634" y="13322"/>
                      <a:pt x="20668" y="13321"/>
                      <a:pt x="20703" y="13321"/>
                    </a:cubicBezTo>
                    <a:cubicBezTo>
                      <a:pt x="21650" y="13321"/>
                      <a:pt x="22595" y="13554"/>
                      <a:pt x="23517" y="13786"/>
                    </a:cubicBezTo>
                    <a:cubicBezTo>
                      <a:pt x="24248" y="13965"/>
                      <a:pt x="25006" y="14161"/>
                      <a:pt x="25765" y="14223"/>
                    </a:cubicBezTo>
                    <a:cubicBezTo>
                      <a:pt x="25950" y="14237"/>
                      <a:pt x="26129" y="14244"/>
                      <a:pt x="26303" y="14244"/>
                    </a:cubicBezTo>
                    <a:cubicBezTo>
                      <a:pt x="26580" y="14244"/>
                      <a:pt x="26845" y="14226"/>
                      <a:pt x="27103" y="14188"/>
                    </a:cubicBezTo>
                    <a:cubicBezTo>
                      <a:pt x="29012" y="13893"/>
                      <a:pt x="30395" y="12519"/>
                      <a:pt x="31215" y="11413"/>
                    </a:cubicBezTo>
                    <a:cubicBezTo>
                      <a:pt x="31768" y="10673"/>
                      <a:pt x="32223" y="9852"/>
                      <a:pt x="32670" y="9067"/>
                    </a:cubicBezTo>
                    <a:cubicBezTo>
                      <a:pt x="33009" y="8460"/>
                      <a:pt x="33356" y="7845"/>
                      <a:pt x="33749" y="7247"/>
                    </a:cubicBezTo>
                    <a:cubicBezTo>
                      <a:pt x="34275" y="6453"/>
                      <a:pt x="34909" y="5686"/>
                      <a:pt x="35622" y="4963"/>
                    </a:cubicBezTo>
                    <a:cubicBezTo>
                      <a:pt x="38634" y="1944"/>
                      <a:pt x="42868" y="133"/>
                      <a:pt x="46731" y="133"/>
                    </a:cubicBezTo>
                    <a:cubicBezTo>
                      <a:pt x="47182" y="133"/>
                      <a:pt x="47629" y="158"/>
                      <a:pt x="48067" y="208"/>
                    </a:cubicBezTo>
                    <a:lnTo>
                      <a:pt x="48085" y="75"/>
                    </a:lnTo>
                    <a:cubicBezTo>
                      <a:pt x="47645" y="25"/>
                      <a:pt x="47198" y="0"/>
                      <a:pt x="46746"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2" name="Google Shape;3692;p41"/>
              <p:cNvSpPr/>
              <p:nvPr/>
            </p:nvSpPr>
            <p:spPr>
              <a:xfrm>
                <a:off x="581569" y="2753166"/>
                <a:ext cx="2860182" cy="1474047"/>
              </a:xfrm>
              <a:custGeom>
                <a:rect b="b" l="l" r="r" t="t"/>
                <a:pathLst>
                  <a:path extrusionOk="0" h="24547" w="47630">
                    <a:moveTo>
                      <a:pt x="46920" y="0"/>
                    </a:moveTo>
                    <a:cubicBezTo>
                      <a:pt x="43006" y="0"/>
                      <a:pt x="38561" y="1975"/>
                      <a:pt x="35399" y="5170"/>
                    </a:cubicBezTo>
                    <a:cubicBezTo>
                      <a:pt x="34677" y="5893"/>
                      <a:pt x="34043" y="6660"/>
                      <a:pt x="33499" y="7454"/>
                    </a:cubicBezTo>
                    <a:cubicBezTo>
                      <a:pt x="33124" y="8016"/>
                      <a:pt x="32776" y="8596"/>
                      <a:pt x="32437" y="9167"/>
                    </a:cubicBezTo>
                    <a:cubicBezTo>
                      <a:pt x="31973" y="9961"/>
                      <a:pt x="31483" y="10781"/>
                      <a:pt x="30903" y="11531"/>
                    </a:cubicBezTo>
                    <a:cubicBezTo>
                      <a:pt x="30082" y="12574"/>
                      <a:pt x="28708" y="13877"/>
                      <a:pt x="26844" y="14145"/>
                    </a:cubicBezTo>
                    <a:cubicBezTo>
                      <a:pt x="26604" y="14181"/>
                      <a:pt x="26359" y="14199"/>
                      <a:pt x="26104" y="14199"/>
                    </a:cubicBezTo>
                    <a:cubicBezTo>
                      <a:pt x="25922" y="14199"/>
                      <a:pt x="25735" y="14190"/>
                      <a:pt x="25541" y="14171"/>
                    </a:cubicBezTo>
                    <a:cubicBezTo>
                      <a:pt x="24801" y="14100"/>
                      <a:pt x="24052" y="13913"/>
                      <a:pt x="23329" y="13725"/>
                    </a:cubicBezTo>
                    <a:cubicBezTo>
                      <a:pt x="22391" y="13489"/>
                      <a:pt x="21419" y="13243"/>
                      <a:pt x="20437" y="13243"/>
                    </a:cubicBezTo>
                    <a:cubicBezTo>
                      <a:pt x="20420" y="13243"/>
                      <a:pt x="20402" y="13243"/>
                      <a:pt x="20385" y="13244"/>
                    </a:cubicBezTo>
                    <a:cubicBezTo>
                      <a:pt x="18164" y="13279"/>
                      <a:pt x="15978" y="14564"/>
                      <a:pt x="13890" y="17071"/>
                    </a:cubicBezTo>
                    <a:cubicBezTo>
                      <a:pt x="13730" y="17267"/>
                      <a:pt x="13560" y="17472"/>
                      <a:pt x="13382" y="17704"/>
                    </a:cubicBezTo>
                    <a:cubicBezTo>
                      <a:pt x="13114" y="18043"/>
                      <a:pt x="12847" y="18400"/>
                      <a:pt x="12588" y="18739"/>
                    </a:cubicBezTo>
                    <a:cubicBezTo>
                      <a:pt x="11491" y="20184"/>
                      <a:pt x="10358" y="21674"/>
                      <a:pt x="8868" y="22744"/>
                    </a:cubicBezTo>
                    <a:cubicBezTo>
                      <a:pt x="8484" y="23021"/>
                      <a:pt x="8065" y="23271"/>
                      <a:pt x="7628" y="23485"/>
                    </a:cubicBezTo>
                    <a:cubicBezTo>
                      <a:pt x="6369" y="24105"/>
                      <a:pt x="4996" y="24415"/>
                      <a:pt x="3660" y="24415"/>
                    </a:cubicBezTo>
                    <a:cubicBezTo>
                      <a:pt x="2383" y="24415"/>
                      <a:pt x="1140" y="24132"/>
                      <a:pt x="63" y="23565"/>
                    </a:cubicBezTo>
                    <a:lnTo>
                      <a:pt x="0" y="23681"/>
                    </a:lnTo>
                    <a:cubicBezTo>
                      <a:pt x="1098" y="24252"/>
                      <a:pt x="2356" y="24546"/>
                      <a:pt x="3649" y="24546"/>
                    </a:cubicBezTo>
                    <a:cubicBezTo>
                      <a:pt x="5005" y="24546"/>
                      <a:pt x="6406" y="24225"/>
                      <a:pt x="7690" y="23601"/>
                    </a:cubicBezTo>
                    <a:cubicBezTo>
                      <a:pt x="8127" y="23378"/>
                      <a:pt x="8556" y="23128"/>
                      <a:pt x="8948" y="22843"/>
                    </a:cubicBezTo>
                    <a:cubicBezTo>
                      <a:pt x="10447" y="21763"/>
                      <a:pt x="11589" y="20264"/>
                      <a:pt x="12686" y="18819"/>
                    </a:cubicBezTo>
                    <a:cubicBezTo>
                      <a:pt x="12945" y="18471"/>
                      <a:pt x="13212" y="18123"/>
                      <a:pt x="13489" y="17775"/>
                    </a:cubicBezTo>
                    <a:cubicBezTo>
                      <a:pt x="13667" y="17552"/>
                      <a:pt x="13828" y="17347"/>
                      <a:pt x="13989" y="17151"/>
                    </a:cubicBezTo>
                    <a:cubicBezTo>
                      <a:pt x="16049" y="14680"/>
                      <a:pt x="18199" y="13404"/>
                      <a:pt x="20385" y="13368"/>
                    </a:cubicBezTo>
                    <a:cubicBezTo>
                      <a:pt x="20402" y="13368"/>
                      <a:pt x="20419" y="13368"/>
                      <a:pt x="20436" y="13368"/>
                    </a:cubicBezTo>
                    <a:cubicBezTo>
                      <a:pt x="21400" y="13368"/>
                      <a:pt x="22364" y="13613"/>
                      <a:pt x="23293" y="13850"/>
                    </a:cubicBezTo>
                    <a:cubicBezTo>
                      <a:pt x="24025" y="14037"/>
                      <a:pt x="24783" y="14225"/>
                      <a:pt x="25524" y="14296"/>
                    </a:cubicBezTo>
                    <a:cubicBezTo>
                      <a:pt x="25724" y="14315"/>
                      <a:pt x="25917" y="14324"/>
                      <a:pt x="26104" y="14324"/>
                    </a:cubicBezTo>
                    <a:cubicBezTo>
                      <a:pt x="26366" y="14324"/>
                      <a:pt x="26617" y="14306"/>
                      <a:pt x="26862" y="14269"/>
                    </a:cubicBezTo>
                    <a:cubicBezTo>
                      <a:pt x="28771" y="14002"/>
                      <a:pt x="30162" y="12673"/>
                      <a:pt x="31001" y="11602"/>
                    </a:cubicBezTo>
                    <a:cubicBezTo>
                      <a:pt x="31590" y="10853"/>
                      <a:pt x="32080" y="10032"/>
                      <a:pt x="32553" y="9229"/>
                    </a:cubicBezTo>
                    <a:cubicBezTo>
                      <a:pt x="32883" y="8667"/>
                      <a:pt x="33231" y="8087"/>
                      <a:pt x="33606" y="7525"/>
                    </a:cubicBezTo>
                    <a:cubicBezTo>
                      <a:pt x="34141" y="6740"/>
                      <a:pt x="34775" y="5973"/>
                      <a:pt x="35488" y="5259"/>
                    </a:cubicBezTo>
                    <a:cubicBezTo>
                      <a:pt x="38629" y="2085"/>
                      <a:pt x="43049" y="127"/>
                      <a:pt x="46941" y="127"/>
                    </a:cubicBezTo>
                    <a:cubicBezTo>
                      <a:pt x="47173" y="127"/>
                      <a:pt x="47402" y="133"/>
                      <a:pt x="47630" y="147"/>
                    </a:cubicBezTo>
                    <a:lnTo>
                      <a:pt x="47630" y="23"/>
                    </a:lnTo>
                    <a:cubicBezTo>
                      <a:pt x="47395" y="8"/>
                      <a:pt x="47158" y="0"/>
                      <a:pt x="4692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3" name="Google Shape;3693;p41"/>
              <p:cNvSpPr/>
              <p:nvPr/>
            </p:nvSpPr>
            <p:spPr>
              <a:xfrm>
                <a:off x="624444" y="2741576"/>
                <a:ext cx="2832859" cy="1485097"/>
              </a:xfrm>
              <a:custGeom>
                <a:rect b="b" l="l" r="r" t="t"/>
                <a:pathLst>
                  <a:path extrusionOk="0" h="24731" w="47175">
                    <a:moveTo>
                      <a:pt x="47050" y="1"/>
                    </a:moveTo>
                    <a:cubicBezTo>
                      <a:pt x="43101" y="1"/>
                      <a:pt x="38584" y="2098"/>
                      <a:pt x="35256" y="5488"/>
                    </a:cubicBezTo>
                    <a:cubicBezTo>
                      <a:pt x="34542" y="6211"/>
                      <a:pt x="33900" y="6969"/>
                      <a:pt x="33356" y="7754"/>
                    </a:cubicBezTo>
                    <a:cubicBezTo>
                      <a:pt x="32990" y="8280"/>
                      <a:pt x="32651" y="8824"/>
                      <a:pt x="32321" y="9351"/>
                    </a:cubicBezTo>
                    <a:cubicBezTo>
                      <a:pt x="31795" y="10198"/>
                      <a:pt x="31295" y="10992"/>
                      <a:pt x="30680" y="11742"/>
                    </a:cubicBezTo>
                    <a:cubicBezTo>
                      <a:pt x="29841" y="12750"/>
                      <a:pt x="28458" y="14016"/>
                      <a:pt x="26594" y="14257"/>
                    </a:cubicBezTo>
                    <a:cubicBezTo>
                      <a:pt x="26361" y="14288"/>
                      <a:pt x="26122" y="14304"/>
                      <a:pt x="25874" y="14304"/>
                    </a:cubicBezTo>
                    <a:cubicBezTo>
                      <a:pt x="25686" y="14304"/>
                      <a:pt x="25492" y="14294"/>
                      <a:pt x="25291" y="14275"/>
                    </a:cubicBezTo>
                    <a:cubicBezTo>
                      <a:pt x="24560" y="14195"/>
                      <a:pt x="23819" y="14007"/>
                      <a:pt x="23106" y="13820"/>
                    </a:cubicBezTo>
                    <a:cubicBezTo>
                      <a:pt x="22159" y="13575"/>
                      <a:pt x="21186" y="13329"/>
                      <a:pt x="20205" y="13329"/>
                    </a:cubicBezTo>
                    <a:cubicBezTo>
                      <a:pt x="20187" y="13329"/>
                      <a:pt x="20170" y="13329"/>
                      <a:pt x="20153" y="13329"/>
                    </a:cubicBezTo>
                    <a:cubicBezTo>
                      <a:pt x="17396" y="13356"/>
                      <a:pt x="15112" y="15399"/>
                      <a:pt x="13685" y="17103"/>
                    </a:cubicBezTo>
                    <a:cubicBezTo>
                      <a:pt x="13524" y="17299"/>
                      <a:pt x="13355" y="17504"/>
                      <a:pt x="13176" y="17736"/>
                    </a:cubicBezTo>
                    <a:cubicBezTo>
                      <a:pt x="12882" y="18111"/>
                      <a:pt x="12588" y="18495"/>
                      <a:pt x="12302" y="18869"/>
                    </a:cubicBezTo>
                    <a:cubicBezTo>
                      <a:pt x="11241" y="20279"/>
                      <a:pt x="10143" y="21733"/>
                      <a:pt x="8725" y="22795"/>
                    </a:cubicBezTo>
                    <a:cubicBezTo>
                      <a:pt x="8341" y="23080"/>
                      <a:pt x="7940" y="23339"/>
                      <a:pt x="7512" y="23562"/>
                    </a:cubicBezTo>
                    <a:cubicBezTo>
                      <a:pt x="6182" y="24261"/>
                      <a:pt x="4717" y="24615"/>
                      <a:pt x="3302" y="24615"/>
                    </a:cubicBezTo>
                    <a:cubicBezTo>
                      <a:pt x="2153" y="24615"/>
                      <a:pt x="1037" y="24382"/>
                      <a:pt x="54" y="23910"/>
                    </a:cubicBezTo>
                    <a:lnTo>
                      <a:pt x="0" y="24017"/>
                    </a:lnTo>
                    <a:cubicBezTo>
                      <a:pt x="999" y="24499"/>
                      <a:pt x="2132" y="24730"/>
                      <a:pt x="3301" y="24730"/>
                    </a:cubicBezTo>
                    <a:cubicBezTo>
                      <a:pt x="4737" y="24730"/>
                      <a:pt x="6227" y="24374"/>
                      <a:pt x="7574" y="23669"/>
                    </a:cubicBezTo>
                    <a:cubicBezTo>
                      <a:pt x="8002" y="23446"/>
                      <a:pt x="8413" y="23187"/>
                      <a:pt x="8796" y="22893"/>
                    </a:cubicBezTo>
                    <a:cubicBezTo>
                      <a:pt x="10233" y="21822"/>
                      <a:pt x="11339" y="20359"/>
                      <a:pt x="12400" y="18950"/>
                    </a:cubicBezTo>
                    <a:cubicBezTo>
                      <a:pt x="12686" y="18575"/>
                      <a:pt x="12980" y="18182"/>
                      <a:pt x="13275" y="17808"/>
                    </a:cubicBezTo>
                    <a:cubicBezTo>
                      <a:pt x="13453" y="17585"/>
                      <a:pt x="13614" y="17380"/>
                      <a:pt x="13774" y="17183"/>
                    </a:cubicBezTo>
                    <a:cubicBezTo>
                      <a:pt x="15184" y="15497"/>
                      <a:pt x="17441" y="13481"/>
                      <a:pt x="20162" y="13445"/>
                    </a:cubicBezTo>
                    <a:cubicBezTo>
                      <a:pt x="21143" y="13445"/>
                      <a:pt x="22124" y="13695"/>
                      <a:pt x="23070" y="13936"/>
                    </a:cubicBezTo>
                    <a:cubicBezTo>
                      <a:pt x="23793" y="14123"/>
                      <a:pt x="24542" y="14320"/>
                      <a:pt x="25282" y="14391"/>
                    </a:cubicBezTo>
                    <a:cubicBezTo>
                      <a:pt x="25508" y="14412"/>
                      <a:pt x="25725" y="14423"/>
                      <a:pt x="25937" y="14423"/>
                    </a:cubicBezTo>
                    <a:cubicBezTo>
                      <a:pt x="26168" y="14423"/>
                      <a:pt x="26392" y="14410"/>
                      <a:pt x="26612" y="14382"/>
                    </a:cubicBezTo>
                    <a:cubicBezTo>
                      <a:pt x="28512" y="14132"/>
                      <a:pt x="29921" y="12848"/>
                      <a:pt x="30778" y="11813"/>
                    </a:cubicBezTo>
                    <a:cubicBezTo>
                      <a:pt x="31393" y="11064"/>
                      <a:pt x="31920" y="10225"/>
                      <a:pt x="32419" y="9413"/>
                    </a:cubicBezTo>
                    <a:cubicBezTo>
                      <a:pt x="32749" y="8887"/>
                      <a:pt x="33088" y="8343"/>
                      <a:pt x="33454" y="7825"/>
                    </a:cubicBezTo>
                    <a:cubicBezTo>
                      <a:pt x="33998" y="7049"/>
                      <a:pt x="34632" y="6291"/>
                      <a:pt x="35336" y="5568"/>
                    </a:cubicBezTo>
                    <a:cubicBezTo>
                      <a:pt x="38655" y="2196"/>
                      <a:pt x="43133" y="117"/>
                      <a:pt x="47059" y="117"/>
                    </a:cubicBezTo>
                    <a:lnTo>
                      <a:pt x="47175" y="117"/>
                    </a:lnTo>
                    <a:lnTo>
                      <a:pt x="47175" y="1"/>
                    </a:lnTo>
                    <a:cubicBezTo>
                      <a:pt x="47133" y="1"/>
                      <a:pt x="47092" y="1"/>
                      <a:pt x="4705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4" name="Google Shape;3694;p41"/>
              <p:cNvSpPr/>
              <p:nvPr/>
            </p:nvSpPr>
            <p:spPr>
              <a:xfrm>
                <a:off x="666719" y="2728245"/>
                <a:ext cx="2806137" cy="1499509"/>
              </a:xfrm>
              <a:custGeom>
                <a:rect b="b" l="l" r="r" t="t"/>
                <a:pathLst>
                  <a:path extrusionOk="0" h="24971" w="46730">
                    <a:moveTo>
                      <a:pt x="46729" y="0"/>
                    </a:moveTo>
                    <a:cubicBezTo>
                      <a:pt x="42902" y="179"/>
                      <a:pt x="38459" y="2418"/>
                      <a:pt x="35123" y="5826"/>
                    </a:cubicBezTo>
                    <a:cubicBezTo>
                      <a:pt x="34418" y="6548"/>
                      <a:pt x="33776" y="7307"/>
                      <a:pt x="33214" y="8083"/>
                    </a:cubicBezTo>
                    <a:cubicBezTo>
                      <a:pt x="32866" y="8574"/>
                      <a:pt x="32536" y="9073"/>
                      <a:pt x="32224" y="9555"/>
                    </a:cubicBezTo>
                    <a:cubicBezTo>
                      <a:pt x="31662" y="10420"/>
                      <a:pt x="31126" y="11223"/>
                      <a:pt x="30475" y="11972"/>
                    </a:cubicBezTo>
                    <a:cubicBezTo>
                      <a:pt x="29619" y="12963"/>
                      <a:pt x="28209" y="14176"/>
                      <a:pt x="26354" y="14399"/>
                    </a:cubicBezTo>
                    <a:cubicBezTo>
                      <a:pt x="26148" y="14426"/>
                      <a:pt x="25939" y="14439"/>
                      <a:pt x="25724" y="14439"/>
                    </a:cubicBezTo>
                    <a:cubicBezTo>
                      <a:pt x="25508" y="14439"/>
                      <a:pt x="25288" y="14426"/>
                      <a:pt x="25060" y="14399"/>
                    </a:cubicBezTo>
                    <a:cubicBezTo>
                      <a:pt x="24329" y="14319"/>
                      <a:pt x="23597" y="14131"/>
                      <a:pt x="22883" y="13944"/>
                    </a:cubicBezTo>
                    <a:cubicBezTo>
                      <a:pt x="21944" y="13698"/>
                      <a:pt x="20971" y="13435"/>
                      <a:pt x="19988" y="13435"/>
                    </a:cubicBezTo>
                    <a:cubicBezTo>
                      <a:pt x="19972" y="13435"/>
                      <a:pt x="19956" y="13435"/>
                      <a:pt x="19939" y="13435"/>
                    </a:cubicBezTo>
                    <a:cubicBezTo>
                      <a:pt x="17183" y="13453"/>
                      <a:pt x="14908" y="15478"/>
                      <a:pt x="13489" y="17173"/>
                    </a:cubicBezTo>
                    <a:cubicBezTo>
                      <a:pt x="13320" y="17361"/>
                      <a:pt x="13159" y="17566"/>
                      <a:pt x="12981" y="17798"/>
                    </a:cubicBezTo>
                    <a:cubicBezTo>
                      <a:pt x="12660" y="18208"/>
                      <a:pt x="12339" y="18628"/>
                      <a:pt x="12035" y="19038"/>
                    </a:cubicBezTo>
                    <a:cubicBezTo>
                      <a:pt x="11001" y="20403"/>
                      <a:pt x="9939" y="21821"/>
                      <a:pt x="8592" y="22883"/>
                    </a:cubicBezTo>
                    <a:cubicBezTo>
                      <a:pt x="8217" y="23177"/>
                      <a:pt x="7816" y="23445"/>
                      <a:pt x="7405" y="23677"/>
                    </a:cubicBezTo>
                    <a:cubicBezTo>
                      <a:pt x="6014" y="24454"/>
                      <a:pt x="4457" y="24852"/>
                      <a:pt x="2962" y="24852"/>
                    </a:cubicBezTo>
                    <a:cubicBezTo>
                      <a:pt x="1936" y="24852"/>
                      <a:pt x="939" y="24665"/>
                      <a:pt x="45" y="24283"/>
                    </a:cubicBezTo>
                    <a:lnTo>
                      <a:pt x="1" y="24390"/>
                    </a:lnTo>
                    <a:cubicBezTo>
                      <a:pt x="911" y="24774"/>
                      <a:pt x="1919" y="24970"/>
                      <a:pt x="2963" y="24970"/>
                    </a:cubicBezTo>
                    <a:cubicBezTo>
                      <a:pt x="4470" y="24970"/>
                      <a:pt x="6049" y="24560"/>
                      <a:pt x="7459" y="23775"/>
                    </a:cubicBezTo>
                    <a:cubicBezTo>
                      <a:pt x="7878" y="23534"/>
                      <a:pt x="8289" y="23266"/>
                      <a:pt x="8663" y="22972"/>
                    </a:cubicBezTo>
                    <a:cubicBezTo>
                      <a:pt x="10028" y="21902"/>
                      <a:pt x="11090" y="20483"/>
                      <a:pt x="12125" y="19109"/>
                    </a:cubicBezTo>
                    <a:cubicBezTo>
                      <a:pt x="12428" y="18699"/>
                      <a:pt x="12749" y="18271"/>
                      <a:pt x="13070" y="17869"/>
                    </a:cubicBezTo>
                    <a:cubicBezTo>
                      <a:pt x="13249" y="17637"/>
                      <a:pt x="13409" y="17441"/>
                      <a:pt x="13570" y="17245"/>
                    </a:cubicBezTo>
                    <a:cubicBezTo>
                      <a:pt x="14979" y="15568"/>
                      <a:pt x="17227" y="13569"/>
                      <a:pt x="19939" y="13551"/>
                    </a:cubicBezTo>
                    <a:lnTo>
                      <a:pt x="19975" y="13551"/>
                    </a:lnTo>
                    <a:cubicBezTo>
                      <a:pt x="20947" y="13551"/>
                      <a:pt x="21920" y="13810"/>
                      <a:pt x="22857" y="14051"/>
                    </a:cubicBezTo>
                    <a:cubicBezTo>
                      <a:pt x="23570" y="14238"/>
                      <a:pt x="24311" y="14435"/>
                      <a:pt x="25042" y="14515"/>
                    </a:cubicBezTo>
                    <a:cubicBezTo>
                      <a:pt x="25279" y="14542"/>
                      <a:pt x="25506" y="14555"/>
                      <a:pt x="25726" y="14555"/>
                    </a:cubicBezTo>
                    <a:cubicBezTo>
                      <a:pt x="25945" y="14555"/>
                      <a:pt x="26157" y="14542"/>
                      <a:pt x="26363" y="14515"/>
                    </a:cubicBezTo>
                    <a:cubicBezTo>
                      <a:pt x="28263" y="14292"/>
                      <a:pt x="29690" y="13052"/>
                      <a:pt x="30564" y="12053"/>
                    </a:cubicBezTo>
                    <a:cubicBezTo>
                      <a:pt x="31225" y="11294"/>
                      <a:pt x="31751" y="10483"/>
                      <a:pt x="32313" y="9617"/>
                    </a:cubicBezTo>
                    <a:cubicBezTo>
                      <a:pt x="32634" y="9136"/>
                      <a:pt x="32964" y="8636"/>
                      <a:pt x="33312" y="8145"/>
                    </a:cubicBezTo>
                    <a:cubicBezTo>
                      <a:pt x="33865" y="7378"/>
                      <a:pt x="34499" y="6629"/>
                      <a:pt x="35203" y="5906"/>
                    </a:cubicBezTo>
                    <a:cubicBezTo>
                      <a:pt x="38522" y="2516"/>
                      <a:pt x="42938" y="295"/>
                      <a:pt x="46729" y="116"/>
                    </a:cubicBezTo>
                    <a:lnTo>
                      <a:pt x="46729"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5" name="Google Shape;3695;p41"/>
              <p:cNvSpPr/>
              <p:nvPr/>
            </p:nvSpPr>
            <p:spPr>
              <a:xfrm>
                <a:off x="709594" y="2714854"/>
                <a:ext cx="2779294" cy="1515062"/>
              </a:xfrm>
              <a:custGeom>
                <a:rect b="b" l="l" r="r" t="t"/>
                <a:pathLst>
                  <a:path extrusionOk="0" h="25230" w="46283">
                    <a:moveTo>
                      <a:pt x="46265" y="0"/>
                    </a:moveTo>
                    <a:cubicBezTo>
                      <a:pt x="42554" y="411"/>
                      <a:pt x="38334" y="2712"/>
                      <a:pt x="34980" y="6174"/>
                    </a:cubicBezTo>
                    <a:cubicBezTo>
                      <a:pt x="34275" y="6896"/>
                      <a:pt x="33633" y="7655"/>
                      <a:pt x="33071" y="8413"/>
                    </a:cubicBezTo>
                    <a:cubicBezTo>
                      <a:pt x="32741" y="8859"/>
                      <a:pt x="32429" y="9314"/>
                      <a:pt x="32116" y="9760"/>
                    </a:cubicBezTo>
                    <a:cubicBezTo>
                      <a:pt x="31519" y="10634"/>
                      <a:pt x="30957" y="11464"/>
                      <a:pt x="30261" y="12213"/>
                    </a:cubicBezTo>
                    <a:cubicBezTo>
                      <a:pt x="29386" y="13168"/>
                      <a:pt x="27959" y="14345"/>
                      <a:pt x="26104" y="14542"/>
                    </a:cubicBezTo>
                    <a:cubicBezTo>
                      <a:pt x="25908" y="14563"/>
                      <a:pt x="25710" y="14574"/>
                      <a:pt x="25506" y="14574"/>
                    </a:cubicBezTo>
                    <a:cubicBezTo>
                      <a:pt x="25283" y="14574"/>
                      <a:pt x="25052" y="14561"/>
                      <a:pt x="24810" y="14533"/>
                    </a:cubicBezTo>
                    <a:cubicBezTo>
                      <a:pt x="24087" y="14452"/>
                      <a:pt x="23365" y="14256"/>
                      <a:pt x="22660" y="14069"/>
                    </a:cubicBezTo>
                    <a:cubicBezTo>
                      <a:pt x="21705" y="13810"/>
                      <a:pt x="20724" y="13551"/>
                      <a:pt x="19716" y="13551"/>
                    </a:cubicBezTo>
                    <a:cubicBezTo>
                      <a:pt x="16959" y="13560"/>
                      <a:pt x="14694" y="15559"/>
                      <a:pt x="13275" y="17236"/>
                    </a:cubicBezTo>
                    <a:cubicBezTo>
                      <a:pt x="13114" y="17432"/>
                      <a:pt x="12945" y="17637"/>
                      <a:pt x="12775" y="17860"/>
                    </a:cubicBezTo>
                    <a:cubicBezTo>
                      <a:pt x="12419" y="18297"/>
                      <a:pt x="12080" y="18761"/>
                      <a:pt x="11750" y="19207"/>
                    </a:cubicBezTo>
                    <a:cubicBezTo>
                      <a:pt x="10759" y="20537"/>
                      <a:pt x="9733" y="21919"/>
                      <a:pt x="8440" y="22972"/>
                    </a:cubicBezTo>
                    <a:cubicBezTo>
                      <a:pt x="8083" y="23266"/>
                      <a:pt x="7690" y="23543"/>
                      <a:pt x="7289" y="23784"/>
                    </a:cubicBezTo>
                    <a:cubicBezTo>
                      <a:pt x="5814" y="24665"/>
                      <a:pt x="4186" y="25117"/>
                      <a:pt x="2628" y="25117"/>
                    </a:cubicBezTo>
                    <a:cubicBezTo>
                      <a:pt x="1726" y="25117"/>
                      <a:pt x="848" y="24966"/>
                      <a:pt x="36" y="24658"/>
                    </a:cubicBezTo>
                    <a:lnTo>
                      <a:pt x="1" y="24756"/>
                    </a:lnTo>
                    <a:cubicBezTo>
                      <a:pt x="821" y="25068"/>
                      <a:pt x="1713" y="25229"/>
                      <a:pt x="2632" y="25229"/>
                    </a:cubicBezTo>
                    <a:cubicBezTo>
                      <a:pt x="4211" y="25229"/>
                      <a:pt x="5853" y="24765"/>
                      <a:pt x="7343" y="23873"/>
                    </a:cubicBezTo>
                    <a:cubicBezTo>
                      <a:pt x="7753" y="23632"/>
                      <a:pt x="8145" y="23356"/>
                      <a:pt x="8511" y="23052"/>
                    </a:cubicBezTo>
                    <a:cubicBezTo>
                      <a:pt x="9814" y="21991"/>
                      <a:pt x="10840" y="20608"/>
                      <a:pt x="11830" y="19279"/>
                    </a:cubicBezTo>
                    <a:cubicBezTo>
                      <a:pt x="12169" y="18833"/>
                      <a:pt x="12508" y="18369"/>
                      <a:pt x="12856" y="17923"/>
                    </a:cubicBezTo>
                    <a:cubicBezTo>
                      <a:pt x="13034" y="17700"/>
                      <a:pt x="13195" y="17503"/>
                      <a:pt x="13364" y="17307"/>
                    </a:cubicBezTo>
                    <a:cubicBezTo>
                      <a:pt x="14756" y="15648"/>
                      <a:pt x="16995" y="13667"/>
                      <a:pt x="19716" y="13658"/>
                    </a:cubicBezTo>
                    <a:cubicBezTo>
                      <a:pt x="20706" y="13658"/>
                      <a:pt x="21679" y="13917"/>
                      <a:pt x="22633" y="14176"/>
                    </a:cubicBezTo>
                    <a:cubicBezTo>
                      <a:pt x="23338" y="14363"/>
                      <a:pt x="24070" y="14560"/>
                      <a:pt x="24801" y="14640"/>
                    </a:cubicBezTo>
                    <a:cubicBezTo>
                      <a:pt x="25064" y="14670"/>
                      <a:pt x="25316" y="14686"/>
                      <a:pt x="25562" y="14686"/>
                    </a:cubicBezTo>
                    <a:cubicBezTo>
                      <a:pt x="25748" y="14686"/>
                      <a:pt x="25931" y="14677"/>
                      <a:pt x="26112" y="14658"/>
                    </a:cubicBezTo>
                    <a:cubicBezTo>
                      <a:pt x="28004" y="14452"/>
                      <a:pt x="29458" y="13257"/>
                      <a:pt x="30341" y="12294"/>
                    </a:cubicBezTo>
                    <a:cubicBezTo>
                      <a:pt x="31037" y="11526"/>
                      <a:pt x="31608" y="10697"/>
                      <a:pt x="32214" y="9822"/>
                    </a:cubicBezTo>
                    <a:cubicBezTo>
                      <a:pt x="32518" y="9376"/>
                      <a:pt x="32830" y="8921"/>
                      <a:pt x="33160" y="8475"/>
                    </a:cubicBezTo>
                    <a:cubicBezTo>
                      <a:pt x="33722" y="7717"/>
                      <a:pt x="34355" y="6977"/>
                      <a:pt x="35060" y="6254"/>
                    </a:cubicBezTo>
                    <a:cubicBezTo>
                      <a:pt x="38397" y="2811"/>
                      <a:pt x="42590" y="509"/>
                      <a:pt x="46283" y="107"/>
                    </a:cubicBezTo>
                    <a:lnTo>
                      <a:pt x="46265"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6" name="Google Shape;3696;p41"/>
              <p:cNvSpPr/>
              <p:nvPr/>
            </p:nvSpPr>
            <p:spPr>
              <a:xfrm>
                <a:off x="751929" y="2702004"/>
                <a:ext cx="2752512" cy="1530014"/>
              </a:xfrm>
              <a:custGeom>
                <a:rect b="b" l="l" r="r" t="t"/>
                <a:pathLst>
                  <a:path extrusionOk="0" h="25479" w="45837">
                    <a:moveTo>
                      <a:pt x="45819" y="0"/>
                    </a:moveTo>
                    <a:cubicBezTo>
                      <a:pt x="42277" y="616"/>
                      <a:pt x="38173" y="3051"/>
                      <a:pt x="34846" y="6513"/>
                    </a:cubicBezTo>
                    <a:cubicBezTo>
                      <a:pt x="34150" y="7235"/>
                      <a:pt x="33499" y="7985"/>
                      <a:pt x="32928" y="8734"/>
                    </a:cubicBezTo>
                    <a:cubicBezTo>
                      <a:pt x="32625" y="9135"/>
                      <a:pt x="32330" y="9546"/>
                      <a:pt x="32045" y="9938"/>
                    </a:cubicBezTo>
                    <a:cubicBezTo>
                      <a:pt x="31402" y="10839"/>
                      <a:pt x="30796" y="11687"/>
                      <a:pt x="30046" y="12445"/>
                    </a:cubicBezTo>
                    <a:cubicBezTo>
                      <a:pt x="29163" y="13364"/>
                      <a:pt x="27709" y="14497"/>
                      <a:pt x="25862" y="14675"/>
                    </a:cubicBezTo>
                    <a:cubicBezTo>
                      <a:pt x="25685" y="14695"/>
                      <a:pt x="25506" y="14704"/>
                      <a:pt x="25323" y="14704"/>
                    </a:cubicBezTo>
                    <a:cubicBezTo>
                      <a:pt x="25083" y="14704"/>
                      <a:pt x="24836" y="14688"/>
                      <a:pt x="24578" y="14658"/>
                    </a:cubicBezTo>
                    <a:cubicBezTo>
                      <a:pt x="23864" y="14568"/>
                      <a:pt x="23141" y="14372"/>
                      <a:pt x="22446" y="14185"/>
                    </a:cubicBezTo>
                    <a:cubicBezTo>
                      <a:pt x="21491" y="13917"/>
                      <a:pt x="20501" y="13649"/>
                      <a:pt x="19502" y="13649"/>
                    </a:cubicBezTo>
                    <a:lnTo>
                      <a:pt x="19493" y="13649"/>
                    </a:lnTo>
                    <a:cubicBezTo>
                      <a:pt x="16736" y="13649"/>
                      <a:pt x="14488" y="15630"/>
                      <a:pt x="13079" y="17289"/>
                    </a:cubicBezTo>
                    <a:cubicBezTo>
                      <a:pt x="12909" y="17485"/>
                      <a:pt x="12748" y="17691"/>
                      <a:pt x="12570" y="17914"/>
                    </a:cubicBezTo>
                    <a:cubicBezTo>
                      <a:pt x="12195" y="18395"/>
                      <a:pt x="11821" y="18895"/>
                      <a:pt x="11464" y="19377"/>
                    </a:cubicBezTo>
                    <a:cubicBezTo>
                      <a:pt x="10509" y="20670"/>
                      <a:pt x="9528" y="22000"/>
                      <a:pt x="8306" y="23043"/>
                    </a:cubicBezTo>
                    <a:cubicBezTo>
                      <a:pt x="7949" y="23356"/>
                      <a:pt x="7574" y="23632"/>
                      <a:pt x="7182" y="23882"/>
                    </a:cubicBezTo>
                    <a:cubicBezTo>
                      <a:pt x="5639" y="24862"/>
                      <a:pt x="3915" y="25374"/>
                      <a:pt x="2279" y="25374"/>
                    </a:cubicBezTo>
                    <a:cubicBezTo>
                      <a:pt x="1502" y="25374"/>
                      <a:pt x="745" y="25259"/>
                      <a:pt x="36" y="25024"/>
                    </a:cubicBezTo>
                    <a:lnTo>
                      <a:pt x="0" y="25122"/>
                    </a:lnTo>
                    <a:cubicBezTo>
                      <a:pt x="723" y="25363"/>
                      <a:pt x="1499" y="25479"/>
                      <a:pt x="2284" y="25479"/>
                    </a:cubicBezTo>
                    <a:cubicBezTo>
                      <a:pt x="3943" y="25479"/>
                      <a:pt x="5683" y="24961"/>
                      <a:pt x="7235" y="23971"/>
                    </a:cubicBezTo>
                    <a:cubicBezTo>
                      <a:pt x="7637" y="23721"/>
                      <a:pt x="8011" y="23436"/>
                      <a:pt x="8377" y="23124"/>
                    </a:cubicBezTo>
                    <a:cubicBezTo>
                      <a:pt x="9599" y="22071"/>
                      <a:pt x="10590" y="20733"/>
                      <a:pt x="11553" y="19439"/>
                    </a:cubicBezTo>
                    <a:cubicBezTo>
                      <a:pt x="11910" y="18957"/>
                      <a:pt x="12276" y="18458"/>
                      <a:pt x="12659" y="17976"/>
                    </a:cubicBezTo>
                    <a:cubicBezTo>
                      <a:pt x="12829" y="17753"/>
                      <a:pt x="12989" y="17557"/>
                      <a:pt x="13159" y="17361"/>
                    </a:cubicBezTo>
                    <a:cubicBezTo>
                      <a:pt x="14551" y="15719"/>
                      <a:pt x="16781" y="13757"/>
                      <a:pt x="19493" y="13757"/>
                    </a:cubicBezTo>
                    <a:lnTo>
                      <a:pt x="19502" y="13757"/>
                    </a:lnTo>
                    <a:cubicBezTo>
                      <a:pt x="20492" y="13757"/>
                      <a:pt x="21464" y="14024"/>
                      <a:pt x="22410" y="14283"/>
                    </a:cubicBezTo>
                    <a:cubicBezTo>
                      <a:pt x="23115" y="14470"/>
                      <a:pt x="23837" y="14666"/>
                      <a:pt x="24560" y="14756"/>
                    </a:cubicBezTo>
                    <a:cubicBezTo>
                      <a:pt x="24838" y="14788"/>
                      <a:pt x="25104" y="14804"/>
                      <a:pt x="25362" y="14804"/>
                    </a:cubicBezTo>
                    <a:cubicBezTo>
                      <a:pt x="25534" y="14804"/>
                      <a:pt x="25704" y="14797"/>
                      <a:pt x="25871" y="14782"/>
                    </a:cubicBezTo>
                    <a:cubicBezTo>
                      <a:pt x="27754" y="14604"/>
                      <a:pt x="29226" y="13453"/>
                      <a:pt x="30127" y="12525"/>
                    </a:cubicBezTo>
                    <a:cubicBezTo>
                      <a:pt x="30867" y="11749"/>
                      <a:pt x="31483" y="10902"/>
                      <a:pt x="32125" y="10001"/>
                    </a:cubicBezTo>
                    <a:cubicBezTo>
                      <a:pt x="32410" y="9608"/>
                      <a:pt x="32705" y="9198"/>
                      <a:pt x="33017" y="8796"/>
                    </a:cubicBezTo>
                    <a:cubicBezTo>
                      <a:pt x="33579" y="8047"/>
                      <a:pt x="34221" y="7307"/>
                      <a:pt x="34917" y="6584"/>
                    </a:cubicBezTo>
                    <a:cubicBezTo>
                      <a:pt x="38236" y="3141"/>
                      <a:pt x="42322" y="714"/>
                      <a:pt x="45837" y="98"/>
                    </a:cubicBezTo>
                    <a:lnTo>
                      <a:pt x="45819"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7" name="Google Shape;3697;p41"/>
              <p:cNvSpPr/>
              <p:nvPr/>
            </p:nvSpPr>
            <p:spPr>
              <a:xfrm>
                <a:off x="794264" y="2688613"/>
                <a:ext cx="2725730" cy="1546107"/>
              </a:xfrm>
              <a:custGeom>
                <a:rect b="b" l="l" r="r" t="t"/>
                <a:pathLst>
                  <a:path extrusionOk="0" h="25747" w="45391">
                    <a:moveTo>
                      <a:pt x="45373" y="0"/>
                    </a:moveTo>
                    <a:cubicBezTo>
                      <a:pt x="42009" y="830"/>
                      <a:pt x="38030" y="3390"/>
                      <a:pt x="34712" y="6861"/>
                    </a:cubicBezTo>
                    <a:cubicBezTo>
                      <a:pt x="34016" y="7583"/>
                      <a:pt x="33374" y="8324"/>
                      <a:pt x="32794" y="9055"/>
                    </a:cubicBezTo>
                    <a:cubicBezTo>
                      <a:pt x="32517" y="9412"/>
                      <a:pt x="32241" y="9778"/>
                      <a:pt x="31982" y="10126"/>
                    </a:cubicBezTo>
                    <a:cubicBezTo>
                      <a:pt x="31286" y="11045"/>
                      <a:pt x="30635" y="11919"/>
                      <a:pt x="29841" y="12686"/>
                    </a:cubicBezTo>
                    <a:cubicBezTo>
                      <a:pt x="28931" y="13578"/>
                      <a:pt x="27468" y="14666"/>
                      <a:pt x="25621" y="14818"/>
                    </a:cubicBezTo>
                    <a:cubicBezTo>
                      <a:pt x="25463" y="14832"/>
                      <a:pt x="25304" y="14839"/>
                      <a:pt x="25142" y="14839"/>
                    </a:cubicBezTo>
                    <a:cubicBezTo>
                      <a:pt x="24883" y="14839"/>
                      <a:pt x="24616" y="14821"/>
                      <a:pt x="24337" y="14782"/>
                    </a:cubicBezTo>
                    <a:cubicBezTo>
                      <a:pt x="23632" y="14693"/>
                      <a:pt x="22918" y="14497"/>
                      <a:pt x="22222" y="14301"/>
                    </a:cubicBezTo>
                    <a:cubicBezTo>
                      <a:pt x="21268" y="14042"/>
                      <a:pt x="20287" y="13765"/>
                      <a:pt x="19287" y="13765"/>
                    </a:cubicBezTo>
                    <a:lnTo>
                      <a:pt x="19252" y="13765"/>
                    </a:lnTo>
                    <a:cubicBezTo>
                      <a:pt x="16513" y="13765"/>
                      <a:pt x="14274" y="15719"/>
                      <a:pt x="12882" y="17361"/>
                    </a:cubicBezTo>
                    <a:cubicBezTo>
                      <a:pt x="12713" y="17548"/>
                      <a:pt x="12543" y="17762"/>
                      <a:pt x="12374" y="17976"/>
                    </a:cubicBezTo>
                    <a:cubicBezTo>
                      <a:pt x="11963" y="18494"/>
                      <a:pt x="11571" y="19038"/>
                      <a:pt x="11187" y="19555"/>
                    </a:cubicBezTo>
                    <a:cubicBezTo>
                      <a:pt x="10268" y="20804"/>
                      <a:pt x="9323" y="22098"/>
                      <a:pt x="8172" y="23132"/>
                    </a:cubicBezTo>
                    <a:cubicBezTo>
                      <a:pt x="7824" y="23445"/>
                      <a:pt x="7449" y="23730"/>
                      <a:pt x="7074" y="23998"/>
                    </a:cubicBezTo>
                    <a:cubicBezTo>
                      <a:pt x="5479" y="25079"/>
                      <a:pt x="3666" y="25649"/>
                      <a:pt x="1952" y="25649"/>
                    </a:cubicBezTo>
                    <a:cubicBezTo>
                      <a:pt x="1289" y="25649"/>
                      <a:pt x="641" y="25564"/>
                      <a:pt x="27" y="25389"/>
                    </a:cubicBezTo>
                    <a:lnTo>
                      <a:pt x="0" y="25488"/>
                    </a:lnTo>
                    <a:cubicBezTo>
                      <a:pt x="625" y="25666"/>
                      <a:pt x="1276" y="25746"/>
                      <a:pt x="1945" y="25746"/>
                    </a:cubicBezTo>
                    <a:cubicBezTo>
                      <a:pt x="3676" y="25746"/>
                      <a:pt x="5513" y="25166"/>
                      <a:pt x="7128" y="24078"/>
                    </a:cubicBezTo>
                    <a:cubicBezTo>
                      <a:pt x="7512" y="23810"/>
                      <a:pt x="7886" y="23516"/>
                      <a:pt x="8234" y="23204"/>
                    </a:cubicBezTo>
                    <a:cubicBezTo>
                      <a:pt x="9394" y="22169"/>
                      <a:pt x="10348" y="20867"/>
                      <a:pt x="11267" y="19618"/>
                    </a:cubicBezTo>
                    <a:cubicBezTo>
                      <a:pt x="11651" y="19091"/>
                      <a:pt x="12043" y="18556"/>
                      <a:pt x="12454" y="18039"/>
                    </a:cubicBezTo>
                    <a:cubicBezTo>
                      <a:pt x="12623" y="17816"/>
                      <a:pt x="12793" y="17610"/>
                      <a:pt x="12953" y="17423"/>
                    </a:cubicBezTo>
                    <a:cubicBezTo>
                      <a:pt x="14336" y="15799"/>
                      <a:pt x="16549" y="13864"/>
                      <a:pt x="19252" y="13864"/>
                    </a:cubicBezTo>
                    <a:lnTo>
                      <a:pt x="19278" y="13864"/>
                    </a:lnTo>
                    <a:cubicBezTo>
                      <a:pt x="20269" y="13864"/>
                      <a:pt x="21250" y="14140"/>
                      <a:pt x="22196" y="14399"/>
                    </a:cubicBezTo>
                    <a:cubicBezTo>
                      <a:pt x="22891" y="14595"/>
                      <a:pt x="23614" y="14791"/>
                      <a:pt x="24328" y="14881"/>
                    </a:cubicBezTo>
                    <a:cubicBezTo>
                      <a:pt x="24607" y="14919"/>
                      <a:pt x="24877" y="14937"/>
                      <a:pt x="25141" y="14937"/>
                    </a:cubicBezTo>
                    <a:cubicBezTo>
                      <a:pt x="25306" y="14937"/>
                      <a:pt x="25469" y="14930"/>
                      <a:pt x="25630" y="14916"/>
                    </a:cubicBezTo>
                    <a:cubicBezTo>
                      <a:pt x="27504" y="14765"/>
                      <a:pt x="28993" y="13658"/>
                      <a:pt x="29912" y="12757"/>
                    </a:cubicBezTo>
                    <a:cubicBezTo>
                      <a:pt x="30706" y="11981"/>
                      <a:pt x="31366" y="11107"/>
                      <a:pt x="32062" y="10179"/>
                    </a:cubicBezTo>
                    <a:cubicBezTo>
                      <a:pt x="32321" y="9831"/>
                      <a:pt x="32589" y="9474"/>
                      <a:pt x="32874" y="9118"/>
                    </a:cubicBezTo>
                    <a:cubicBezTo>
                      <a:pt x="33445" y="8386"/>
                      <a:pt x="34087" y="7655"/>
                      <a:pt x="34783" y="6923"/>
                    </a:cubicBezTo>
                    <a:cubicBezTo>
                      <a:pt x="38084" y="3471"/>
                      <a:pt x="42054" y="919"/>
                      <a:pt x="45390" y="98"/>
                    </a:cubicBezTo>
                    <a:lnTo>
                      <a:pt x="45373"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8" name="Google Shape;3698;p41"/>
              <p:cNvSpPr/>
              <p:nvPr/>
            </p:nvSpPr>
            <p:spPr>
              <a:xfrm>
                <a:off x="837079" y="2675222"/>
                <a:ext cx="2698947" cy="1563762"/>
              </a:xfrm>
              <a:custGeom>
                <a:rect b="b" l="l" r="r" t="t"/>
                <a:pathLst>
                  <a:path extrusionOk="0" h="26041" w="44945">
                    <a:moveTo>
                      <a:pt x="44918" y="0"/>
                    </a:moveTo>
                    <a:cubicBezTo>
                      <a:pt x="41698" y="1044"/>
                      <a:pt x="37924" y="3667"/>
                      <a:pt x="34570" y="7208"/>
                    </a:cubicBezTo>
                    <a:cubicBezTo>
                      <a:pt x="33874" y="7931"/>
                      <a:pt x="33232" y="8663"/>
                      <a:pt x="32643" y="9385"/>
                    </a:cubicBezTo>
                    <a:cubicBezTo>
                      <a:pt x="32402" y="9688"/>
                      <a:pt x="32161" y="9992"/>
                      <a:pt x="31929" y="10286"/>
                    </a:cubicBezTo>
                    <a:cubicBezTo>
                      <a:pt x="31189" y="11241"/>
                      <a:pt x="30475" y="12142"/>
                      <a:pt x="29628" y="12927"/>
                    </a:cubicBezTo>
                    <a:cubicBezTo>
                      <a:pt x="28298" y="14158"/>
                      <a:pt x="26835" y="14854"/>
                      <a:pt x="25372" y="14961"/>
                    </a:cubicBezTo>
                    <a:cubicBezTo>
                      <a:pt x="25231" y="14973"/>
                      <a:pt x="25090" y="14979"/>
                      <a:pt x="24946" y="14979"/>
                    </a:cubicBezTo>
                    <a:cubicBezTo>
                      <a:pt x="24671" y="14979"/>
                      <a:pt x="24389" y="14957"/>
                      <a:pt x="24096" y="14916"/>
                    </a:cubicBezTo>
                    <a:cubicBezTo>
                      <a:pt x="23392" y="14818"/>
                      <a:pt x="22687" y="14622"/>
                      <a:pt x="22000" y="14426"/>
                    </a:cubicBezTo>
                    <a:cubicBezTo>
                      <a:pt x="21045" y="14158"/>
                      <a:pt x="20064" y="13881"/>
                      <a:pt x="19056" y="13872"/>
                    </a:cubicBezTo>
                    <a:cubicBezTo>
                      <a:pt x="19037" y="13872"/>
                      <a:pt x="19019" y="13872"/>
                      <a:pt x="19000" y="13872"/>
                    </a:cubicBezTo>
                    <a:cubicBezTo>
                      <a:pt x="16278" y="13872"/>
                      <a:pt x="14060" y="15802"/>
                      <a:pt x="12669" y="17423"/>
                    </a:cubicBezTo>
                    <a:cubicBezTo>
                      <a:pt x="12508" y="17619"/>
                      <a:pt x="12339" y="17824"/>
                      <a:pt x="12169" y="18039"/>
                    </a:cubicBezTo>
                    <a:cubicBezTo>
                      <a:pt x="11732" y="18592"/>
                      <a:pt x="11304" y="19180"/>
                      <a:pt x="10893" y="19742"/>
                    </a:cubicBezTo>
                    <a:cubicBezTo>
                      <a:pt x="10019" y="20956"/>
                      <a:pt x="9109" y="22205"/>
                      <a:pt x="8030" y="23222"/>
                    </a:cubicBezTo>
                    <a:cubicBezTo>
                      <a:pt x="7691" y="23534"/>
                      <a:pt x="7325" y="23837"/>
                      <a:pt x="6950" y="24105"/>
                    </a:cubicBezTo>
                    <a:cubicBezTo>
                      <a:pt x="5294" y="25303"/>
                      <a:pt x="3386" y="25944"/>
                      <a:pt x="1600" y="25944"/>
                    </a:cubicBezTo>
                    <a:cubicBezTo>
                      <a:pt x="1058" y="25944"/>
                      <a:pt x="527" y="25885"/>
                      <a:pt x="19" y="25764"/>
                    </a:cubicBezTo>
                    <a:lnTo>
                      <a:pt x="1" y="25853"/>
                    </a:lnTo>
                    <a:cubicBezTo>
                      <a:pt x="509" y="25978"/>
                      <a:pt x="1045" y="26041"/>
                      <a:pt x="1598" y="26041"/>
                    </a:cubicBezTo>
                    <a:cubicBezTo>
                      <a:pt x="3400" y="26041"/>
                      <a:pt x="5336" y="25389"/>
                      <a:pt x="7013" y="24176"/>
                    </a:cubicBezTo>
                    <a:cubicBezTo>
                      <a:pt x="7387" y="23909"/>
                      <a:pt x="7744" y="23605"/>
                      <a:pt x="8092" y="23284"/>
                    </a:cubicBezTo>
                    <a:cubicBezTo>
                      <a:pt x="9181" y="22258"/>
                      <a:pt x="10090" y="21009"/>
                      <a:pt x="10965" y="19805"/>
                    </a:cubicBezTo>
                    <a:cubicBezTo>
                      <a:pt x="11375" y="19234"/>
                      <a:pt x="11803" y="18654"/>
                      <a:pt x="12240" y="18092"/>
                    </a:cubicBezTo>
                    <a:cubicBezTo>
                      <a:pt x="12410" y="17887"/>
                      <a:pt x="12579" y="17682"/>
                      <a:pt x="12740" y="17485"/>
                    </a:cubicBezTo>
                    <a:cubicBezTo>
                      <a:pt x="14114" y="15880"/>
                      <a:pt x="16317" y="13962"/>
                      <a:pt x="19012" y="13962"/>
                    </a:cubicBezTo>
                    <a:lnTo>
                      <a:pt x="19056" y="13962"/>
                    </a:lnTo>
                    <a:cubicBezTo>
                      <a:pt x="20046" y="13979"/>
                      <a:pt x="21028" y="14256"/>
                      <a:pt x="21973" y="14515"/>
                    </a:cubicBezTo>
                    <a:cubicBezTo>
                      <a:pt x="22660" y="14711"/>
                      <a:pt x="23374" y="14916"/>
                      <a:pt x="24079" y="15005"/>
                    </a:cubicBezTo>
                    <a:cubicBezTo>
                      <a:pt x="24403" y="15049"/>
                      <a:pt x="24706" y="15071"/>
                      <a:pt x="25003" y="15071"/>
                    </a:cubicBezTo>
                    <a:cubicBezTo>
                      <a:pt x="25130" y="15071"/>
                      <a:pt x="25255" y="15067"/>
                      <a:pt x="25381" y="15059"/>
                    </a:cubicBezTo>
                    <a:cubicBezTo>
                      <a:pt x="26862" y="14952"/>
                      <a:pt x="28352" y="14238"/>
                      <a:pt x="29690" y="12998"/>
                    </a:cubicBezTo>
                    <a:cubicBezTo>
                      <a:pt x="30546" y="12204"/>
                      <a:pt x="31251" y="11303"/>
                      <a:pt x="32001" y="10349"/>
                    </a:cubicBezTo>
                    <a:cubicBezTo>
                      <a:pt x="32232" y="10054"/>
                      <a:pt x="32473" y="9751"/>
                      <a:pt x="32714" y="9448"/>
                    </a:cubicBezTo>
                    <a:cubicBezTo>
                      <a:pt x="33303" y="8725"/>
                      <a:pt x="33945" y="7994"/>
                      <a:pt x="34632" y="7271"/>
                    </a:cubicBezTo>
                    <a:cubicBezTo>
                      <a:pt x="37987" y="3738"/>
                      <a:pt x="41742" y="1124"/>
                      <a:pt x="44945" y="89"/>
                    </a:cubicBezTo>
                    <a:lnTo>
                      <a:pt x="44918"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9" name="Google Shape;3699;p41"/>
              <p:cNvSpPr/>
              <p:nvPr/>
            </p:nvSpPr>
            <p:spPr>
              <a:xfrm>
                <a:off x="879413" y="2662371"/>
                <a:ext cx="2672165" cy="1581417"/>
              </a:xfrm>
              <a:custGeom>
                <a:rect b="b" l="l" r="r" t="t"/>
                <a:pathLst>
                  <a:path extrusionOk="0" h="26335" w="44499">
                    <a:moveTo>
                      <a:pt x="44463" y="0"/>
                    </a:moveTo>
                    <a:cubicBezTo>
                      <a:pt x="41412" y="1240"/>
                      <a:pt x="37853" y="3917"/>
                      <a:pt x="34436" y="7547"/>
                    </a:cubicBezTo>
                    <a:cubicBezTo>
                      <a:pt x="33749" y="8270"/>
                      <a:pt x="33098" y="9001"/>
                      <a:pt x="32509" y="9706"/>
                    </a:cubicBezTo>
                    <a:cubicBezTo>
                      <a:pt x="32304" y="9947"/>
                      <a:pt x="32107" y="10188"/>
                      <a:pt x="31911" y="10429"/>
                    </a:cubicBezTo>
                    <a:cubicBezTo>
                      <a:pt x="31099" y="11419"/>
                      <a:pt x="30341" y="12356"/>
                      <a:pt x="29413" y="13159"/>
                    </a:cubicBezTo>
                    <a:cubicBezTo>
                      <a:pt x="28066" y="14336"/>
                      <a:pt x="26585" y="15005"/>
                      <a:pt x="25131" y="15095"/>
                    </a:cubicBezTo>
                    <a:cubicBezTo>
                      <a:pt x="25008" y="15103"/>
                      <a:pt x="24884" y="15107"/>
                      <a:pt x="24759" y="15107"/>
                    </a:cubicBezTo>
                    <a:cubicBezTo>
                      <a:pt x="24467" y="15107"/>
                      <a:pt x="24168" y="15085"/>
                      <a:pt x="23855" y="15041"/>
                    </a:cubicBezTo>
                    <a:cubicBezTo>
                      <a:pt x="23160" y="14943"/>
                      <a:pt x="22464" y="14738"/>
                      <a:pt x="21786" y="14541"/>
                    </a:cubicBezTo>
                    <a:cubicBezTo>
                      <a:pt x="20831" y="14274"/>
                      <a:pt x="19850" y="13988"/>
                      <a:pt x="18842" y="13979"/>
                    </a:cubicBezTo>
                    <a:cubicBezTo>
                      <a:pt x="18816" y="13979"/>
                      <a:pt x="18791" y="13979"/>
                      <a:pt x="18766" y="13979"/>
                    </a:cubicBezTo>
                    <a:cubicBezTo>
                      <a:pt x="16044" y="13979"/>
                      <a:pt x="13851" y="15877"/>
                      <a:pt x="12472" y="17476"/>
                    </a:cubicBezTo>
                    <a:cubicBezTo>
                      <a:pt x="12312" y="17673"/>
                      <a:pt x="12142" y="17878"/>
                      <a:pt x="11973" y="18092"/>
                    </a:cubicBezTo>
                    <a:cubicBezTo>
                      <a:pt x="11500" y="18690"/>
                      <a:pt x="11045" y="19323"/>
                      <a:pt x="10608" y="19930"/>
                    </a:cubicBezTo>
                    <a:cubicBezTo>
                      <a:pt x="9769" y="21098"/>
                      <a:pt x="8913" y="22294"/>
                      <a:pt x="7887" y="23293"/>
                    </a:cubicBezTo>
                    <a:cubicBezTo>
                      <a:pt x="7557" y="23623"/>
                      <a:pt x="7209" y="23926"/>
                      <a:pt x="6843" y="24203"/>
                    </a:cubicBezTo>
                    <a:cubicBezTo>
                      <a:pt x="5115" y="25533"/>
                      <a:pt x="3152" y="26248"/>
                      <a:pt x="1297" y="26248"/>
                    </a:cubicBezTo>
                    <a:cubicBezTo>
                      <a:pt x="864" y="26248"/>
                      <a:pt x="436" y="26209"/>
                      <a:pt x="18" y="26130"/>
                    </a:cubicBezTo>
                    <a:lnTo>
                      <a:pt x="1" y="26219"/>
                    </a:lnTo>
                    <a:cubicBezTo>
                      <a:pt x="420" y="26299"/>
                      <a:pt x="857" y="26335"/>
                      <a:pt x="1294" y="26335"/>
                    </a:cubicBezTo>
                    <a:cubicBezTo>
                      <a:pt x="3167" y="26335"/>
                      <a:pt x="5148" y="25612"/>
                      <a:pt x="6896" y="24274"/>
                    </a:cubicBezTo>
                    <a:cubicBezTo>
                      <a:pt x="7262" y="23998"/>
                      <a:pt x="7619" y="23685"/>
                      <a:pt x="7949" y="23355"/>
                    </a:cubicBezTo>
                    <a:cubicBezTo>
                      <a:pt x="8975" y="22356"/>
                      <a:pt x="9840" y="21152"/>
                      <a:pt x="10679" y="19983"/>
                    </a:cubicBezTo>
                    <a:cubicBezTo>
                      <a:pt x="11116" y="19377"/>
                      <a:pt x="11562" y="18743"/>
                      <a:pt x="12035" y="18145"/>
                    </a:cubicBezTo>
                    <a:cubicBezTo>
                      <a:pt x="12205" y="17931"/>
                      <a:pt x="12374" y="17726"/>
                      <a:pt x="12535" y="17539"/>
                    </a:cubicBezTo>
                    <a:cubicBezTo>
                      <a:pt x="13900" y="15951"/>
                      <a:pt x="16085" y="14060"/>
                      <a:pt x="18770" y="14060"/>
                    </a:cubicBezTo>
                    <a:lnTo>
                      <a:pt x="18842" y="14060"/>
                    </a:lnTo>
                    <a:cubicBezTo>
                      <a:pt x="19832" y="14078"/>
                      <a:pt x="20813" y="14354"/>
                      <a:pt x="21759" y="14631"/>
                    </a:cubicBezTo>
                    <a:cubicBezTo>
                      <a:pt x="22437" y="14827"/>
                      <a:pt x="23142" y="15023"/>
                      <a:pt x="23846" y="15121"/>
                    </a:cubicBezTo>
                    <a:cubicBezTo>
                      <a:pt x="24169" y="15172"/>
                      <a:pt x="24473" y="15196"/>
                      <a:pt x="24772" y="15196"/>
                    </a:cubicBezTo>
                    <a:cubicBezTo>
                      <a:pt x="24896" y="15196"/>
                      <a:pt x="25018" y="15192"/>
                      <a:pt x="25140" y="15184"/>
                    </a:cubicBezTo>
                    <a:cubicBezTo>
                      <a:pt x="26612" y="15095"/>
                      <a:pt x="28111" y="14417"/>
                      <a:pt x="29476" y="13230"/>
                    </a:cubicBezTo>
                    <a:cubicBezTo>
                      <a:pt x="30403" y="12418"/>
                      <a:pt x="31171" y="11482"/>
                      <a:pt x="31982" y="10491"/>
                    </a:cubicBezTo>
                    <a:cubicBezTo>
                      <a:pt x="32179" y="10250"/>
                      <a:pt x="32375" y="10010"/>
                      <a:pt x="32571" y="9769"/>
                    </a:cubicBezTo>
                    <a:cubicBezTo>
                      <a:pt x="33160" y="9064"/>
                      <a:pt x="33811" y="8332"/>
                      <a:pt x="34498" y="7601"/>
                    </a:cubicBezTo>
                    <a:cubicBezTo>
                      <a:pt x="37906" y="3988"/>
                      <a:pt x="41457" y="1312"/>
                      <a:pt x="44499" y="80"/>
                    </a:cubicBezTo>
                    <a:lnTo>
                      <a:pt x="44463"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0" name="Google Shape;3700;p41"/>
              <p:cNvSpPr/>
              <p:nvPr/>
            </p:nvSpPr>
            <p:spPr>
              <a:xfrm>
                <a:off x="921748" y="2648980"/>
                <a:ext cx="2645383" cy="1600753"/>
              </a:xfrm>
              <a:custGeom>
                <a:rect b="b" l="l" r="r" t="t"/>
                <a:pathLst>
                  <a:path extrusionOk="0" h="26657" w="44053">
                    <a:moveTo>
                      <a:pt x="44017" y="0"/>
                    </a:moveTo>
                    <a:cubicBezTo>
                      <a:pt x="40413" y="1793"/>
                      <a:pt x="36746" y="5281"/>
                      <a:pt x="34302" y="7886"/>
                    </a:cubicBezTo>
                    <a:cubicBezTo>
                      <a:pt x="33606" y="8627"/>
                      <a:pt x="32964" y="9349"/>
                      <a:pt x="32366" y="10036"/>
                    </a:cubicBezTo>
                    <a:cubicBezTo>
                      <a:pt x="32214" y="10215"/>
                      <a:pt x="32071" y="10393"/>
                      <a:pt x="31920" y="10563"/>
                    </a:cubicBezTo>
                    <a:cubicBezTo>
                      <a:pt x="31037" y="11597"/>
                      <a:pt x="30207" y="12579"/>
                      <a:pt x="29208" y="13399"/>
                    </a:cubicBezTo>
                    <a:cubicBezTo>
                      <a:pt x="27843" y="14532"/>
                      <a:pt x="26344" y="15166"/>
                      <a:pt x="24890" y="15237"/>
                    </a:cubicBezTo>
                    <a:cubicBezTo>
                      <a:pt x="24795" y="15241"/>
                      <a:pt x="24699" y="15244"/>
                      <a:pt x="24601" y="15244"/>
                    </a:cubicBezTo>
                    <a:cubicBezTo>
                      <a:pt x="24285" y="15244"/>
                      <a:pt x="23955" y="15220"/>
                      <a:pt x="23614" y="15166"/>
                    </a:cubicBezTo>
                    <a:cubicBezTo>
                      <a:pt x="22927" y="15068"/>
                      <a:pt x="22240" y="14863"/>
                      <a:pt x="21562" y="14666"/>
                    </a:cubicBezTo>
                    <a:cubicBezTo>
                      <a:pt x="20617" y="14390"/>
                      <a:pt x="19627" y="14104"/>
                      <a:pt x="18627" y="14086"/>
                    </a:cubicBezTo>
                    <a:lnTo>
                      <a:pt x="18529" y="14086"/>
                    </a:lnTo>
                    <a:cubicBezTo>
                      <a:pt x="15826" y="14086"/>
                      <a:pt x="13641" y="15960"/>
                      <a:pt x="12276" y="17548"/>
                    </a:cubicBezTo>
                    <a:cubicBezTo>
                      <a:pt x="12106" y="17735"/>
                      <a:pt x="11937" y="17940"/>
                      <a:pt x="11776" y="18154"/>
                    </a:cubicBezTo>
                    <a:cubicBezTo>
                      <a:pt x="11259" y="18797"/>
                      <a:pt x="10786" y="19475"/>
                      <a:pt x="10313" y="20135"/>
                    </a:cubicBezTo>
                    <a:cubicBezTo>
                      <a:pt x="9528" y="21250"/>
                      <a:pt x="8707" y="22401"/>
                      <a:pt x="7753" y="23382"/>
                    </a:cubicBezTo>
                    <a:cubicBezTo>
                      <a:pt x="7432" y="23712"/>
                      <a:pt x="7093" y="24024"/>
                      <a:pt x="6736" y="24310"/>
                    </a:cubicBezTo>
                    <a:cubicBezTo>
                      <a:pt x="4946" y="25778"/>
                      <a:pt x="2895" y="26571"/>
                      <a:pt x="969" y="26571"/>
                    </a:cubicBezTo>
                    <a:cubicBezTo>
                      <a:pt x="648" y="26571"/>
                      <a:pt x="330" y="26549"/>
                      <a:pt x="18" y="26504"/>
                    </a:cubicBezTo>
                    <a:lnTo>
                      <a:pt x="0" y="26585"/>
                    </a:lnTo>
                    <a:cubicBezTo>
                      <a:pt x="321" y="26629"/>
                      <a:pt x="643" y="26656"/>
                      <a:pt x="964" y="26656"/>
                    </a:cubicBezTo>
                    <a:cubicBezTo>
                      <a:pt x="2909" y="26656"/>
                      <a:pt x="4987" y="25853"/>
                      <a:pt x="6789" y="24381"/>
                    </a:cubicBezTo>
                    <a:cubicBezTo>
                      <a:pt x="7146" y="24087"/>
                      <a:pt x="7485" y="23775"/>
                      <a:pt x="7815" y="23436"/>
                    </a:cubicBezTo>
                    <a:cubicBezTo>
                      <a:pt x="8770" y="22454"/>
                      <a:pt x="9590" y="21303"/>
                      <a:pt x="10384" y="20179"/>
                    </a:cubicBezTo>
                    <a:cubicBezTo>
                      <a:pt x="10848" y="19528"/>
                      <a:pt x="11330" y="18850"/>
                      <a:pt x="11839" y="18208"/>
                    </a:cubicBezTo>
                    <a:cubicBezTo>
                      <a:pt x="11999" y="17994"/>
                      <a:pt x="12169" y="17789"/>
                      <a:pt x="12338" y="17601"/>
                    </a:cubicBezTo>
                    <a:cubicBezTo>
                      <a:pt x="13687" y="16023"/>
                      <a:pt x="15855" y="14166"/>
                      <a:pt x="18533" y="14166"/>
                    </a:cubicBezTo>
                    <a:cubicBezTo>
                      <a:pt x="18564" y="14166"/>
                      <a:pt x="18596" y="14166"/>
                      <a:pt x="18627" y="14167"/>
                    </a:cubicBezTo>
                    <a:cubicBezTo>
                      <a:pt x="19618" y="14185"/>
                      <a:pt x="20599" y="14470"/>
                      <a:pt x="21545" y="14747"/>
                    </a:cubicBezTo>
                    <a:cubicBezTo>
                      <a:pt x="22214" y="14943"/>
                      <a:pt x="22910" y="15148"/>
                      <a:pt x="23605" y="15246"/>
                    </a:cubicBezTo>
                    <a:cubicBezTo>
                      <a:pt x="23937" y="15299"/>
                      <a:pt x="24265" y="15328"/>
                      <a:pt x="24580" y="15328"/>
                    </a:cubicBezTo>
                    <a:cubicBezTo>
                      <a:pt x="24688" y="15328"/>
                      <a:pt x="24794" y="15324"/>
                      <a:pt x="24899" y="15318"/>
                    </a:cubicBezTo>
                    <a:cubicBezTo>
                      <a:pt x="26371" y="15246"/>
                      <a:pt x="27879" y="14604"/>
                      <a:pt x="29261" y="13462"/>
                    </a:cubicBezTo>
                    <a:cubicBezTo>
                      <a:pt x="30260" y="12641"/>
                      <a:pt x="31099" y="11660"/>
                      <a:pt x="31982" y="10616"/>
                    </a:cubicBezTo>
                    <a:cubicBezTo>
                      <a:pt x="32134" y="10447"/>
                      <a:pt x="32277" y="10268"/>
                      <a:pt x="32428" y="10090"/>
                    </a:cubicBezTo>
                    <a:cubicBezTo>
                      <a:pt x="33017" y="9403"/>
                      <a:pt x="33668" y="8680"/>
                      <a:pt x="34364" y="7949"/>
                    </a:cubicBezTo>
                    <a:cubicBezTo>
                      <a:pt x="36800" y="5344"/>
                      <a:pt x="40457" y="1856"/>
                      <a:pt x="44052" y="72"/>
                    </a:cubicBezTo>
                    <a:lnTo>
                      <a:pt x="44017"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1" name="Google Shape;3701;p41"/>
              <p:cNvSpPr/>
              <p:nvPr/>
            </p:nvSpPr>
            <p:spPr>
              <a:xfrm>
                <a:off x="964563" y="2635589"/>
                <a:ext cx="2618120" cy="1620569"/>
              </a:xfrm>
              <a:custGeom>
                <a:rect b="b" l="l" r="r" t="t"/>
                <a:pathLst>
                  <a:path extrusionOk="0" h="26987" w="43599">
                    <a:moveTo>
                      <a:pt x="43562" y="0"/>
                    </a:moveTo>
                    <a:cubicBezTo>
                      <a:pt x="40957" y="1552"/>
                      <a:pt x="37791" y="4327"/>
                      <a:pt x="34160" y="8234"/>
                    </a:cubicBezTo>
                    <a:cubicBezTo>
                      <a:pt x="33464" y="8984"/>
                      <a:pt x="32804" y="9706"/>
                      <a:pt x="32224" y="10366"/>
                    </a:cubicBezTo>
                    <a:lnTo>
                      <a:pt x="31956" y="10670"/>
                    </a:lnTo>
                    <a:cubicBezTo>
                      <a:pt x="30993" y="11767"/>
                      <a:pt x="30083" y="12793"/>
                      <a:pt x="28994" y="13640"/>
                    </a:cubicBezTo>
                    <a:cubicBezTo>
                      <a:pt x="27585" y="14747"/>
                      <a:pt x="26122" y="15326"/>
                      <a:pt x="24641" y="15380"/>
                    </a:cubicBezTo>
                    <a:cubicBezTo>
                      <a:pt x="24561" y="15383"/>
                      <a:pt x="24479" y="15385"/>
                      <a:pt x="24397" y="15385"/>
                    </a:cubicBezTo>
                    <a:cubicBezTo>
                      <a:pt x="24068" y="15385"/>
                      <a:pt x="23724" y="15357"/>
                      <a:pt x="23374" y="15300"/>
                    </a:cubicBezTo>
                    <a:cubicBezTo>
                      <a:pt x="22687" y="15193"/>
                      <a:pt x="22000" y="14987"/>
                      <a:pt x="21340" y="14791"/>
                    </a:cubicBezTo>
                    <a:cubicBezTo>
                      <a:pt x="20394" y="14515"/>
                      <a:pt x="19404" y="14220"/>
                      <a:pt x="18405" y="14193"/>
                    </a:cubicBezTo>
                    <a:cubicBezTo>
                      <a:pt x="18367" y="14193"/>
                      <a:pt x="18329" y="14192"/>
                      <a:pt x="18291" y="14192"/>
                    </a:cubicBezTo>
                    <a:cubicBezTo>
                      <a:pt x="16184" y="14192"/>
                      <a:pt x="13972" y="15402"/>
                      <a:pt x="12062" y="17610"/>
                    </a:cubicBezTo>
                    <a:cubicBezTo>
                      <a:pt x="11902" y="17798"/>
                      <a:pt x="11732" y="18003"/>
                      <a:pt x="11563" y="18217"/>
                    </a:cubicBezTo>
                    <a:cubicBezTo>
                      <a:pt x="11018" y="18904"/>
                      <a:pt x="10510" y="19635"/>
                      <a:pt x="10019" y="20340"/>
                    </a:cubicBezTo>
                    <a:cubicBezTo>
                      <a:pt x="9270" y="21411"/>
                      <a:pt x="8494" y="22517"/>
                      <a:pt x="7611" y="23462"/>
                    </a:cubicBezTo>
                    <a:cubicBezTo>
                      <a:pt x="7289" y="23810"/>
                      <a:pt x="6959" y="24131"/>
                      <a:pt x="6620" y="24426"/>
                    </a:cubicBezTo>
                    <a:cubicBezTo>
                      <a:pt x="4778" y="26025"/>
                      <a:pt x="2622" y="26908"/>
                      <a:pt x="628" y="26908"/>
                    </a:cubicBezTo>
                    <a:cubicBezTo>
                      <a:pt x="420" y="26908"/>
                      <a:pt x="214" y="26898"/>
                      <a:pt x="10" y="26879"/>
                    </a:cubicBezTo>
                    <a:lnTo>
                      <a:pt x="1" y="26950"/>
                    </a:lnTo>
                    <a:cubicBezTo>
                      <a:pt x="206" y="26977"/>
                      <a:pt x="420" y="26986"/>
                      <a:pt x="634" y="26986"/>
                    </a:cubicBezTo>
                    <a:cubicBezTo>
                      <a:pt x="2651" y="26986"/>
                      <a:pt x="4818" y="26094"/>
                      <a:pt x="6674" y="24479"/>
                    </a:cubicBezTo>
                    <a:cubicBezTo>
                      <a:pt x="7013" y="24185"/>
                      <a:pt x="7352" y="23864"/>
                      <a:pt x="7664" y="23516"/>
                    </a:cubicBezTo>
                    <a:cubicBezTo>
                      <a:pt x="8556" y="22561"/>
                      <a:pt x="9332" y="21455"/>
                      <a:pt x="10082" y="20385"/>
                    </a:cubicBezTo>
                    <a:cubicBezTo>
                      <a:pt x="10572" y="19680"/>
                      <a:pt x="11081" y="18948"/>
                      <a:pt x="11625" y="18261"/>
                    </a:cubicBezTo>
                    <a:cubicBezTo>
                      <a:pt x="11795" y="18056"/>
                      <a:pt x="11955" y="17851"/>
                      <a:pt x="12125" y="17664"/>
                    </a:cubicBezTo>
                    <a:cubicBezTo>
                      <a:pt x="14016" y="15469"/>
                      <a:pt x="16202" y="14274"/>
                      <a:pt x="18289" y="14274"/>
                    </a:cubicBezTo>
                    <a:lnTo>
                      <a:pt x="18396" y="14274"/>
                    </a:lnTo>
                    <a:cubicBezTo>
                      <a:pt x="19395" y="14300"/>
                      <a:pt x="20377" y="14586"/>
                      <a:pt x="21322" y="14863"/>
                    </a:cubicBezTo>
                    <a:cubicBezTo>
                      <a:pt x="21982" y="15068"/>
                      <a:pt x="22678" y="15264"/>
                      <a:pt x="23365" y="15380"/>
                    </a:cubicBezTo>
                    <a:cubicBezTo>
                      <a:pt x="23726" y="15431"/>
                      <a:pt x="24087" y="15465"/>
                      <a:pt x="24433" y="15465"/>
                    </a:cubicBezTo>
                    <a:cubicBezTo>
                      <a:pt x="24506" y="15465"/>
                      <a:pt x="24578" y="15463"/>
                      <a:pt x="24650" y="15460"/>
                    </a:cubicBezTo>
                    <a:cubicBezTo>
                      <a:pt x="26140" y="15407"/>
                      <a:pt x="27612" y="14818"/>
                      <a:pt x="29039" y="13703"/>
                    </a:cubicBezTo>
                    <a:cubicBezTo>
                      <a:pt x="30136" y="12855"/>
                      <a:pt x="31046" y="11820"/>
                      <a:pt x="32010" y="10723"/>
                    </a:cubicBezTo>
                    <a:lnTo>
                      <a:pt x="32277" y="10420"/>
                    </a:lnTo>
                    <a:cubicBezTo>
                      <a:pt x="32866" y="9760"/>
                      <a:pt x="33517" y="9037"/>
                      <a:pt x="34213" y="8288"/>
                    </a:cubicBezTo>
                    <a:cubicBezTo>
                      <a:pt x="37844" y="4380"/>
                      <a:pt x="41002" y="1615"/>
                      <a:pt x="43598" y="72"/>
                    </a:cubicBezTo>
                    <a:lnTo>
                      <a:pt x="43562"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2" name="Google Shape;3702;p41"/>
              <p:cNvSpPr/>
              <p:nvPr/>
            </p:nvSpPr>
            <p:spPr>
              <a:xfrm>
                <a:off x="1006898" y="2622739"/>
                <a:ext cx="2591818" cy="1640926"/>
              </a:xfrm>
              <a:custGeom>
                <a:rect b="b" l="l" r="r" t="t"/>
                <a:pathLst>
                  <a:path extrusionOk="0" h="27326" w="43161">
                    <a:moveTo>
                      <a:pt x="43116" y="0"/>
                    </a:moveTo>
                    <a:cubicBezTo>
                      <a:pt x="40145" y="2088"/>
                      <a:pt x="36854" y="5504"/>
                      <a:pt x="34026" y="8573"/>
                    </a:cubicBezTo>
                    <a:cubicBezTo>
                      <a:pt x="33437" y="9215"/>
                      <a:pt x="32750" y="9956"/>
                      <a:pt x="32081" y="10687"/>
                    </a:cubicBezTo>
                    <a:lnTo>
                      <a:pt x="32036" y="10732"/>
                    </a:lnTo>
                    <a:cubicBezTo>
                      <a:pt x="30984" y="11901"/>
                      <a:pt x="29975" y="12998"/>
                      <a:pt x="28780" y="13881"/>
                    </a:cubicBezTo>
                    <a:cubicBezTo>
                      <a:pt x="27353" y="14925"/>
                      <a:pt x="25881" y="15478"/>
                      <a:pt x="24400" y="15514"/>
                    </a:cubicBezTo>
                    <a:cubicBezTo>
                      <a:pt x="24350" y="15515"/>
                      <a:pt x="24301" y="15515"/>
                      <a:pt x="24250" y="15515"/>
                    </a:cubicBezTo>
                    <a:cubicBezTo>
                      <a:pt x="23893" y="15515"/>
                      <a:pt x="23516" y="15487"/>
                      <a:pt x="23133" y="15424"/>
                    </a:cubicBezTo>
                    <a:cubicBezTo>
                      <a:pt x="22464" y="15308"/>
                      <a:pt x="21777" y="15103"/>
                      <a:pt x="21126" y="14907"/>
                    </a:cubicBezTo>
                    <a:cubicBezTo>
                      <a:pt x="20171" y="14622"/>
                      <a:pt x="19190" y="14327"/>
                      <a:pt x="18182" y="14300"/>
                    </a:cubicBezTo>
                    <a:cubicBezTo>
                      <a:pt x="18135" y="14299"/>
                      <a:pt x="18088" y="14299"/>
                      <a:pt x="18042" y="14299"/>
                    </a:cubicBezTo>
                    <a:cubicBezTo>
                      <a:pt x="15226" y="14299"/>
                      <a:pt x="12972" y="16400"/>
                      <a:pt x="11866" y="17664"/>
                    </a:cubicBezTo>
                    <a:cubicBezTo>
                      <a:pt x="11696" y="17860"/>
                      <a:pt x="11536" y="18056"/>
                      <a:pt x="11366" y="18270"/>
                    </a:cubicBezTo>
                    <a:cubicBezTo>
                      <a:pt x="10786" y="19011"/>
                      <a:pt x="10242" y="19796"/>
                      <a:pt x="9716" y="20554"/>
                    </a:cubicBezTo>
                    <a:cubicBezTo>
                      <a:pt x="9020" y="21571"/>
                      <a:pt x="8288" y="22624"/>
                      <a:pt x="7477" y="23543"/>
                    </a:cubicBezTo>
                    <a:cubicBezTo>
                      <a:pt x="7164" y="23890"/>
                      <a:pt x="6843" y="24221"/>
                      <a:pt x="6513" y="24524"/>
                    </a:cubicBezTo>
                    <a:cubicBezTo>
                      <a:pt x="4598" y="26295"/>
                      <a:pt x="2410" y="27253"/>
                      <a:pt x="330" y="27253"/>
                    </a:cubicBezTo>
                    <a:cubicBezTo>
                      <a:pt x="220" y="27253"/>
                      <a:pt x="110" y="27250"/>
                      <a:pt x="1" y="27245"/>
                    </a:cubicBezTo>
                    <a:lnTo>
                      <a:pt x="1" y="27316"/>
                    </a:lnTo>
                    <a:cubicBezTo>
                      <a:pt x="117" y="27316"/>
                      <a:pt x="233" y="27325"/>
                      <a:pt x="340" y="27325"/>
                    </a:cubicBezTo>
                    <a:cubicBezTo>
                      <a:pt x="2436" y="27325"/>
                      <a:pt x="4631" y="26353"/>
                      <a:pt x="6558" y="24577"/>
                    </a:cubicBezTo>
                    <a:cubicBezTo>
                      <a:pt x="6888" y="24274"/>
                      <a:pt x="7218" y="23935"/>
                      <a:pt x="7530" y="23587"/>
                    </a:cubicBezTo>
                    <a:cubicBezTo>
                      <a:pt x="8351" y="22668"/>
                      <a:pt x="9073" y="21607"/>
                      <a:pt x="9778" y="20590"/>
                    </a:cubicBezTo>
                    <a:cubicBezTo>
                      <a:pt x="10296" y="19831"/>
                      <a:pt x="10840" y="19046"/>
                      <a:pt x="11420" y="18315"/>
                    </a:cubicBezTo>
                    <a:cubicBezTo>
                      <a:pt x="11589" y="18101"/>
                      <a:pt x="11759" y="17904"/>
                      <a:pt x="11919" y="17717"/>
                    </a:cubicBezTo>
                    <a:cubicBezTo>
                      <a:pt x="13016" y="16454"/>
                      <a:pt x="15252" y="14370"/>
                      <a:pt x="18042" y="14370"/>
                    </a:cubicBezTo>
                    <a:cubicBezTo>
                      <a:pt x="18088" y="14370"/>
                      <a:pt x="18135" y="14371"/>
                      <a:pt x="18182" y="14372"/>
                    </a:cubicBezTo>
                    <a:cubicBezTo>
                      <a:pt x="19181" y="14399"/>
                      <a:pt x="20162" y="14693"/>
                      <a:pt x="21108" y="14978"/>
                    </a:cubicBezTo>
                    <a:cubicBezTo>
                      <a:pt x="21759" y="15175"/>
                      <a:pt x="22446" y="15380"/>
                      <a:pt x="23124" y="15496"/>
                    </a:cubicBezTo>
                    <a:cubicBezTo>
                      <a:pt x="23507" y="15558"/>
                      <a:pt x="23891" y="15587"/>
                      <a:pt x="24250" y="15587"/>
                    </a:cubicBezTo>
                    <a:cubicBezTo>
                      <a:pt x="24300" y="15587"/>
                      <a:pt x="24350" y="15586"/>
                      <a:pt x="24400" y="15585"/>
                    </a:cubicBezTo>
                    <a:cubicBezTo>
                      <a:pt x="25890" y="15549"/>
                      <a:pt x="27379" y="14996"/>
                      <a:pt x="28825" y="13935"/>
                    </a:cubicBezTo>
                    <a:cubicBezTo>
                      <a:pt x="30029" y="13051"/>
                      <a:pt x="31028" y="11945"/>
                      <a:pt x="32090" y="10786"/>
                    </a:cubicBezTo>
                    <a:lnTo>
                      <a:pt x="32134" y="10732"/>
                    </a:lnTo>
                    <a:cubicBezTo>
                      <a:pt x="32794" y="10009"/>
                      <a:pt x="33481" y="9260"/>
                      <a:pt x="34079" y="8618"/>
                    </a:cubicBezTo>
                    <a:cubicBezTo>
                      <a:pt x="36907" y="5558"/>
                      <a:pt x="40190" y="2141"/>
                      <a:pt x="43161" y="54"/>
                    </a:cubicBezTo>
                    <a:lnTo>
                      <a:pt x="43116"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3" name="Google Shape;3703;p41"/>
              <p:cNvSpPr/>
              <p:nvPr/>
            </p:nvSpPr>
            <p:spPr>
              <a:xfrm>
                <a:off x="1049233" y="2609348"/>
                <a:ext cx="2565036" cy="1662304"/>
              </a:xfrm>
              <a:custGeom>
                <a:rect b="b" l="l" r="r" t="t"/>
                <a:pathLst>
                  <a:path extrusionOk="0" h="27682" w="42715">
                    <a:moveTo>
                      <a:pt x="42670" y="0"/>
                    </a:moveTo>
                    <a:cubicBezTo>
                      <a:pt x="40154" y="2070"/>
                      <a:pt x="37415" y="5067"/>
                      <a:pt x="34516" y="8234"/>
                    </a:cubicBezTo>
                    <a:lnTo>
                      <a:pt x="33892" y="8921"/>
                    </a:lnTo>
                    <a:cubicBezTo>
                      <a:pt x="33312" y="9554"/>
                      <a:pt x="32669" y="10241"/>
                      <a:pt x="31947" y="11017"/>
                    </a:cubicBezTo>
                    <a:cubicBezTo>
                      <a:pt x="30823" y="12213"/>
                      <a:pt x="29788" y="13274"/>
                      <a:pt x="28575" y="14122"/>
                    </a:cubicBezTo>
                    <a:cubicBezTo>
                      <a:pt x="27120" y="15121"/>
                      <a:pt x="25640" y="15639"/>
                      <a:pt x="24159" y="15656"/>
                    </a:cubicBezTo>
                    <a:cubicBezTo>
                      <a:pt x="24118" y="15657"/>
                      <a:pt x="24077" y="15658"/>
                      <a:pt x="24036" y="15658"/>
                    </a:cubicBezTo>
                    <a:cubicBezTo>
                      <a:pt x="23671" y="15658"/>
                      <a:pt x="23286" y="15622"/>
                      <a:pt x="22901" y="15558"/>
                    </a:cubicBezTo>
                    <a:cubicBezTo>
                      <a:pt x="22232" y="15442"/>
                      <a:pt x="21554" y="15228"/>
                      <a:pt x="20911" y="15032"/>
                    </a:cubicBezTo>
                    <a:cubicBezTo>
                      <a:pt x="19957" y="14746"/>
                      <a:pt x="18976" y="14443"/>
                      <a:pt x="17967" y="14407"/>
                    </a:cubicBezTo>
                    <a:lnTo>
                      <a:pt x="17798" y="14407"/>
                    </a:lnTo>
                    <a:cubicBezTo>
                      <a:pt x="14997" y="14407"/>
                      <a:pt x="12758" y="16477"/>
                      <a:pt x="11669" y="17735"/>
                    </a:cubicBezTo>
                    <a:cubicBezTo>
                      <a:pt x="11500" y="17922"/>
                      <a:pt x="11330" y="18127"/>
                      <a:pt x="11170" y="18333"/>
                    </a:cubicBezTo>
                    <a:cubicBezTo>
                      <a:pt x="10545" y="19118"/>
                      <a:pt x="9974" y="19965"/>
                      <a:pt x="9421" y="20777"/>
                    </a:cubicBezTo>
                    <a:cubicBezTo>
                      <a:pt x="8770" y="21740"/>
                      <a:pt x="8092" y="22740"/>
                      <a:pt x="7334" y="23632"/>
                    </a:cubicBezTo>
                    <a:cubicBezTo>
                      <a:pt x="7039" y="23980"/>
                      <a:pt x="6727" y="24319"/>
                      <a:pt x="6406" y="24631"/>
                    </a:cubicBezTo>
                    <a:cubicBezTo>
                      <a:pt x="4443" y="26558"/>
                      <a:pt x="2186" y="27619"/>
                      <a:pt x="36" y="27619"/>
                    </a:cubicBezTo>
                    <a:lnTo>
                      <a:pt x="0" y="27619"/>
                    </a:lnTo>
                    <a:lnTo>
                      <a:pt x="0" y="27682"/>
                    </a:lnTo>
                    <a:lnTo>
                      <a:pt x="36" y="27682"/>
                    </a:lnTo>
                    <a:cubicBezTo>
                      <a:pt x="2204" y="27682"/>
                      <a:pt x="4479" y="26620"/>
                      <a:pt x="6450" y="24684"/>
                    </a:cubicBezTo>
                    <a:cubicBezTo>
                      <a:pt x="6772" y="24363"/>
                      <a:pt x="7084" y="24024"/>
                      <a:pt x="7387" y="23667"/>
                    </a:cubicBezTo>
                    <a:cubicBezTo>
                      <a:pt x="8145" y="22775"/>
                      <a:pt x="8823" y="21776"/>
                      <a:pt x="9475" y="20813"/>
                    </a:cubicBezTo>
                    <a:cubicBezTo>
                      <a:pt x="10028" y="20001"/>
                      <a:pt x="10599" y="19162"/>
                      <a:pt x="11223" y="18368"/>
                    </a:cubicBezTo>
                    <a:cubicBezTo>
                      <a:pt x="11384" y="18163"/>
                      <a:pt x="11553" y="17967"/>
                      <a:pt x="11714" y="17771"/>
                    </a:cubicBezTo>
                    <a:cubicBezTo>
                      <a:pt x="12797" y="16530"/>
                      <a:pt x="15019" y="14476"/>
                      <a:pt x="17792" y="14476"/>
                    </a:cubicBezTo>
                    <a:cubicBezTo>
                      <a:pt x="17850" y="14476"/>
                      <a:pt x="17909" y="14477"/>
                      <a:pt x="17967" y="14479"/>
                    </a:cubicBezTo>
                    <a:cubicBezTo>
                      <a:pt x="18967" y="14506"/>
                      <a:pt x="19939" y="14809"/>
                      <a:pt x="20894" y="15094"/>
                    </a:cubicBezTo>
                    <a:cubicBezTo>
                      <a:pt x="21545" y="15300"/>
                      <a:pt x="22214" y="15505"/>
                      <a:pt x="22892" y="15621"/>
                    </a:cubicBezTo>
                    <a:cubicBezTo>
                      <a:pt x="23320" y="15692"/>
                      <a:pt x="23748" y="15728"/>
                      <a:pt x="24159" y="15728"/>
                    </a:cubicBezTo>
                    <a:cubicBezTo>
                      <a:pt x="25648" y="15710"/>
                      <a:pt x="27147" y="15184"/>
                      <a:pt x="28610" y="14175"/>
                    </a:cubicBezTo>
                    <a:cubicBezTo>
                      <a:pt x="29832" y="13328"/>
                      <a:pt x="30867" y="12266"/>
                      <a:pt x="31991" y="11062"/>
                    </a:cubicBezTo>
                    <a:cubicBezTo>
                      <a:pt x="32723" y="10286"/>
                      <a:pt x="33356" y="9599"/>
                      <a:pt x="33936" y="8966"/>
                    </a:cubicBezTo>
                    <a:lnTo>
                      <a:pt x="34570" y="8279"/>
                    </a:lnTo>
                    <a:cubicBezTo>
                      <a:pt x="37460" y="5112"/>
                      <a:pt x="40199" y="2114"/>
                      <a:pt x="42714" y="54"/>
                    </a:cubicBezTo>
                    <a:lnTo>
                      <a:pt x="42670"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4" name="Google Shape;3704;p41"/>
              <p:cNvSpPr/>
              <p:nvPr/>
            </p:nvSpPr>
            <p:spPr>
              <a:xfrm>
                <a:off x="1091567" y="2596437"/>
                <a:ext cx="2538253" cy="1683802"/>
              </a:xfrm>
              <a:custGeom>
                <a:rect b="b" l="l" r="r" t="t"/>
                <a:pathLst>
                  <a:path extrusionOk="0" h="28040" w="42269">
                    <a:moveTo>
                      <a:pt x="42224" y="1"/>
                    </a:moveTo>
                    <a:cubicBezTo>
                      <a:pt x="40484" y="1651"/>
                      <a:pt x="38619" y="3774"/>
                      <a:pt x="36639" y="6014"/>
                    </a:cubicBezTo>
                    <a:cubicBezTo>
                      <a:pt x="35711" y="7075"/>
                      <a:pt x="34748" y="8173"/>
                      <a:pt x="33757" y="9261"/>
                    </a:cubicBezTo>
                    <a:cubicBezTo>
                      <a:pt x="33142" y="9939"/>
                      <a:pt x="32482" y="10635"/>
                      <a:pt x="31804" y="11339"/>
                    </a:cubicBezTo>
                    <a:cubicBezTo>
                      <a:pt x="30831" y="12348"/>
                      <a:pt x="29681" y="13498"/>
                      <a:pt x="28369" y="14355"/>
                    </a:cubicBezTo>
                    <a:cubicBezTo>
                      <a:pt x="26897" y="15309"/>
                      <a:pt x="25398" y="15791"/>
                      <a:pt x="23918" y="15791"/>
                    </a:cubicBezTo>
                    <a:cubicBezTo>
                      <a:pt x="23516" y="15791"/>
                      <a:pt x="23088" y="15755"/>
                      <a:pt x="22660" y="15675"/>
                    </a:cubicBezTo>
                    <a:cubicBezTo>
                      <a:pt x="22000" y="15559"/>
                      <a:pt x="21330" y="15354"/>
                      <a:pt x="20688" y="15149"/>
                    </a:cubicBezTo>
                    <a:cubicBezTo>
                      <a:pt x="19743" y="14854"/>
                      <a:pt x="18761" y="14551"/>
                      <a:pt x="17753" y="14515"/>
                    </a:cubicBezTo>
                    <a:lnTo>
                      <a:pt x="17557" y="14515"/>
                    </a:lnTo>
                    <a:cubicBezTo>
                      <a:pt x="14765" y="14515"/>
                      <a:pt x="12552" y="16549"/>
                      <a:pt x="11464" y="17789"/>
                    </a:cubicBezTo>
                    <a:cubicBezTo>
                      <a:pt x="11303" y="17977"/>
                      <a:pt x="11134" y="18182"/>
                      <a:pt x="10973" y="18387"/>
                    </a:cubicBezTo>
                    <a:cubicBezTo>
                      <a:pt x="10304" y="19226"/>
                      <a:pt x="9697" y="20136"/>
                      <a:pt x="9118" y="21010"/>
                    </a:cubicBezTo>
                    <a:cubicBezTo>
                      <a:pt x="8511" y="21920"/>
                      <a:pt x="7886" y="22856"/>
                      <a:pt x="7200" y="23704"/>
                    </a:cubicBezTo>
                    <a:cubicBezTo>
                      <a:pt x="6905" y="24070"/>
                      <a:pt x="6602" y="24418"/>
                      <a:pt x="6299" y="24739"/>
                    </a:cubicBezTo>
                    <a:cubicBezTo>
                      <a:pt x="4372" y="26746"/>
                      <a:pt x="2132" y="27897"/>
                      <a:pt x="0" y="27986"/>
                    </a:cubicBezTo>
                    <a:lnTo>
                      <a:pt x="0" y="28040"/>
                    </a:lnTo>
                    <a:cubicBezTo>
                      <a:pt x="2150" y="27959"/>
                      <a:pt x="4407" y="26800"/>
                      <a:pt x="6343" y="24775"/>
                    </a:cubicBezTo>
                    <a:cubicBezTo>
                      <a:pt x="6646" y="24453"/>
                      <a:pt x="6950" y="24105"/>
                      <a:pt x="7244" y="23740"/>
                    </a:cubicBezTo>
                    <a:cubicBezTo>
                      <a:pt x="7940" y="22892"/>
                      <a:pt x="8564" y="21947"/>
                      <a:pt x="9171" y="21037"/>
                    </a:cubicBezTo>
                    <a:cubicBezTo>
                      <a:pt x="9751" y="20162"/>
                      <a:pt x="10349" y="19261"/>
                      <a:pt x="11018" y="18423"/>
                    </a:cubicBezTo>
                    <a:cubicBezTo>
                      <a:pt x="11178" y="18218"/>
                      <a:pt x="11348" y="18021"/>
                      <a:pt x="11508" y="17825"/>
                    </a:cubicBezTo>
                    <a:cubicBezTo>
                      <a:pt x="12588" y="16603"/>
                      <a:pt x="14791" y="14569"/>
                      <a:pt x="17557" y="14569"/>
                    </a:cubicBezTo>
                    <a:cubicBezTo>
                      <a:pt x="17619" y="14569"/>
                      <a:pt x="17682" y="14569"/>
                      <a:pt x="17753" y="14578"/>
                    </a:cubicBezTo>
                    <a:cubicBezTo>
                      <a:pt x="18752" y="14605"/>
                      <a:pt x="19725" y="14917"/>
                      <a:pt x="20670" y="15211"/>
                    </a:cubicBezTo>
                    <a:cubicBezTo>
                      <a:pt x="21322" y="15407"/>
                      <a:pt x="21982" y="15613"/>
                      <a:pt x="22651" y="15738"/>
                    </a:cubicBezTo>
                    <a:cubicBezTo>
                      <a:pt x="23088" y="15818"/>
                      <a:pt x="23507" y="15854"/>
                      <a:pt x="23918" y="15854"/>
                    </a:cubicBezTo>
                    <a:cubicBezTo>
                      <a:pt x="25407" y="15854"/>
                      <a:pt x="26915" y="15363"/>
                      <a:pt x="28396" y="14399"/>
                    </a:cubicBezTo>
                    <a:cubicBezTo>
                      <a:pt x="29716" y="13543"/>
                      <a:pt x="30867" y="12392"/>
                      <a:pt x="31848" y="11375"/>
                    </a:cubicBezTo>
                    <a:cubicBezTo>
                      <a:pt x="32526" y="10679"/>
                      <a:pt x="33187" y="9975"/>
                      <a:pt x="33802" y="9297"/>
                    </a:cubicBezTo>
                    <a:cubicBezTo>
                      <a:pt x="34792" y="8208"/>
                      <a:pt x="35756" y="7111"/>
                      <a:pt x="36684" y="6058"/>
                    </a:cubicBezTo>
                    <a:cubicBezTo>
                      <a:pt x="38664" y="3810"/>
                      <a:pt x="40529" y="1696"/>
                      <a:pt x="42268" y="37"/>
                    </a:cubicBezTo>
                    <a:lnTo>
                      <a:pt x="42224"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5" name="Google Shape;3705;p41"/>
              <p:cNvSpPr/>
              <p:nvPr/>
            </p:nvSpPr>
            <p:spPr>
              <a:xfrm>
                <a:off x="1133902" y="2583046"/>
                <a:ext cx="2511411" cy="1705780"/>
              </a:xfrm>
              <a:custGeom>
                <a:rect b="b" l="l" r="r" t="t"/>
                <a:pathLst>
                  <a:path extrusionOk="0" h="28406" w="41822">
                    <a:moveTo>
                      <a:pt x="41777" y="1"/>
                    </a:moveTo>
                    <a:cubicBezTo>
                      <a:pt x="40591" y="1294"/>
                      <a:pt x="39351" y="2802"/>
                      <a:pt x="38039" y="4399"/>
                    </a:cubicBezTo>
                    <a:cubicBezTo>
                      <a:pt x="36639" y="6103"/>
                      <a:pt x="35194" y="7860"/>
                      <a:pt x="33623" y="9600"/>
                    </a:cubicBezTo>
                    <a:cubicBezTo>
                      <a:pt x="32999" y="10296"/>
                      <a:pt x="32339" y="10992"/>
                      <a:pt x="31670" y="11670"/>
                    </a:cubicBezTo>
                    <a:cubicBezTo>
                      <a:pt x="30688" y="12651"/>
                      <a:pt x="29502" y="13775"/>
                      <a:pt x="28155" y="14596"/>
                    </a:cubicBezTo>
                    <a:cubicBezTo>
                      <a:pt x="26692" y="15488"/>
                      <a:pt x="25220" y="15934"/>
                      <a:pt x="23766" y="15934"/>
                    </a:cubicBezTo>
                    <a:lnTo>
                      <a:pt x="23676" y="15934"/>
                    </a:lnTo>
                    <a:cubicBezTo>
                      <a:pt x="23275" y="15934"/>
                      <a:pt x="22847" y="15889"/>
                      <a:pt x="22428" y="15809"/>
                    </a:cubicBezTo>
                    <a:cubicBezTo>
                      <a:pt x="21767" y="15684"/>
                      <a:pt x="21107" y="15479"/>
                      <a:pt x="20474" y="15274"/>
                    </a:cubicBezTo>
                    <a:cubicBezTo>
                      <a:pt x="19528" y="14979"/>
                      <a:pt x="18547" y="14667"/>
                      <a:pt x="17539" y="14622"/>
                    </a:cubicBezTo>
                    <a:lnTo>
                      <a:pt x="17316" y="14622"/>
                    </a:lnTo>
                    <a:cubicBezTo>
                      <a:pt x="14541" y="14622"/>
                      <a:pt x="12347" y="16630"/>
                      <a:pt x="11267" y="17852"/>
                    </a:cubicBezTo>
                    <a:cubicBezTo>
                      <a:pt x="11098" y="18048"/>
                      <a:pt x="10937" y="18244"/>
                      <a:pt x="10768" y="18449"/>
                    </a:cubicBezTo>
                    <a:cubicBezTo>
                      <a:pt x="10063" y="19342"/>
                      <a:pt x="9430" y="20314"/>
                      <a:pt x="8814" y="21251"/>
                    </a:cubicBezTo>
                    <a:cubicBezTo>
                      <a:pt x="8261" y="22107"/>
                      <a:pt x="7690" y="22981"/>
                      <a:pt x="7065" y="23793"/>
                    </a:cubicBezTo>
                    <a:cubicBezTo>
                      <a:pt x="6780" y="24168"/>
                      <a:pt x="6486" y="24516"/>
                      <a:pt x="6191" y="24846"/>
                    </a:cubicBezTo>
                    <a:cubicBezTo>
                      <a:pt x="4862" y="26318"/>
                      <a:pt x="2703" y="28129"/>
                      <a:pt x="0" y="28352"/>
                    </a:cubicBezTo>
                    <a:lnTo>
                      <a:pt x="9" y="28405"/>
                    </a:lnTo>
                    <a:cubicBezTo>
                      <a:pt x="2730" y="28173"/>
                      <a:pt x="4889" y="26362"/>
                      <a:pt x="6227" y="24882"/>
                    </a:cubicBezTo>
                    <a:cubicBezTo>
                      <a:pt x="6530" y="24551"/>
                      <a:pt x="6825" y="24195"/>
                      <a:pt x="7110" y="23820"/>
                    </a:cubicBezTo>
                    <a:cubicBezTo>
                      <a:pt x="7735" y="23017"/>
                      <a:pt x="8306" y="22134"/>
                      <a:pt x="8859" y="21286"/>
                    </a:cubicBezTo>
                    <a:cubicBezTo>
                      <a:pt x="9474" y="20350"/>
                      <a:pt x="10108" y="19377"/>
                      <a:pt x="10812" y="18485"/>
                    </a:cubicBezTo>
                    <a:cubicBezTo>
                      <a:pt x="10973" y="18280"/>
                      <a:pt x="11142" y="18075"/>
                      <a:pt x="11312" y="17887"/>
                    </a:cubicBezTo>
                    <a:cubicBezTo>
                      <a:pt x="12382" y="16678"/>
                      <a:pt x="14563" y="14672"/>
                      <a:pt x="17318" y="14672"/>
                    </a:cubicBezTo>
                    <a:cubicBezTo>
                      <a:pt x="17388" y="14672"/>
                      <a:pt x="17459" y="14673"/>
                      <a:pt x="17530" y="14676"/>
                    </a:cubicBezTo>
                    <a:cubicBezTo>
                      <a:pt x="18538" y="14721"/>
                      <a:pt x="19510" y="15024"/>
                      <a:pt x="20456" y="15327"/>
                    </a:cubicBezTo>
                    <a:cubicBezTo>
                      <a:pt x="21098" y="15532"/>
                      <a:pt x="21758" y="15738"/>
                      <a:pt x="22419" y="15862"/>
                    </a:cubicBezTo>
                    <a:cubicBezTo>
                      <a:pt x="22847" y="15943"/>
                      <a:pt x="23266" y="15987"/>
                      <a:pt x="23676" y="15987"/>
                    </a:cubicBezTo>
                    <a:cubicBezTo>
                      <a:pt x="23705" y="15988"/>
                      <a:pt x="23733" y="15988"/>
                      <a:pt x="23761" y="15988"/>
                    </a:cubicBezTo>
                    <a:cubicBezTo>
                      <a:pt x="25224" y="15988"/>
                      <a:pt x="26711" y="15533"/>
                      <a:pt x="28182" y="14640"/>
                    </a:cubicBezTo>
                    <a:cubicBezTo>
                      <a:pt x="29538" y="13819"/>
                      <a:pt x="30724" y="12695"/>
                      <a:pt x="31705" y="11705"/>
                    </a:cubicBezTo>
                    <a:cubicBezTo>
                      <a:pt x="32383" y="11027"/>
                      <a:pt x="33044" y="10331"/>
                      <a:pt x="33668" y="9636"/>
                    </a:cubicBezTo>
                    <a:cubicBezTo>
                      <a:pt x="35229" y="7896"/>
                      <a:pt x="36683" y="6139"/>
                      <a:pt x="38084" y="4435"/>
                    </a:cubicBezTo>
                    <a:cubicBezTo>
                      <a:pt x="39395" y="2838"/>
                      <a:pt x="40635" y="1330"/>
                      <a:pt x="41822" y="37"/>
                    </a:cubicBezTo>
                    <a:lnTo>
                      <a:pt x="41777"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6" name="Google Shape;3706;p41"/>
              <p:cNvSpPr/>
              <p:nvPr/>
            </p:nvSpPr>
            <p:spPr>
              <a:xfrm>
                <a:off x="1176177" y="2569655"/>
                <a:ext cx="2484148" cy="1728239"/>
              </a:xfrm>
              <a:custGeom>
                <a:rect b="b" l="l" r="r" t="t"/>
                <a:pathLst>
                  <a:path extrusionOk="0" h="28780" w="41368">
                    <a:moveTo>
                      <a:pt x="41332" y="1"/>
                    </a:moveTo>
                    <a:cubicBezTo>
                      <a:pt x="40556" y="973"/>
                      <a:pt x="39771" y="2035"/>
                      <a:pt x="38923" y="3150"/>
                    </a:cubicBezTo>
                    <a:cubicBezTo>
                      <a:pt x="37326" y="5282"/>
                      <a:pt x="35507" y="7700"/>
                      <a:pt x="33490" y="9948"/>
                    </a:cubicBezTo>
                    <a:cubicBezTo>
                      <a:pt x="32866" y="10644"/>
                      <a:pt x="32206" y="11339"/>
                      <a:pt x="31528" y="12000"/>
                    </a:cubicBezTo>
                    <a:cubicBezTo>
                      <a:pt x="30172" y="13320"/>
                      <a:pt x="29074" y="14194"/>
                      <a:pt x="27950" y="14836"/>
                    </a:cubicBezTo>
                    <a:cubicBezTo>
                      <a:pt x="26505" y="15666"/>
                      <a:pt x="25042" y="16085"/>
                      <a:pt x="23624" y="16085"/>
                    </a:cubicBezTo>
                    <a:cubicBezTo>
                      <a:pt x="23561" y="16085"/>
                      <a:pt x="23499" y="16076"/>
                      <a:pt x="23436" y="16076"/>
                    </a:cubicBezTo>
                    <a:cubicBezTo>
                      <a:pt x="23035" y="16068"/>
                      <a:pt x="22616" y="16023"/>
                      <a:pt x="22187" y="15943"/>
                    </a:cubicBezTo>
                    <a:cubicBezTo>
                      <a:pt x="21536" y="15809"/>
                      <a:pt x="20885" y="15604"/>
                      <a:pt x="20260" y="15398"/>
                    </a:cubicBezTo>
                    <a:cubicBezTo>
                      <a:pt x="19315" y="15095"/>
                      <a:pt x="18334" y="14783"/>
                      <a:pt x="17317" y="14738"/>
                    </a:cubicBezTo>
                    <a:cubicBezTo>
                      <a:pt x="17233" y="14735"/>
                      <a:pt x="17150" y="14733"/>
                      <a:pt x="17067" y="14733"/>
                    </a:cubicBezTo>
                    <a:cubicBezTo>
                      <a:pt x="14312" y="14733"/>
                      <a:pt x="12137" y="16711"/>
                      <a:pt x="11072" y="17923"/>
                    </a:cubicBezTo>
                    <a:cubicBezTo>
                      <a:pt x="10902" y="18110"/>
                      <a:pt x="10733" y="18307"/>
                      <a:pt x="10572" y="18512"/>
                    </a:cubicBezTo>
                    <a:cubicBezTo>
                      <a:pt x="9814" y="19466"/>
                      <a:pt x="9154" y="20510"/>
                      <a:pt x="8511" y="21518"/>
                    </a:cubicBezTo>
                    <a:cubicBezTo>
                      <a:pt x="8003" y="22303"/>
                      <a:pt x="7486" y="23115"/>
                      <a:pt x="6932" y="23873"/>
                    </a:cubicBezTo>
                    <a:cubicBezTo>
                      <a:pt x="6656" y="24257"/>
                      <a:pt x="6370" y="24623"/>
                      <a:pt x="6085" y="24953"/>
                    </a:cubicBezTo>
                    <a:cubicBezTo>
                      <a:pt x="4782" y="26487"/>
                      <a:pt x="2677" y="28379"/>
                      <a:pt x="1" y="28726"/>
                    </a:cubicBezTo>
                    <a:lnTo>
                      <a:pt x="10" y="28780"/>
                    </a:lnTo>
                    <a:cubicBezTo>
                      <a:pt x="2695" y="28432"/>
                      <a:pt x="4818" y="26523"/>
                      <a:pt x="6121" y="24989"/>
                    </a:cubicBezTo>
                    <a:cubicBezTo>
                      <a:pt x="6406" y="24650"/>
                      <a:pt x="6692" y="24284"/>
                      <a:pt x="6968" y="23900"/>
                    </a:cubicBezTo>
                    <a:cubicBezTo>
                      <a:pt x="7530" y="23142"/>
                      <a:pt x="8048" y="22330"/>
                      <a:pt x="8547" y="21536"/>
                    </a:cubicBezTo>
                    <a:cubicBezTo>
                      <a:pt x="9189" y="20537"/>
                      <a:pt x="9859" y="19493"/>
                      <a:pt x="10608" y="18539"/>
                    </a:cubicBezTo>
                    <a:cubicBezTo>
                      <a:pt x="10768" y="18342"/>
                      <a:pt x="10938" y="18137"/>
                      <a:pt x="11107" y="17950"/>
                    </a:cubicBezTo>
                    <a:cubicBezTo>
                      <a:pt x="12169" y="16754"/>
                      <a:pt x="14328" y="14783"/>
                      <a:pt x="17076" y="14783"/>
                    </a:cubicBezTo>
                    <a:lnTo>
                      <a:pt x="17317" y="14783"/>
                    </a:lnTo>
                    <a:cubicBezTo>
                      <a:pt x="18325" y="14828"/>
                      <a:pt x="19297" y="15140"/>
                      <a:pt x="20243" y="15443"/>
                    </a:cubicBezTo>
                    <a:cubicBezTo>
                      <a:pt x="20876" y="15648"/>
                      <a:pt x="21527" y="15862"/>
                      <a:pt x="22178" y="15987"/>
                    </a:cubicBezTo>
                    <a:cubicBezTo>
                      <a:pt x="22607" y="16068"/>
                      <a:pt x="23026" y="16121"/>
                      <a:pt x="23436" y="16130"/>
                    </a:cubicBezTo>
                    <a:cubicBezTo>
                      <a:pt x="23495" y="16131"/>
                      <a:pt x="23554" y="16132"/>
                      <a:pt x="23613" y="16132"/>
                    </a:cubicBezTo>
                    <a:cubicBezTo>
                      <a:pt x="25055" y="16132"/>
                      <a:pt x="26520" y="15712"/>
                      <a:pt x="27968" y="14881"/>
                    </a:cubicBezTo>
                    <a:cubicBezTo>
                      <a:pt x="29101" y="14230"/>
                      <a:pt x="30207" y="13356"/>
                      <a:pt x="31563" y="12035"/>
                    </a:cubicBezTo>
                    <a:cubicBezTo>
                      <a:pt x="32241" y="11366"/>
                      <a:pt x="32902" y="10679"/>
                      <a:pt x="33526" y="9983"/>
                    </a:cubicBezTo>
                    <a:cubicBezTo>
                      <a:pt x="35542" y="7726"/>
                      <a:pt x="37362" y="5309"/>
                      <a:pt x="38968" y="3177"/>
                    </a:cubicBezTo>
                    <a:cubicBezTo>
                      <a:pt x="39806" y="2062"/>
                      <a:pt x="40600" y="1009"/>
                      <a:pt x="41368" y="37"/>
                    </a:cubicBezTo>
                    <a:lnTo>
                      <a:pt x="41332"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7" name="Google Shape;3707;p41"/>
              <p:cNvSpPr/>
              <p:nvPr/>
            </p:nvSpPr>
            <p:spPr>
              <a:xfrm>
                <a:off x="1218511" y="2556805"/>
                <a:ext cx="2457366" cy="1749677"/>
              </a:xfrm>
              <a:custGeom>
                <a:rect b="b" l="l" r="r" t="t"/>
                <a:pathLst>
                  <a:path extrusionOk="0" h="29137" w="40922">
                    <a:moveTo>
                      <a:pt x="40886" y="1"/>
                    </a:moveTo>
                    <a:cubicBezTo>
                      <a:pt x="40413" y="688"/>
                      <a:pt x="39931" y="1392"/>
                      <a:pt x="39423" y="2151"/>
                    </a:cubicBezTo>
                    <a:cubicBezTo>
                      <a:pt x="37683" y="4720"/>
                      <a:pt x="35711" y="7637"/>
                      <a:pt x="33356" y="10287"/>
                    </a:cubicBezTo>
                    <a:cubicBezTo>
                      <a:pt x="32732" y="10991"/>
                      <a:pt x="32072" y="11669"/>
                      <a:pt x="31394" y="12321"/>
                    </a:cubicBezTo>
                    <a:cubicBezTo>
                      <a:pt x="30064" y="13570"/>
                      <a:pt x="28905" y="14444"/>
                      <a:pt x="27736" y="15068"/>
                    </a:cubicBezTo>
                    <a:cubicBezTo>
                      <a:pt x="26304" y="15830"/>
                      <a:pt x="24872" y="16215"/>
                      <a:pt x="23469" y="16215"/>
                    </a:cubicBezTo>
                    <a:cubicBezTo>
                      <a:pt x="23378" y="16215"/>
                      <a:pt x="23287" y="16213"/>
                      <a:pt x="23195" y="16210"/>
                    </a:cubicBezTo>
                    <a:cubicBezTo>
                      <a:pt x="22794" y="16201"/>
                      <a:pt x="22375" y="16148"/>
                      <a:pt x="21955" y="16059"/>
                    </a:cubicBezTo>
                    <a:cubicBezTo>
                      <a:pt x="21304" y="15934"/>
                      <a:pt x="20662" y="15720"/>
                      <a:pt x="20046" y="15514"/>
                    </a:cubicBezTo>
                    <a:cubicBezTo>
                      <a:pt x="19092" y="15211"/>
                      <a:pt x="18110" y="14890"/>
                      <a:pt x="17102" y="14836"/>
                    </a:cubicBezTo>
                    <a:cubicBezTo>
                      <a:pt x="17012" y="14832"/>
                      <a:pt x="16922" y="14830"/>
                      <a:pt x="16833" y="14830"/>
                    </a:cubicBezTo>
                    <a:cubicBezTo>
                      <a:pt x="14088" y="14830"/>
                      <a:pt x="11929" y="16784"/>
                      <a:pt x="10866" y="17977"/>
                    </a:cubicBezTo>
                    <a:cubicBezTo>
                      <a:pt x="10706" y="18164"/>
                      <a:pt x="10536" y="18360"/>
                      <a:pt x="10376" y="18565"/>
                    </a:cubicBezTo>
                    <a:cubicBezTo>
                      <a:pt x="9564" y="19582"/>
                      <a:pt x="8877" y="20697"/>
                      <a:pt x="8199" y="21777"/>
                    </a:cubicBezTo>
                    <a:cubicBezTo>
                      <a:pt x="7753" y="22499"/>
                      <a:pt x="7289" y="23249"/>
                      <a:pt x="6798" y="23954"/>
                    </a:cubicBezTo>
                    <a:cubicBezTo>
                      <a:pt x="6522" y="24346"/>
                      <a:pt x="6245" y="24712"/>
                      <a:pt x="5978" y="25051"/>
                    </a:cubicBezTo>
                    <a:cubicBezTo>
                      <a:pt x="4158" y="27335"/>
                      <a:pt x="2088" y="28726"/>
                      <a:pt x="1" y="29092"/>
                    </a:cubicBezTo>
                    <a:lnTo>
                      <a:pt x="9" y="29137"/>
                    </a:lnTo>
                    <a:cubicBezTo>
                      <a:pt x="2106" y="28771"/>
                      <a:pt x="4185" y="27370"/>
                      <a:pt x="6013" y="25078"/>
                    </a:cubicBezTo>
                    <a:cubicBezTo>
                      <a:pt x="6281" y="24739"/>
                      <a:pt x="6558" y="24364"/>
                      <a:pt x="6834" y="23980"/>
                    </a:cubicBezTo>
                    <a:cubicBezTo>
                      <a:pt x="7325" y="23276"/>
                      <a:pt x="7789" y="22526"/>
                      <a:pt x="8235" y="21804"/>
                    </a:cubicBezTo>
                    <a:cubicBezTo>
                      <a:pt x="8913" y="20724"/>
                      <a:pt x="9600" y="19609"/>
                      <a:pt x="10411" y="18592"/>
                    </a:cubicBezTo>
                    <a:cubicBezTo>
                      <a:pt x="10572" y="18387"/>
                      <a:pt x="10733" y="18191"/>
                      <a:pt x="10902" y="18003"/>
                    </a:cubicBezTo>
                    <a:cubicBezTo>
                      <a:pt x="11956" y="16820"/>
                      <a:pt x="14106" y="14875"/>
                      <a:pt x="16834" y="14875"/>
                    </a:cubicBezTo>
                    <a:cubicBezTo>
                      <a:pt x="16923" y="14875"/>
                      <a:pt x="17012" y="14877"/>
                      <a:pt x="17102" y="14881"/>
                    </a:cubicBezTo>
                    <a:cubicBezTo>
                      <a:pt x="18110" y="14934"/>
                      <a:pt x="19083" y="15247"/>
                      <a:pt x="20028" y="15559"/>
                    </a:cubicBezTo>
                    <a:cubicBezTo>
                      <a:pt x="20653" y="15764"/>
                      <a:pt x="21295" y="15969"/>
                      <a:pt x="21946" y="16103"/>
                    </a:cubicBezTo>
                    <a:cubicBezTo>
                      <a:pt x="22366" y="16192"/>
                      <a:pt x="22785" y="16237"/>
                      <a:pt x="23195" y="16255"/>
                    </a:cubicBezTo>
                    <a:cubicBezTo>
                      <a:pt x="23287" y="16258"/>
                      <a:pt x="23379" y="16260"/>
                      <a:pt x="23471" y="16260"/>
                    </a:cubicBezTo>
                    <a:cubicBezTo>
                      <a:pt x="24882" y="16260"/>
                      <a:pt x="26322" y="15874"/>
                      <a:pt x="27763" y="15104"/>
                    </a:cubicBezTo>
                    <a:cubicBezTo>
                      <a:pt x="28931" y="14480"/>
                      <a:pt x="30091" y="13605"/>
                      <a:pt x="31420" y="12347"/>
                    </a:cubicBezTo>
                    <a:cubicBezTo>
                      <a:pt x="32107" y="11696"/>
                      <a:pt x="32768" y="11018"/>
                      <a:pt x="33392" y="10313"/>
                    </a:cubicBezTo>
                    <a:cubicBezTo>
                      <a:pt x="35738" y="7664"/>
                      <a:pt x="37719" y="4747"/>
                      <a:pt x="39458" y="2177"/>
                    </a:cubicBezTo>
                    <a:cubicBezTo>
                      <a:pt x="39967" y="1419"/>
                      <a:pt x="40449" y="714"/>
                      <a:pt x="40921" y="19"/>
                    </a:cubicBezTo>
                    <a:lnTo>
                      <a:pt x="40886"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8" name="Google Shape;3708;p41"/>
              <p:cNvSpPr/>
              <p:nvPr/>
            </p:nvSpPr>
            <p:spPr>
              <a:xfrm>
                <a:off x="1260846" y="2543414"/>
                <a:ext cx="2430584" cy="1771655"/>
              </a:xfrm>
              <a:custGeom>
                <a:rect b="b" l="l" r="r" t="t"/>
                <a:pathLst>
                  <a:path extrusionOk="0" h="29503" w="40476">
                    <a:moveTo>
                      <a:pt x="40448" y="1"/>
                    </a:moveTo>
                    <a:cubicBezTo>
                      <a:pt x="40172" y="447"/>
                      <a:pt x="39904" y="893"/>
                      <a:pt x="39619" y="1375"/>
                    </a:cubicBezTo>
                    <a:cubicBezTo>
                      <a:pt x="37834" y="4336"/>
                      <a:pt x="35818" y="7691"/>
                      <a:pt x="33222" y="10635"/>
                    </a:cubicBezTo>
                    <a:cubicBezTo>
                      <a:pt x="32607" y="11330"/>
                      <a:pt x="31938" y="12008"/>
                      <a:pt x="31251" y="12651"/>
                    </a:cubicBezTo>
                    <a:cubicBezTo>
                      <a:pt x="29957" y="13837"/>
                      <a:pt x="28744" y="14703"/>
                      <a:pt x="27531" y="15309"/>
                    </a:cubicBezTo>
                    <a:cubicBezTo>
                      <a:pt x="26129" y="16006"/>
                      <a:pt x="24736" y="16364"/>
                      <a:pt x="23369" y="16364"/>
                    </a:cubicBezTo>
                    <a:cubicBezTo>
                      <a:pt x="23231" y="16364"/>
                      <a:pt x="23092" y="16360"/>
                      <a:pt x="22954" y="16353"/>
                    </a:cubicBezTo>
                    <a:cubicBezTo>
                      <a:pt x="22553" y="16335"/>
                      <a:pt x="22133" y="16282"/>
                      <a:pt x="21714" y="16192"/>
                    </a:cubicBezTo>
                    <a:cubicBezTo>
                      <a:pt x="21081" y="16059"/>
                      <a:pt x="20438" y="15844"/>
                      <a:pt x="19832" y="15639"/>
                    </a:cubicBezTo>
                    <a:cubicBezTo>
                      <a:pt x="18877" y="15327"/>
                      <a:pt x="17896" y="15006"/>
                      <a:pt x="16888" y="14952"/>
                    </a:cubicBezTo>
                    <a:cubicBezTo>
                      <a:pt x="16785" y="14947"/>
                      <a:pt x="16683" y="14944"/>
                      <a:pt x="16582" y="14944"/>
                    </a:cubicBezTo>
                    <a:cubicBezTo>
                      <a:pt x="13856" y="14944"/>
                      <a:pt x="11719" y="16869"/>
                      <a:pt x="10670" y="18039"/>
                    </a:cubicBezTo>
                    <a:cubicBezTo>
                      <a:pt x="10500" y="18226"/>
                      <a:pt x="10340" y="18432"/>
                      <a:pt x="10179" y="18628"/>
                    </a:cubicBezTo>
                    <a:cubicBezTo>
                      <a:pt x="9314" y="19707"/>
                      <a:pt x="8591" y="20912"/>
                      <a:pt x="7887" y="22062"/>
                    </a:cubicBezTo>
                    <a:cubicBezTo>
                      <a:pt x="7494" y="22722"/>
                      <a:pt x="7084" y="23392"/>
                      <a:pt x="6664" y="24034"/>
                    </a:cubicBezTo>
                    <a:cubicBezTo>
                      <a:pt x="6388" y="24444"/>
                      <a:pt x="6129" y="24810"/>
                      <a:pt x="5870" y="25167"/>
                    </a:cubicBezTo>
                    <a:cubicBezTo>
                      <a:pt x="4068" y="27567"/>
                      <a:pt x="2097" y="29012"/>
                      <a:pt x="0" y="29467"/>
                    </a:cubicBezTo>
                    <a:lnTo>
                      <a:pt x="9" y="29502"/>
                    </a:lnTo>
                    <a:cubicBezTo>
                      <a:pt x="2115" y="29047"/>
                      <a:pt x="4095" y="27593"/>
                      <a:pt x="5897" y="25185"/>
                    </a:cubicBezTo>
                    <a:cubicBezTo>
                      <a:pt x="6165" y="24837"/>
                      <a:pt x="6423" y="24462"/>
                      <a:pt x="6691" y="24061"/>
                    </a:cubicBezTo>
                    <a:cubicBezTo>
                      <a:pt x="7119" y="23418"/>
                      <a:pt x="7530" y="22740"/>
                      <a:pt x="7922" y="22089"/>
                    </a:cubicBezTo>
                    <a:cubicBezTo>
                      <a:pt x="8627" y="20929"/>
                      <a:pt x="9350" y="19734"/>
                      <a:pt x="10206" y="18655"/>
                    </a:cubicBezTo>
                    <a:cubicBezTo>
                      <a:pt x="10367" y="18449"/>
                      <a:pt x="10527" y="18253"/>
                      <a:pt x="10697" y="18066"/>
                    </a:cubicBezTo>
                    <a:cubicBezTo>
                      <a:pt x="11746" y="16896"/>
                      <a:pt x="13865" y="14980"/>
                      <a:pt x="16582" y="14980"/>
                    </a:cubicBezTo>
                    <a:cubicBezTo>
                      <a:pt x="16683" y="14980"/>
                      <a:pt x="16785" y="14983"/>
                      <a:pt x="16888" y="14988"/>
                    </a:cubicBezTo>
                    <a:cubicBezTo>
                      <a:pt x="17896" y="15042"/>
                      <a:pt x="18868" y="15363"/>
                      <a:pt x="19814" y="15675"/>
                    </a:cubicBezTo>
                    <a:cubicBezTo>
                      <a:pt x="20429" y="15880"/>
                      <a:pt x="21072" y="16094"/>
                      <a:pt x="21705" y="16228"/>
                    </a:cubicBezTo>
                    <a:cubicBezTo>
                      <a:pt x="22124" y="16317"/>
                      <a:pt x="22544" y="16371"/>
                      <a:pt x="22954" y="16389"/>
                    </a:cubicBezTo>
                    <a:cubicBezTo>
                      <a:pt x="23092" y="16396"/>
                      <a:pt x="23231" y="16400"/>
                      <a:pt x="23369" y="16400"/>
                    </a:cubicBezTo>
                    <a:cubicBezTo>
                      <a:pt x="24737" y="16400"/>
                      <a:pt x="26139" y="16041"/>
                      <a:pt x="27548" y="15345"/>
                    </a:cubicBezTo>
                    <a:cubicBezTo>
                      <a:pt x="28762" y="14738"/>
                      <a:pt x="29984" y="13864"/>
                      <a:pt x="31277" y="12677"/>
                    </a:cubicBezTo>
                    <a:cubicBezTo>
                      <a:pt x="31964" y="12035"/>
                      <a:pt x="32633" y="11357"/>
                      <a:pt x="33249" y="10661"/>
                    </a:cubicBezTo>
                    <a:cubicBezTo>
                      <a:pt x="35854" y="7708"/>
                      <a:pt x="37870" y="4354"/>
                      <a:pt x="39645" y="1392"/>
                    </a:cubicBezTo>
                    <a:cubicBezTo>
                      <a:pt x="39931" y="920"/>
                      <a:pt x="40207" y="465"/>
                      <a:pt x="40475" y="19"/>
                    </a:cubicBezTo>
                    <a:lnTo>
                      <a:pt x="40448"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9" name="Google Shape;3709;p41"/>
              <p:cNvSpPr/>
              <p:nvPr/>
            </p:nvSpPr>
            <p:spPr>
              <a:xfrm>
                <a:off x="1303181" y="2530023"/>
                <a:ext cx="2403741" cy="1794174"/>
              </a:xfrm>
              <a:custGeom>
                <a:rect b="b" l="l" r="r" t="t"/>
                <a:pathLst>
                  <a:path extrusionOk="0" h="29878" w="40029">
                    <a:moveTo>
                      <a:pt x="40002" y="1"/>
                    </a:moveTo>
                    <a:cubicBezTo>
                      <a:pt x="39868" y="259"/>
                      <a:pt x="39725" y="518"/>
                      <a:pt x="39592" y="777"/>
                    </a:cubicBezTo>
                    <a:cubicBezTo>
                      <a:pt x="37843" y="4078"/>
                      <a:pt x="35854" y="7815"/>
                      <a:pt x="33088" y="10982"/>
                    </a:cubicBezTo>
                    <a:cubicBezTo>
                      <a:pt x="32473" y="11678"/>
                      <a:pt x="31813" y="12356"/>
                      <a:pt x="31108" y="12981"/>
                    </a:cubicBezTo>
                    <a:cubicBezTo>
                      <a:pt x="29841" y="14114"/>
                      <a:pt x="28592" y="14952"/>
                      <a:pt x="27316" y="15550"/>
                    </a:cubicBezTo>
                    <a:cubicBezTo>
                      <a:pt x="25938" y="16188"/>
                      <a:pt x="24574" y="16513"/>
                      <a:pt x="23242" y="16513"/>
                    </a:cubicBezTo>
                    <a:cubicBezTo>
                      <a:pt x="23065" y="16513"/>
                      <a:pt x="22889" y="16507"/>
                      <a:pt x="22713" y="16496"/>
                    </a:cubicBezTo>
                    <a:cubicBezTo>
                      <a:pt x="22303" y="16469"/>
                      <a:pt x="21892" y="16415"/>
                      <a:pt x="21473" y="16326"/>
                    </a:cubicBezTo>
                    <a:cubicBezTo>
                      <a:pt x="20849" y="16183"/>
                      <a:pt x="20215" y="15978"/>
                      <a:pt x="19609" y="15773"/>
                    </a:cubicBezTo>
                    <a:cubicBezTo>
                      <a:pt x="18663" y="15452"/>
                      <a:pt x="17682" y="15122"/>
                      <a:pt x="16673" y="15059"/>
                    </a:cubicBezTo>
                    <a:cubicBezTo>
                      <a:pt x="16567" y="15053"/>
                      <a:pt x="16461" y="15050"/>
                      <a:pt x="16354" y="15050"/>
                    </a:cubicBezTo>
                    <a:cubicBezTo>
                      <a:pt x="15333" y="15050"/>
                      <a:pt x="14300" y="15321"/>
                      <a:pt x="13275" y="15862"/>
                    </a:cubicBezTo>
                    <a:cubicBezTo>
                      <a:pt x="12293" y="16380"/>
                      <a:pt x="11321" y="17156"/>
                      <a:pt x="10473" y="18110"/>
                    </a:cubicBezTo>
                    <a:cubicBezTo>
                      <a:pt x="10304" y="18298"/>
                      <a:pt x="10134" y="18494"/>
                      <a:pt x="9974" y="18690"/>
                    </a:cubicBezTo>
                    <a:cubicBezTo>
                      <a:pt x="9064" y="19841"/>
                      <a:pt x="8306" y="21126"/>
                      <a:pt x="7574" y="22375"/>
                    </a:cubicBezTo>
                    <a:cubicBezTo>
                      <a:pt x="7235" y="22954"/>
                      <a:pt x="6887" y="23552"/>
                      <a:pt x="6521" y="24123"/>
                    </a:cubicBezTo>
                    <a:cubicBezTo>
                      <a:pt x="6263" y="24542"/>
                      <a:pt x="6013" y="24917"/>
                      <a:pt x="5763" y="25274"/>
                    </a:cubicBezTo>
                    <a:cubicBezTo>
                      <a:pt x="4015" y="27763"/>
                      <a:pt x="2070" y="29297"/>
                      <a:pt x="0" y="29841"/>
                    </a:cubicBezTo>
                    <a:lnTo>
                      <a:pt x="9" y="29877"/>
                    </a:lnTo>
                    <a:cubicBezTo>
                      <a:pt x="2088" y="29333"/>
                      <a:pt x="4032" y="27790"/>
                      <a:pt x="5790" y="25292"/>
                    </a:cubicBezTo>
                    <a:cubicBezTo>
                      <a:pt x="6040" y="24935"/>
                      <a:pt x="6289" y="24560"/>
                      <a:pt x="6548" y="24141"/>
                    </a:cubicBezTo>
                    <a:cubicBezTo>
                      <a:pt x="6914" y="23561"/>
                      <a:pt x="7262" y="22963"/>
                      <a:pt x="7601" y="22383"/>
                    </a:cubicBezTo>
                    <a:cubicBezTo>
                      <a:pt x="8332" y="21143"/>
                      <a:pt x="9091" y="19859"/>
                      <a:pt x="10001" y="18708"/>
                    </a:cubicBezTo>
                    <a:cubicBezTo>
                      <a:pt x="10161" y="18512"/>
                      <a:pt x="10331" y="18316"/>
                      <a:pt x="10491" y="18128"/>
                    </a:cubicBezTo>
                    <a:cubicBezTo>
                      <a:pt x="11529" y="16970"/>
                      <a:pt x="13640" y="15086"/>
                      <a:pt x="16347" y="15086"/>
                    </a:cubicBezTo>
                    <a:cubicBezTo>
                      <a:pt x="16455" y="15086"/>
                      <a:pt x="16564" y="15089"/>
                      <a:pt x="16673" y="15095"/>
                    </a:cubicBezTo>
                    <a:cubicBezTo>
                      <a:pt x="17682" y="15149"/>
                      <a:pt x="18654" y="15479"/>
                      <a:pt x="19600" y="15800"/>
                    </a:cubicBezTo>
                    <a:cubicBezTo>
                      <a:pt x="20206" y="16005"/>
                      <a:pt x="20840" y="16219"/>
                      <a:pt x="21473" y="16353"/>
                    </a:cubicBezTo>
                    <a:cubicBezTo>
                      <a:pt x="21883" y="16442"/>
                      <a:pt x="22303" y="16505"/>
                      <a:pt x="22713" y="16531"/>
                    </a:cubicBezTo>
                    <a:cubicBezTo>
                      <a:pt x="22879" y="16541"/>
                      <a:pt x="23046" y="16546"/>
                      <a:pt x="23213" y="16546"/>
                    </a:cubicBezTo>
                    <a:cubicBezTo>
                      <a:pt x="24556" y="16546"/>
                      <a:pt x="25938" y="16227"/>
                      <a:pt x="27334" y="15577"/>
                    </a:cubicBezTo>
                    <a:cubicBezTo>
                      <a:pt x="28610" y="14979"/>
                      <a:pt x="29859" y="14140"/>
                      <a:pt x="31135" y="12999"/>
                    </a:cubicBezTo>
                    <a:cubicBezTo>
                      <a:pt x="31830" y="12374"/>
                      <a:pt x="32499" y="11705"/>
                      <a:pt x="33115" y="11000"/>
                    </a:cubicBezTo>
                    <a:cubicBezTo>
                      <a:pt x="35881" y="7833"/>
                      <a:pt x="37870" y="4095"/>
                      <a:pt x="39618" y="795"/>
                    </a:cubicBezTo>
                    <a:cubicBezTo>
                      <a:pt x="39752" y="527"/>
                      <a:pt x="39895" y="268"/>
                      <a:pt x="40029" y="19"/>
                    </a:cubicBezTo>
                    <a:lnTo>
                      <a:pt x="40002"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0" name="Google Shape;3710;p41"/>
              <p:cNvSpPr/>
              <p:nvPr/>
            </p:nvSpPr>
            <p:spPr>
              <a:xfrm>
                <a:off x="1345456" y="2516632"/>
                <a:ext cx="2377019" cy="1816092"/>
              </a:xfrm>
              <a:custGeom>
                <a:rect b="b" l="l" r="r" t="t"/>
                <a:pathLst>
                  <a:path extrusionOk="0" h="30243" w="39584">
                    <a:moveTo>
                      <a:pt x="39557" y="1"/>
                    </a:moveTo>
                    <a:lnTo>
                      <a:pt x="39405" y="340"/>
                    </a:lnTo>
                    <a:cubicBezTo>
                      <a:pt x="37648" y="4113"/>
                      <a:pt x="35828" y="8012"/>
                      <a:pt x="32955" y="11321"/>
                    </a:cubicBezTo>
                    <a:cubicBezTo>
                      <a:pt x="32349" y="12026"/>
                      <a:pt x="31679" y="12695"/>
                      <a:pt x="30975" y="13302"/>
                    </a:cubicBezTo>
                    <a:cubicBezTo>
                      <a:pt x="29717" y="14390"/>
                      <a:pt x="28423" y="15229"/>
                      <a:pt x="27112" y="15791"/>
                    </a:cubicBezTo>
                    <a:cubicBezTo>
                      <a:pt x="25761" y="16371"/>
                      <a:pt x="24430" y="16663"/>
                      <a:pt x="23130" y="16663"/>
                    </a:cubicBezTo>
                    <a:cubicBezTo>
                      <a:pt x="22910" y="16663"/>
                      <a:pt x="22691" y="16655"/>
                      <a:pt x="22473" y="16638"/>
                    </a:cubicBezTo>
                    <a:cubicBezTo>
                      <a:pt x="22063" y="16612"/>
                      <a:pt x="21652" y="16549"/>
                      <a:pt x="21242" y="16451"/>
                    </a:cubicBezTo>
                    <a:cubicBezTo>
                      <a:pt x="20617" y="16317"/>
                      <a:pt x="19993" y="16103"/>
                      <a:pt x="19395" y="15898"/>
                    </a:cubicBezTo>
                    <a:cubicBezTo>
                      <a:pt x="18450" y="15568"/>
                      <a:pt x="17468" y="15238"/>
                      <a:pt x="16451" y="15175"/>
                    </a:cubicBezTo>
                    <a:cubicBezTo>
                      <a:pt x="16331" y="15168"/>
                      <a:pt x="16210" y="15164"/>
                      <a:pt x="16089" y="15164"/>
                    </a:cubicBezTo>
                    <a:cubicBezTo>
                      <a:pt x="15091" y="15164"/>
                      <a:pt x="14081" y="15426"/>
                      <a:pt x="13070" y="15951"/>
                    </a:cubicBezTo>
                    <a:cubicBezTo>
                      <a:pt x="12089" y="16469"/>
                      <a:pt x="11116" y="17236"/>
                      <a:pt x="10269" y="18173"/>
                    </a:cubicBezTo>
                    <a:cubicBezTo>
                      <a:pt x="10108" y="18360"/>
                      <a:pt x="9939" y="18556"/>
                      <a:pt x="9778" y="18753"/>
                    </a:cubicBezTo>
                    <a:cubicBezTo>
                      <a:pt x="8806" y="19975"/>
                      <a:pt x="8021" y="21358"/>
                      <a:pt x="7263" y="22696"/>
                    </a:cubicBezTo>
                    <a:cubicBezTo>
                      <a:pt x="6977" y="23195"/>
                      <a:pt x="6692" y="23704"/>
                      <a:pt x="6388" y="24203"/>
                    </a:cubicBezTo>
                    <a:cubicBezTo>
                      <a:pt x="6130" y="24640"/>
                      <a:pt x="5889" y="25024"/>
                      <a:pt x="5657" y="25381"/>
                    </a:cubicBezTo>
                    <a:cubicBezTo>
                      <a:pt x="3926" y="28004"/>
                      <a:pt x="2079" y="29583"/>
                      <a:pt x="1" y="30216"/>
                    </a:cubicBezTo>
                    <a:lnTo>
                      <a:pt x="10" y="30243"/>
                    </a:lnTo>
                    <a:cubicBezTo>
                      <a:pt x="1125" y="29904"/>
                      <a:pt x="2204" y="29262"/>
                      <a:pt x="3212" y="28343"/>
                    </a:cubicBezTo>
                    <a:cubicBezTo>
                      <a:pt x="4069" y="27575"/>
                      <a:pt x="4898" y="26585"/>
                      <a:pt x="5675" y="25399"/>
                    </a:cubicBezTo>
                    <a:cubicBezTo>
                      <a:pt x="5915" y="25042"/>
                      <a:pt x="6156" y="24658"/>
                      <a:pt x="6415" y="24221"/>
                    </a:cubicBezTo>
                    <a:cubicBezTo>
                      <a:pt x="6709" y="23722"/>
                      <a:pt x="7004" y="23204"/>
                      <a:pt x="7289" y="22705"/>
                    </a:cubicBezTo>
                    <a:cubicBezTo>
                      <a:pt x="8048" y="21375"/>
                      <a:pt x="8824" y="19993"/>
                      <a:pt x="9796" y="18770"/>
                    </a:cubicBezTo>
                    <a:cubicBezTo>
                      <a:pt x="9957" y="18574"/>
                      <a:pt x="10126" y="18378"/>
                      <a:pt x="10296" y="18191"/>
                    </a:cubicBezTo>
                    <a:cubicBezTo>
                      <a:pt x="12024" y="16276"/>
                      <a:pt x="14120" y="15191"/>
                      <a:pt x="16107" y="15191"/>
                    </a:cubicBezTo>
                    <a:cubicBezTo>
                      <a:pt x="16222" y="15191"/>
                      <a:pt x="16337" y="15195"/>
                      <a:pt x="16451" y="15202"/>
                    </a:cubicBezTo>
                    <a:cubicBezTo>
                      <a:pt x="17468" y="15264"/>
                      <a:pt x="18441" y="15595"/>
                      <a:pt x="19386" y="15916"/>
                    </a:cubicBezTo>
                    <a:cubicBezTo>
                      <a:pt x="19993" y="16130"/>
                      <a:pt x="20608" y="16335"/>
                      <a:pt x="21233" y="16478"/>
                    </a:cubicBezTo>
                    <a:cubicBezTo>
                      <a:pt x="21643" y="16576"/>
                      <a:pt x="22063" y="16638"/>
                      <a:pt x="22473" y="16665"/>
                    </a:cubicBezTo>
                    <a:cubicBezTo>
                      <a:pt x="22691" y="16682"/>
                      <a:pt x="22910" y="16690"/>
                      <a:pt x="23131" y="16690"/>
                    </a:cubicBezTo>
                    <a:cubicBezTo>
                      <a:pt x="24433" y="16690"/>
                      <a:pt x="25770" y="16398"/>
                      <a:pt x="27121" y="15818"/>
                    </a:cubicBezTo>
                    <a:cubicBezTo>
                      <a:pt x="28432" y="15247"/>
                      <a:pt x="29735" y="14408"/>
                      <a:pt x="30993" y="13329"/>
                    </a:cubicBezTo>
                    <a:cubicBezTo>
                      <a:pt x="31697" y="12713"/>
                      <a:pt x="32366" y="12044"/>
                      <a:pt x="32982" y="11339"/>
                    </a:cubicBezTo>
                    <a:cubicBezTo>
                      <a:pt x="35855" y="8030"/>
                      <a:pt x="37665" y="4122"/>
                      <a:pt x="39423" y="349"/>
                    </a:cubicBezTo>
                    <a:lnTo>
                      <a:pt x="39584" y="10"/>
                    </a:lnTo>
                    <a:lnTo>
                      <a:pt x="39557"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1" name="Google Shape;3711;p41"/>
              <p:cNvSpPr/>
              <p:nvPr/>
            </p:nvSpPr>
            <p:spPr>
              <a:xfrm>
                <a:off x="1387790" y="2503241"/>
                <a:ext cx="2350237" cy="1838070"/>
              </a:xfrm>
              <a:custGeom>
                <a:rect b="b" l="l" r="r" t="t"/>
                <a:pathLst>
                  <a:path extrusionOk="0" h="30609" w="39138">
                    <a:moveTo>
                      <a:pt x="39110" y="1"/>
                    </a:moveTo>
                    <a:lnTo>
                      <a:pt x="39102" y="27"/>
                    </a:lnTo>
                    <a:cubicBezTo>
                      <a:pt x="37460" y="4078"/>
                      <a:pt x="35756" y="8261"/>
                      <a:pt x="32821" y="11669"/>
                    </a:cubicBezTo>
                    <a:cubicBezTo>
                      <a:pt x="32214" y="12374"/>
                      <a:pt x="31545" y="13034"/>
                      <a:pt x="30832" y="13632"/>
                    </a:cubicBezTo>
                    <a:cubicBezTo>
                      <a:pt x="29583" y="14685"/>
                      <a:pt x="28262" y="15496"/>
                      <a:pt x="26898" y="16041"/>
                    </a:cubicBezTo>
                    <a:cubicBezTo>
                      <a:pt x="25594" y="16556"/>
                      <a:pt x="24298" y="16816"/>
                      <a:pt x="23032" y="16816"/>
                    </a:cubicBezTo>
                    <a:cubicBezTo>
                      <a:pt x="22764" y="16816"/>
                      <a:pt x="22497" y="16804"/>
                      <a:pt x="22232" y="16781"/>
                    </a:cubicBezTo>
                    <a:cubicBezTo>
                      <a:pt x="21821" y="16745"/>
                      <a:pt x="21411" y="16683"/>
                      <a:pt x="21001" y="16585"/>
                    </a:cubicBezTo>
                    <a:cubicBezTo>
                      <a:pt x="20385" y="16442"/>
                      <a:pt x="19770" y="16228"/>
                      <a:pt x="19181" y="16023"/>
                    </a:cubicBezTo>
                    <a:cubicBezTo>
                      <a:pt x="18235" y="15693"/>
                      <a:pt x="17254" y="15354"/>
                      <a:pt x="16237" y="15282"/>
                    </a:cubicBezTo>
                    <a:cubicBezTo>
                      <a:pt x="16116" y="15275"/>
                      <a:pt x="15995" y="15271"/>
                      <a:pt x="15874" y="15271"/>
                    </a:cubicBezTo>
                    <a:cubicBezTo>
                      <a:pt x="14876" y="15271"/>
                      <a:pt x="13868" y="15532"/>
                      <a:pt x="12874" y="16041"/>
                    </a:cubicBezTo>
                    <a:cubicBezTo>
                      <a:pt x="11883" y="16549"/>
                      <a:pt x="10920" y="17307"/>
                      <a:pt x="10072" y="18235"/>
                    </a:cubicBezTo>
                    <a:cubicBezTo>
                      <a:pt x="9903" y="18423"/>
                      <a:pt x="9742" y="18619"/>
                      <a:pt x="9582" y="18815"/>
                    </a:cubicBezTo>
                    <a:cubicBezTo>
                      <a:pt x="8547" y="20117"/>
                      <a:pt x="7735" y="21598"/>
                      <a:pt x="6950" y="23035"/>
                    </a:cubicBezTo>
                    <a:cubicBezTo>
                      <a:pt x="6727" y="23454"/>
                      <a:pt x="6486" y="23873"/>
                      <a:pt x="6254" y="24293"/>
                    </a:cubicBezTo>
                    <a:cubicBezTo>
                      <a:pt x="6004" y="24739"/>
                      <a:pt x="5773" y="25131"/>
                      <a:pt x="5549" y="25488"/>
                    </a:cubicBezTo>
                    <a:cubicBezTo>
                      <a:pt x="3872" y="28209"/>
                      <a:pt x="2052" y="29877"/>
                      <a:pt x="1" y="30591"/>
                    </a:cubicBezTo>
                    <a:lnTo>
                      <a:pt x="10" y="30609"/>
                    </a:lnTo>
                    <a:cubicBezTo>
                      <a:pt x="2070" y="29895"/>
                      <a:pt x="3881" y="28218"/>
                      <a:pt x="5567" y="25497"/>
                    </a:cubicBezTo>
                    <a:cubicBezTo>
                      <a:pt x="5790" y="25140"/>
                      <a:pt x="6022" y="24747"/>
                      <a:pt x="6272" y="24301"/>
                    </a:cubicBezTo>
                    <a:cubicBezTo>
                      <a:pt x="6504" y="23882"/>
                      <a:pt x="6745" y="23463"/>
                      <a:pt x="6968" y="23044"/>
                    </a:cubicBezTo>
                    <a:cubicBezTo>
                      <a:pt x="7753" y="21616"/>
                      <a:pt x="8565" y="20126"/>
                      <a:pt x="9600" y="18833"/>
                    </a:cubicBezTo>
                    <a:cubicBezTo>
                      <a:pt x="9751" y="18637"/>
                      <a:pt x="9921" y="18440"/>
                      <a:pt x="10090" y="18253"/>
                    </a:cubicBezTo>
                    <a:cubicBezTo>
                      <a:pt x="11809" y="16357"/>
                      <a:pt x="13902" y="15289"/>
                      <a:pt x="15888" y="15289"/>
                    </a:cubicBezTo>
                    <a:cubicBezTo>
                      <a:pt x="16005" y="15289"/>
                      <a:pt x="16121" y="15293"/>
                      <a:pt x="16237" y="15300"/>
                    </a:cubicBezTo>
                    <a:cubicBezTo>
                      <a:pt x="17254" y="15372"/>
                      <a:pt x="18226" y="15711"/>
                      <a:pt x="19172" y="16041"/>
                    </a:cubicBezTo>
                    <a:cubicBezTo>
                      <a:pt x="19770" y="16246"/>
                      <a:pt x="20385" y="16460"/>
                      <a:pt x="21001" y="16603"/>
                    </a:cubicBezTo>
                    <a:cubicBezTo>
                      <a:pt x="21402" y="16701"/>
                      <a:pt x="21821" y="16772"/>
                      <a:pt x="22232" y="16808"/>
                    </a:cubicBezTo>
                    <a:cubicBezTo>
                      <a:pt x="22492" y="16831"/>
                      <a:pt x="22753" y="16842"/>
                      <a:pt x="23016" y="16842"/>
                    </a:cubicBezTo>
                    <a:cubicBezTo>
                      <a:pt x="24287" y="16842"/>
                      <a:pt x="25591" y="16576"/>
                      <a:pt x="26906" y="16058"/>
                    </a:cubicBezTo>
                    <a:cubicBezTo>
                      <a:pt x="28271" y="15514"/>
                      <a:pt x="29592" y="14702"/>
                      <a:pt x="30850" y="13650"/>
                    </a:cubicBezTo>
                    <a:cubicBezTo>
                      <a:pt x="31563" y="13052"/>
                      <a:pt x="32232" y="12392"/>
                      <a:pt x="32839" y="11687"/>
                    </a:cubicBezTo>
                    <a:cubicBezTo>
                      <a:pt x="35774" y="8270"/>
                      <a:pt x="37478" y="4086"/>
                      <a:pt x="39119" y="36"/>
                    </a:cubicBezTo>
                    <a:lnTo>
                      <a:pt x="39137" y="10"/>
                    </a:lnTo>
                    <a:lnTo>
                      <a:pt x="39110"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2" name="Google Shape;3712;p41"/>
              <p:cNvSpPr/>
              <p:nvPr/>
            </p:nvSpPr>
            <p:spPr>
              <a:xfrm>
                <a:off x="1430125" y="2489850"/>
                <a:ext cx="2322854" cy="1860049"/>
              </a:xfrm>
              <a:custGeom>
                <a:rect b="b" l="l" r="r" t="t"/>
                <a:pathLst>
                  <a:path extrusionOk="0" h="30975" w="38682">
                    <a:moveTo>
                      <a:pt x="38673" y="1"/>
                    </a:moveTo>
                    <a:cubicBezTo>
                      <a:pt x="37255" y="4015"/>
                      <a:pt x="35649" y="8556"/>
                      <a:pt x="32687" y="12017"/>
                    </a:cubicBezTo>
                    <a:cubicBezTo>
                      <a:pt x="30004" y="15163"/>
                      <a:pt x="26352" y="16971"/>
                      <a:pt x="22924" y="16971"/>
                    </a:cubicBezTo>
                    <a:cubicBezTo>
                      <a:pt x="22191" y="16971"/>
                      <a:pt x="21469" y="16888"/>
                      <a:pt x="20769" y="16719"/>
                    </a:cubicBezTo>
                    <a:cubicBezTo>
                      <a:pt x="20153" y="16567"/>
                      <a:pt x="19546" y="16353"/>
                      <a:pt x="18966" y="16148"/>
                    </a:cubicBezTo>
                    <a:cubicBezTo>
                      <a:pt x="18021" y="15809"/>
                      <a:pt x="17040" y="15470"/>
                      <a:pt x="16023" y="15398"/>
                    </a:cubicBezTo>
                    <a:cubicBezTo>
                      <a:pt x="15884" y="15388"/>
                      <a:pt x="15745" y="15383"/>
                      <a:pt x="15605" y="15383"/>
                    </a:cubicBezTo>
                    <a:cubicBezTo>
                      <a:pt x="14519" y="15383"/>
                      <a:pt x="13421" y="15691"/>
                      <a:pt x="12338" y="16308"/>
                    </a:cubicBezTo>
                    <a:cubicBezTo>
                      <a:pt x="11259" y="16915"/>
                      <a:pt x="10242" y="17807"/>
                      <a:pt x="9385" y="18877"/>
                    </a:cubicBezTo>
                    <a:cubicBezTo>
                      <a:pt x="8279" y="20260"/>
                      <a:pt x="7441" y="21857"/>
                      <a:pt x="6638" y="23400"/>
                    </a:cubicBezTo>
                    <a:cubicBezTo>
                      <a:pt x="6254" y="24123"/>
                      <a:pt x="5861" y="24881"/>
                      <a:pt x="5442" y="25595"/>
                    </a:cubicBezTo>
                    <a:cubicBezTo>
                      <a:pt x="3810" y="28414"/>
                      <a:pt x="2034" y="30171"/>
                      <a:pt x="0" y="30965"/>
                    </a:cubicBezTo>
                    <a:lnTo>
                      <a:pt x="9" y="30974"/>
                    </a:lnTo>
                    <a:cubicBezTo>
                      <a:pt x="1124" y="30537"/>
                      <a:pt x="2186" y="29806"/>
                      <a:pt x="3149" y="28780"/>
                    </a:cubicBezTo>
                    <a:cubicBezTo>
                      <a:pt x="3952" y="27932"/>
                      <a:pt x="4711" y="26897"/>
                      <a:pt x="5460" y="25604"/>
                    </a:cubicBezTo>
                    <a:cubicBezTo>
                      <a:pt x="5870" y="24881"/>
                      <a:pt x="6263" y="24132"/>
                      <a:pt x="6647" y="23409"/>
                    </a:cubicBezTo>
                    <a:cubicBezTo>
                      <a:pt x="7458" y="21866"/>
                      <a:pt x="8297" y="20269"/>
                      <a:pt x="9394" y="18886"/>
                    </a:cubicBezTo>
                    <a:cubicBezTo>
                      <a:pt x="11152" y="16683"/>
                      <a:pt x="13462" y="15398"/>
                      <a:pt x="15639" y="15398"/>
                    </a:cubicBezTo>
                    <a:cubicBezTo>
                      <a:pt x="15764" y="15398"/>
                      <a:pt x="15898" y="15398"/>
                      <a:pt x="16023" y="15407"/>
                    </a:cubicBezTo>
                    <a:cubicBezTo>
                      <a:pt x="17040" y="15479"/>
                      <a:pt x="18012" y="15826"/>
                      <a:pt x="18958" y="16165"/>
                    </a:cubicBezTo>
                    <a:cubicBezTo>
                      <a:pt x="19546" y="16371"/>
                      <a:pt x="20153" y="16585"/>
                      <a:pt x="20760" y="16727"/>
                    </a:cubicBezTo>
                    <a:cubicBezTo>
                      <a:pt x="21468" y="16899"/>
                      <a:pt x="22198" y="16984"/>
                      <a:pt x="22941" y="16984"/>
                    </a:cubicBezTo>
                    <a:cubicBezTo>
                      <a:pt x="24361" y="16984"/>
                      <a:pt x="25829" y="16673"/>
                      <a:pt x="27281" y="16058"/>
                    </a:cubicBezTo>
                    <a:cubicBezTo>
                      <a:pt x="28298" y="15630"/>
                      <a:pt x="29288" y="15059"/>
                      <a:pt x="30216" y="14355"/>
                    </a:cubicBezTo>
                    <a:cubicBezTo>
                      <a:pt x="31126" y="13677"/>
                      <a:pt x="31964" y="12891"/>
                      <a:pt x="32705" y="12026"/>
                    </a:cubicBezTo>
                    <a:cubicBezTo>
                      <a:pt x="34016" y="10492"/>
                      <a:pt x="35167" y="8627"/>
                      <a:pt x="36229" y="6326"/>
                    </a:cubicBezTo>
                    <a:cubicBezTo>
                      <a:pt x="37192" y="4229"/>
                      <a:pt x="37986" y="1990"/>
                      <a:pt x="38682" y="10"/>
                    </a:cubicBezTo>
                    <a:lnTo>
                      <a:pt x="38673"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713" name="Google Shape;3713;p41"/>
          <p:cNvSpPr/>
          <p:nvPr/>
        </p:nvSpPr>
        <p:spPr>
          <a:xfrm>
            <a:off x="5521088" y="357007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4" name="Google Shape;3714;p41"/>
          <p:cNvSpPr/>
          <p:nvPr/>
        </p:nvSpPr>
        <p:spPr>
          <a:xfrm>
            <a:off x="5453750" y="39490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5" name="Google Shape;3715;p41"/>
          <p:cNvSpPr/>
          <p:nvPr/>
        </p:nvSpPr>
        <p:spPr>
          <a:xfrm>
            <a:off x="1040600" y="35092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6" name="Google Shape;3716;p41"/>
          <p:cNvSpPr/>
          <p:nvPr/>
        </p:nvSpPr>
        <p:spPr>
          <a:xfrm>
            <a:off x="-384400" y="3141525"/>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7" name="Google Shape;3717;p41"/>
          <p:cNvSpPr/>
          <p:nvPr/>
        </p:nvSpPr>
        <p:spPr>
          <a:xfrm>
            <a:off x="2483200" y="37685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8" name="Google Shape;3718;p41"/>
          <p:cNvSpPr/>
          <p:nvPr/>
        </p:nvSpPr>
        <p:spPr>
          <a:xfrm>
            <a:off x="-579000" y="267647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9" name="Google Shape;3719;p41"/>
          <p:cNvSpPr/>
          <p:nvPr/>
        </p:nvSpPr>
        <p:spPr>
          <a:xfrm>
            <a:off x="7075675" y="357007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0" name="Google Shape;3720;p41"/>
          <p:cNvSpPr/>
          <p:nvPr/>
        </p:nvSpPr>
        <p:spPr>
          <a:xfrm>
            <a:off x="3653287" y="4080378"/>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1" name="Google Shape;3721;p41"/>
          <p:cNvSpPr/>
          <p:nvPr/>
        </p:nvSpPr>
        <p:spPr>
          <a:xfrm>
            <a:off x="2828063" y="42732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2" name="Google Shape;3722;p41"/>
          <p:cNvSpPr/>
          <p:nvPr/>
        </p:nvSpPr>
        <p:spPr>
          <a:xfrm>
            <a:off x="2132800" y="45098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3" name="Google Shape;3723;p41"/>
          <p:cNvSpPr/>
          <p:nvPr/>
        </p:nvSpPr>
        <p:spPr>
          <a:xfrm>
            <a:off x="164913" y="31924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4" name="Google Shape;3724;p41"/>
          <p:cNvSpPr/>
          <p:nvPr/>
        </p:nvSpPr>
        <p:spPr>
          <a:xfrm>
            <a:off x="1430198" y="3760849"/>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5" name="Google Shape;3725;p41"/>
          <p:cNvSpPr/>
          <p:nvPr/>
        </p:nvSpPr>
        <p:spPr>
          <a:xfrm>
            <a:off x="143438" y="42624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6" name="Google Shape;3726;p41"/>
          <p:cNvSpPr/>
          <p:nvPr/>
        </p:nvSpPr>
        <p:spPr>
          <a:xfrm>
            <a:off x="8487013" y="38832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7" name="Google Shape;3727;p41"/>
          <p:cNvSpPr/>
          <p:nvPr/>
        </p:nvSpPr>
        <p:spPr>
          <a:xfrm>
            <a:off x="1331563" y="43836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28" name="Google Shape;3728;p41"/>
          <p:cNvGrpSpPr/>
          <p:nvPr/>
        </p:nvGrpSpPr>
        <p:grpSpPr>
          <a:xfrm>
            <a:off x="367100" y="2392375"/>
            <a:ext cx="37200" cy="2435125"/>
            <a:chOff x="367100" y="2392375"/>
            <a:chExt cx="37200" cy="2435125"/>
          </a:xfrm>
        </p:grpSpPr>
        <p:sp>
          <p:nvSpPr>
            <p:cNvPr id="3729" name="Google Shape;3729;p4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0" name="Google Shape;3730;p4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31" name="Google Shape;3731;p41"/>
          <p:cNvGrpSpPr/>
          <p:nvPr/>
        </p:nvGrpSpPr>
        <p:grpSpPr>
          <a:xfrm>
            <a:off x="694500" y="3499725"/>
            <a:ext cx="37200" cy="833425"/>
            <a:chOff x="367100" y="2392375"/>
            <a:chExt cx="37200" cy="833425"/>
          </a:xfrm>
        </p:grpSpPr>
        <p:sp>
          <p:nvSpPr>
            <p:cNvPr id="3732" name="Google Shape;3732;p4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3" name="Google Shape;3733;p4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34" name="Google Shape;3734;p41"/>
          <p:cNvGrpSpPr/>
          <p:nvPr/>
        </p:nvGrpSpPr>
        <p:grpSpPr>
          <a:xfrm>
            <a:off x="949750" y="3609950"/>
            <a:ext cx="37200" cy="1232425"/>
            <a:chOff x="367100" y="2392375"/>
            <a:chExt cx="37200" cy="1232425"/>
          </a:xfrm>
        </p:grpSpPr>
        <p:sp>
          <p:nvSpPr>
            <p:cNvPr id="3735" name="Google Shape;3735;p4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6" name="Google Shape;3736;p4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37" name="Google Shape;3737;p41"/>
          <p:cNvGrpSpPr/>
          <p:nvPr/>
        </p:nvGrpSpPr>
        <p:grpSpPr>
          <a:xfrm>
            <a:off x="207600" y="3814875"/>
            <a:ext cx="37200" cy="1232425"/>
            <a:chOff x="367100" y="2392375"/>
            <a:chExt cx="37200" cy="1232425"/>
          </a:xfrm>
        </p:grpSpPr>
        <p:sp>
          <p:nvSpPr>
            <p:cNvPr id="3738" name="Google Shape;3738;p4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9" name="Google Shape;3739;p4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0" name="Google Shape;3740;p41"/>
          <p:cNvGrpSpPr/>
          <p:nvPr/>
        </p:nvGrpSpPr>
        <p:grpSpPr>
          <a:xfrm>
            <a:off x="1304375" y="4187388"/>
            <a:ext cx="37200" cy="833425"/>
            <a:chOff x="367100" y="2392375"/>
            <a:chExt cx="37200" cy="833425"/>
          </a:xfrm>
        </p:grpSpPr>
        <p:sp>
          <p:nvSpPr>
            <p:cNvPr id="3741" name="Google Shape;3741;p4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2" name="Google Shape;3742;p4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3" name="Google Shape;3743;p41"/>
          <p:cNvGrpSpPr/>
          <p:nvPr/>
        </p:nvGrpSpPr>
        <p:grpSpPr>
          <a:xfrm>
            <a:off x="1176575" y="1752275"/>
            <a:ext cx="37200" cy="2435125"/>
            <a:chOff x="367100" y="2392375"/>
            <a:chExt cx="37200" cy="2435125"/>
          </a:xfrm>
        </p:grpSpPr>
        <p:sp>
          <p:nvSpPr>
            <p:cNvPr id="3744" name="Google Shape;3744;p4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5" name="Google Shape;3745;p4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6" name="Google Shape;3746;p41"/>
          <p:cNvGrpSpPr/>
          <p:nvPr/>
        </p:nvGrpSpPr>
        <p:grpSpPr>
          <a:xfrm>
            <a:off x="582225" y="3814075"/>
            <a:ext cx="37200" cy="1232425"/>
            <a:chOff x="367100" y="2392375"/>
            <a:chExt cx="37200" cy="1232425"/>
          </a:xfrm>
        </p:grpSpPr>
        <p:sp>
          <p:nvSpPr>
            <p:cNvPr id="3747" name="Google Shape;3747;p4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8" name="Google Shape;3748;p4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9" name="Google Shape;3749;p41"/>
          <p:cNvGrpSpPr/>
          <p:nvPr/>
        </p:nvGrpSpPr>
        <p:grpSpPr>
          <a:xfrm>
            <a:off x="3295625" y="4162125"/>
            <a:ext cx="37200" cy="833425"/>
            <a:chOff x="367100" y="2392375"/>
            <a:chExt cx="37200" cy="833425"/>
          </a:xfrm>
        </p:grpSpPr>
        <p:sp>
          <p:nvSpPr>
            <p:cNvPr id="3750" name="Google Shape;3750;p4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1" name="Google Shape;3751;p4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2" name="Google Shape;3752;p41"/>
          <p:cNvGrpSpPr/>
          <p:nvPr/>
        </p:nvGrpSpPr>
        <p:grpSpPr>
          <a:xfrm>
            <a:off x="4478650" y="3990888"/>
            <a:ext cx="37200" cy="833425"/>
            <a:chOff x="367100" y="2392375"/>
            <a:chExt cx="37200" cy="833425"/>
          </a:xfrm>
        </p:grpSpPr>
        <p:sp>
          <p:nvSpPr>
            <p:cNvPr id="3753" name="Google Shape;3753;p4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4" name="Google Shape;3754;p4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5" name="Google Shape;3755;p41"/>
          <p:cNvGrpSpPr/>
          <p:nvPr/>
        </p:nvGrpSpPr>
        <p:grpSpPr>
          <a:xfrm>
            <a:off x="2145550" y="4187388"/>
            <a:ext cx="37200" cy="833425"/>
            <a:chOff x="367100" y="2392375"/>
            <a:chExt cx="37200" cy="833425"/>
          </a:xfrm>
        </p:grpSpPr>
        <p:sp>
          <p:nvSpPr>
            <p:cNvPr id="3756" name="Google Shape;3756;p4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7" name="Google Shape;3757;p4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8" name="Google Shape;3758;p41"/>
          <p:cNvGrpSpPr/>
          <p:nvPr/>
        </p:nvGrpSpPr>
        <p:grpSpPr>
          <a:xfrm>
            <a:off x="8262800" y="2520063"/>
            <a:ext cx="37200" cy="2435125"/>
            <a:chOff x="367100" y="2392375"/>
            <a:chExt cx="37200" cy="2435125"/>
          </a:xfrm>
        </p:grpSpPr>
        <p:sp>
          <p:nvSpPr>
            <p:cNvPr id="3759" name="Google Shape;3759;p4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0" name="Google Shape;3760;p4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61" name="Google Shape;3761;p41"/>
          <p:cNvGrpSpPr/>
          <p:nvPr/>
        </p:nvGrpSpPr>
        <p:grpSpPr>
          <a:xfrm>
            <a:off x="7740600" y="4121775"/>
            <a:ext cx="37200" cy="833425"/>
            <a:chOff x="367100" y="2392375"/>
            <a:chExt cx="37200" cy="833425"/>
          </a:xfrm>
        </p:grpSpPr>
        <p:sp>
          <p:nvSpPr>
            <p:cNvPr id="3762" name="Google Shape;3762;p4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3" name="Google Shape;3763;p4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64" name="Google Shape;3764;p41"/>
          <p:cNvGrpSpPr/>
          <p:nvPr/>
        </p:nvGrpSpPr>
        <p:grpSpPr>
          <a:xfrm>
            <a:off x="8635600" y="3300225"/>
            <a:ext cx="37200" cy="1232425"/>
            <a:chOff x="367100" y="2392375"/>
            <a:chExt cx="37200" cy="1232425"/>
          </a:xfrm>
        </p:grpSpPr>
        <p:sp>
          <p:nvSpPr>
            <p:cNvPr id="3765" name="Google Shape;3765;p4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6" name="Google Shape;3766;p4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67" name="Google Shape;3767;p41"/>
          <p:cNvGrpSpPr/>
          <p:nvPr/>
        </p:nvGrpSpPr>
        <p:grpSpPr>
          <a:xfrm>
            <a:off x="8872675" y="1608338"/>
            <a:ext cx="37200" cy="2435125"/>
            <a:chOff x="367100" y="2392375"/>
            <a:chExt cx="37200" cy="2435125"/>
          </a:xfrm>
        </p:grpSpPr>
        <p:sp>
          <p:nvSpPr>
            <p:cNvPr id="3768" name="Google Shape;3768;p4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9" name="Google Shape;3769;p4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70" name="Google Shape;3770;p41"/>
          <p:cNvGrpSpPr/>
          <p:nvPr/>
        </p:nvGrpSpPr>
        <p:grpSpPr>
          <a:xfrm>
            <a:off x="6006525" y="4220275"/>
            <a:ext cx="37200" cy="833425"/>
            <a:chOff x="367100" y="2392375"/>
            <a:chExt cx="37200" cy="833425"/>
          </a:xfrm>
        </p:grpSpPr>
        <p:sp>
          <p:nvSpPr>
            <p:cNvPr id="3771" name="Google Shape;3771;p4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2" name="Google Shape;3772;p4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73" name="Google Shape;3773;p41"/>
          <p:cNvGrpSpPr/>
          <p:nvPr/>
        </p:nvGrpSpPr>
        <p:grpSpPr>
          <a:xfrm>
            <a:off x="5316300" y="4009713"/>
            <a:ext cx="37200" cy="833425"/>
            <a:chOff x="367100" y="2392375"/>
            <a:chExt cx="37200" cy="833425"/>
          </a:xfrm>
        </p:grpSpPr>
        <p:sp>
          <p:nvSpPr>
            <p:cNvPr id="3774" name="Google Shape;3774;p4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5" name="Google Shape;3775;p4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76" name="Google Shape;3776;p41"/>
          <p:cNvGrpSpPr/>
          <p:nvPr/>
        </p:nvGrpSpPr>
        <p:grpSpPr>
          <a:xfrm>
            <a:off x="7269875" y="3483600"/>
            <a:ext cx="37200" cy="1232425"/>
            <a:chOff x="367100" y="2392375"/>
            <a:chExt cx="37200" cy="1232425"/>
          </a:xfrm>
        </p:grpSpPr>
        <p:sp>
          <p:nvSpPr>
            <p:cNvPr id="3777" name="Google Shape;3777;p4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8" name="Google Shape;3778;p4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79" name="Google Shape;3779;p41"/>
          <p:cNvGrpSpPr/>
          <p:nvPr/>
        </p:nvGrpSpPr>
        <p:grpSpPr>
          <a:xfrm>
            <a:off x="8909875" y="4143300"/>
            <a:ext cx="37200" cy="833425"/>
            <a:chOff x="367100" y="2392375"/>
            <a:chExt cx="37200" cy="833425"/>
          </a:xfrm>
        </p:grpSpPr>
        <p:sp>
          <p:nvSpPr>
            <p:cNvPr id="3780" name="Google Shape;3780;p4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1" name="Google Shape;3781;p4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82" name="Google Shape;3782;p41"/>
          <p:cNvGrpSpPr/>
          <p:nvPr/>
        </p:nvGrpSpPr>
        <p:grpSpPr>
          <a:xfrm>
            <a:off x="8487050" y="4543125"/>
            <a:ext cx="37200" cy="537325"/>
            <a:chOff x="367100" y="2392375"/>
            <a:chExt cx="37200" cy="537325"/>
          </a:xfrm>
        </p:grpSpPr>
        <p:sp>
          <p:nvSpPr>
            <p:cNvPr id="3783" name="Google Shape;3783;p41"/>
            <p:cNvSpPr/>
            <p:nvPr/>
          </p:nvSpPr>
          <p:spPr>
            <a:xfrm>
              <a:off x="382100" y="2424800"/>
              <a:ext cx="7200" cy="5049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4" name="Google Shape;3784;p4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85" name="Google Shape;3785;p41"/>
          <p:cNvGrpSpPr/>
          <p:nvPr/>
        </p:nvGrpSpPr>
        <p:grpSpPr>
          <a:xfrm>
            <a:off x="8071275" y="3858675"/>
            <a:ext cx="37200" cy="1232425"/>
            <a:chOff x="367100" y="2392375"/>
            <a:chExt cx="37200" cy="1232425"/>
          </a:xfrm>
        </p:grpSpPr>
        <p:sp>
          <p:nvSpPr>
            <p:cNvPr id="3786" name="Google Shape;3786;p4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7" name="Google Shape;3787;p4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88" name="Google Shape;3788;p41"/>
          <p:cNvSpPr/>
          <p:nvPr/>
        </p:nvSpPr>
        <p:spPr>
          <a:xfrm>
            <a:off x="7556900" y="37884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9" name="Google Shape;3789;p41"/>
          <p:cNvSpPr/>
          <p:nvPr/>
        </p:nvSpPr>
        <p:spPr>
          <a:xfrm>
            <a:off x="6215491" y="3903819"/>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0" name="Google Shape;3790;p41"/>
          <p:cNvSpPr/>
          <p:nvPr/>
        </p:nvSpPr>
        <p:spPr>
          <a:xfrm>
            <a:off x="6547866" y="4262431"/>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1" name="Google Shape;3791;p41"/>
          <p:cNvSpPr/>
          <p:nvPr/>
        </p:nvSpPr>
        <p:spPr>
          <a:xfrm>
            <a:off x="2411725" y="4043466"/>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2" name="Google Shape;3792;p41"/>
          <p:cNvSpPr/>
          <p:nvPr/>
        </p:nvSpPr>
        <p:spPr>
          <a:xfrm>
            <a:off x="5559938" y="38586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3" name="Google Shape;3793;p41"/>
          <p:cNvSpPr txBox="1"/>
          <p:nvPr>
            <p:ph type="ctrTitle"/>
          </p:nvPr>
        </p:nvSpPr>
        <p:spPr>
          <a:xfrm>
            <a:off x="1403400" y="1324088"/>
            <a:ext cx="6337200" cy="1824900"/>
          </a:xfrm>
          <a:prstGeom prst="rect">
            <a:avLst/>
          </a:prstGeom>
          <a:noFill/>
          <a:ln>
            <a:noFill/>
          </a:ln>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sz="6000">
                <a:solidFill>
                  <a:srgbClr val="D789FF"/>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3794" name="Google Shape;3794;p41"/>
          <p:cNvSpPr txBox="1"/>
          <p:nvPr>
            <p:ph idx="1" type="subTitle"/>
          </p:nvPr>
        </p:nvSpPr>
        <p:spPr>
          <a:xfrm>
            <a:off x="2307550" y="3099750"/>
            <a:ext cx="45288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95" name="Shape 3795"/>
        <p:cNvGrpSpPr/>
        <p:nvPr/>
      </p:nvGrpSpPr>
      <p:grpSpPr>
        <a:xfrm>
          <a:off x="0" y="0"/>
          <a:ext cx="0" cy="0"/>
          <a:chOff x="0" y="0"/>
          <a:chExt cx="0" cy="0"/>
        </a:xfrm>
      </p:grpSpPr>
      <p:sp>
        <p:nvSpPr>
          <p:cNvPr id="3796" name="Google Shape;3796;p42"/>
          <p:cNvSpPr/>
          <p:nvPr/>
        </p:nvSpPr>
        <p:spPr>
          <a:xfrm>
            <a:off x="-895000" y="42501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7" name="Google Shape;3797;p42"/>
          <p:cNvSpPr/>
          <p:nvPr/>
        </p:nvSpPr>
        <p:spPr>
          <a:xfrm>
            <a:off x="4175563" y="50432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8" name="Google Shape;3798;p42"/>
          <p:cNvSpPr/>
          <p:nvPr/>
        </p:nvSpPr>
        <p:spPr>
          <a:xfrm>
            <a:off x="466413" y="43937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99" name="Google Shape;3799;p42"/>
          <p:cNvGrpSpPr/>
          <p:nvPr/>
        </p:nvGrpSpPr>
        <p:grpSpPr>
          <a:xfrm>
            <a:off x="367100" y="3776913"/>
            <a:ext cx="37200" cy="2435125"/>
            <a:chOff x="367100" y="2392375"/>
            <a:chExt cx="37200" cy="2435125"/>
          </a:xfrm>
        </p:grpSpPr>
        <p:sp>
          <p:nvSpPr>
            <p:cNvPr id="3800" name="Google Shape;3800;p4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1" name="Google Shape;3801;p4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02" name="Google Shape;3802;p42"/>
          <p:cNvGrpSpPr/>
          <p:nvPr/>
        </p:nvGrpSpPr>
        <p:grpSpPr>
          <a:xfrm>
            <a:off x="728875" y="4834013"/>
            <a:ext cx="37200" cy="833425"/>
            <a:chOff x="367100" y="2392375"/>
            <a:chExt cx="37200" cy="833425"/>
          </a:xfrm>
        </p:grpSpPr>
        <p:sp>
          <p:nvSpPr>
            <p:cNvPr id="3803" name="Google Shape;3803;p4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4" name="Google Shape;3804;p4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05" name="Google Shape;3805;p42"/>
          <p:cNvGrpSpPr/>
          <p:nvPr/>
        </p:nvGrpSpPr>
        <p:grpSpPr>
          <a:xfrm>
            <a:off x="2579388" y="4753675"/>
            <a:ext cx="37200" cy="1232425"/>
            <a:chOff x="367100" y="2392375"/>
            <a:chExt cx="37200" cy="1232425"/>
          </a:xfrm>
        </p:grpSpPr>
        <p:sp>
          <p:nvSpPr>
            <p:cNvPr id="3806" name="Google Shape;3806;p4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7" name="Google Shape;3807;p4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08" name="Google Shape;3808;p42"/>
          <p:cNvGrpSpPr/>
          <p:nvPr/>
        </p:nvGrpSpPr>
        <p:grpSpPr>
          <a:xfrm>
            <a:off x="1123750" y="4847913"/>
            <a:ext cx="37200" cy="833425"/>
            <a:chOff x="367100" y="2392375"/>
            <a:chExt cx="37200" cy="833425"/>
          </a:xfrm>
        </p:grpSpPr>
        <p:sp>
          <p:nvSpPr>
            <p:cNvPr id="3809" name="Google Shape;3809;p4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0" name="Google Shape;3810;p4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11" name="Google Shape;3811;p42"/>
          <p:cNvGrpSpPr/>
          <p:nvPr/>
        </p:nvGrpSpPr>
        <p:grpSpPr>
          <a:xfrm>
            <a:off x="8663900" y="3603263"/>
            <a:ext cx="37200" cy="2435125"/>
            <a:chOff x="367100" y="2392375"/>
            <a:chExt cx="37200" cy="2435125"/>
          </a:xfrm>
        </p:grpSpPr>
        <p:sp>
          <p:nvSpPr>
            <p:cNvPr id="3812" name="Google Shape;3812;p4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3" name="Google Shape;3813;p4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14" name="Google Shape;3814;p42"/>
          <p:cNvGrpSpPr/>
          <p:nvPr/>
        </p:nvGrpSpPr>
        <p:grpSpPr>
          <a:xfrm>
            <a:off x="506025" y="4423675"/>
            <a:ext cx="37200" cy="1232425"/>
            <a:chOff x="367100" y="2392375"/>
            <a:chExt cx="37200" cy="1232425"/>
          </a:xfrm>
        </p:grpSpPr>
        <p:sp>
          <p:nvSpPr>
            <p:cNvPr id="3815" name="Google Shape;3815;p4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6" name="Google Shape;3816;p4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17" name="Google Shape;3817;p42"/>
          <p:cNvGrpSpPr/>
          <p:nvPr/>
        </p:nvGrpSpPr>
        <p:grpSpPr>
          <a:xfrm>
            <a:off x="3451700" y="4695525"/>
            <a:ext cx="37200" cy="833425"/>
            <a:chOff x="367100" y="2392375"/>
            <a:chExt cx="37200" cy="833425"/>
          </a:xfrm>
        </p:grpSpPr>
        <p:sp>
          <p:nvSpPr>
            <p:cNvPr id="3818" name="Google Shape;3818;p4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9" name="Google Shape;3819;p4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20" name="Google Shape;3820;p42"/>
          <p:cNvGrpSpPr/>
          <p:nvPr/>
        </p:nvGrpSpPr>
        <p:grpSpPr>
          <a:xfrm>
            <a:off x="4418513" y="4714125"/>
            <a:ext cx="37200" cy="833425"/>
            <a:chOff x="367100" y="2392375"/>
            <a:chExt cx="37200" cy="833425"/>
          </a:xfrm>
        </p:grpSpPr>
        <p:sp>
          <p:nvSpPr>
            <p:cNvPr id="3821" name="Google Shape;3821;p4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2" name="Google Shape;3822;p4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23" name="Google Shape;3823;p42"/>
          <p:cNvGrpSpPr/>
          <p:nvPr/>
        </p:nvGrpSpPr>
        <p:grpSpPr>
          <a:xfrm>
            <a:off x="1966800" y="4760113"/>
            <a:ext cx="37200" cy="833425"/>
            <a:chOff x="367100" y="2392375"/>
            <a:chExt cx="37200" cy="833425"/>
          </a:xfrm>
        </p:grpSpPr>
        <p:sp>
          <p:nvSpPr>
            <p:cNvPr id="3824" name="Google Shape;3824;p4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5" name="Google Shape;3825;p4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26" name="Google Shape;3826;p42"/>
          <p:cNvGrpSpPr/>
          <p:nvPr/>
        </p:nvGrpSpPr>
        <p:grpSpPr>
          <a:xfrm>
            <a:off x="7789488" y="4866550"/>
            <a:ext cx="37200" cy="833425"/>
            <a:chOff x="367100" y="2392375"/>
            <a:chExt cx="37200" cy="833425"/>
          </a:xfrm>
        </p:grpSpPr>
        <p:sp>
          <p:nvSpPr>
            <p:cNvPr id="3827" name="Google Shape;3827;p4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8" name="Google Shape;3828;p4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29" name="Google Shape;3829;p42"/>
          <p:cNvGrpSpPr/>
          <p:nvPr/>
        </p:nvGrpSpPr>
        <p:grpSpPr>
          <a:xfrm>
            <a:off x="5876450" y="4873188"/>
            <a:ext cx="37200" cy="833425"/>
            <a:chOff x="367100" y="2392375"/>
            <a:chExt cx="37200" cy="833425"/>
          </a:xfrm>
        </p:grpSpPr>
        <p:sp>
          <p:nvSpPr>
            <p:cNvPr id="3830" name="Google Shape;3830;p4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1" name="Google Shape;3831;p4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32" name="Google Shape;3832;p42"/>
          <p:cNvGrpSpPr/>
          <p:nvPr/>
        </p:nvGrpSpPr>
        <p:grpSpPr>
          <a:xfrm>
            <a:off x="5316300" y="4695513"/>
            <a:ext cx="37200" cy="833425"/>
            <a:chOff x="367100" y="2392375"/>
            <a:chExt cx="37200" cy="833425"/>
          </a:xfrm>
        </p:grpSpPr>
        <p:sp>
          <p:nvSpPr>
            <p:cNvPr id="3833" name="Google Shape;3833;p4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4" name="Google Shape;3834;p4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35" name="Google Shape;3835;p42"/>
          <p:cNvGrpSpPr/>
          <p:nvPr/>
        </p:nvGrpSpPr>
        <p:grpSpPr>
          <a:xfrm>
            <a:off x="6570500" y="4774700"/>
            <a:ext cx="37200" cy="1232425"/>
            <a:chOff x="367100" y="2392375"/>
            <a:chExt cx="37200" cy="1232425"/>
          </a:xfrm>
        </p:grpSpPr>
        <p:sp>
          <p:nvSpPr>
            <p:cNvPr id="3836" name="Google Shape;3836;p4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7" name="Google Shape;3837;p4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38" name="Google Shape;3838;p42"/>
          <p:cNvGrpSpPr/>
          <p:nvPr/>
        </p:nvGrpSpPr>
        <p:grpSpPr>
          <a:xfrm>
            <a:off x="8766100" y="4428750"/>
            <a:ext cx="37200" cy="833425"/>
            <a:chOff x="367100" y="2392375"/>
            <a:chExt cx="37200" cy="833425"/>
          </a:xfrm>
        </p:grpSpPr>
        <p:sp>
          <p:nvSpPr>
            <p:cNvPr id="3839" name="Google Shape;3839;p4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0" name="Google Shape;3840;p4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41" name="Google Shape;3841;p42"/>
          <p:cNvGrpSpPr/>
          <p:nvPr/>
        </p:nvGrpSpPr>
        <p:grpSpPr>
          <a:xfrm>
            <a:off x="8409288" y="4623163"/>
            <a:ext cx="37200" cy="833425"/>
            <a:chOff x="367100" y="2392375"/>
            <a:chExt cx="37200" cy="833425"/>
          </a:xfrm>
        </p:grpSpPr>
        <p:sp>
          <p:nvSpPr>
            <p:cNvPr id="3842" name="Google Shape;3842;p4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3" name="Google Shape;3843;p4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44" name="Google Shape;3844;p42"/>
          <p:cNvGrpSpPr/>
          <p:nvPr/>
        </p:nvGrpSpPr>
        <p:grpSpPr>
          <a:xfrm>
            <a:off x="8918488" y="4075088"/>
            <a:ext cx="37200" cy="1232425"/>
            <a:chOff x="367100" y="2392375"/>
            <a:chExt cx="37200" cy="1232425"/>
          </a:xfrm>
        </p:grpSpPr>
        <p:sp>
          <p:nvSpPr>
            <p:cNvPr id="3845" name="Google Shape;3845;p4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6" name="Google Shape;3846;p4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47" name="Google Shape;3847;p42"/>
          <p:cNvSpPr/>
          <p:nvPr/>
        </p:nvSpPr>
        <p:spPr>
          <a:xfrm>
            <a:off x="6942350" y="47656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8" name="Google Shape;3848;p42"/>
          <p:cNvSpPr/>
          <p:nvPr/>
        </p:nvSpPr>
        <p:spPr>
          <a:xfrm>
            <a:off x="6807341" y="48213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49" name="Google Shape;3849;p42"/>
          <p:cNvGrpSpPr/>
          <p:nvPr/>
        </p:nvGrpSpPr>
        <p:grpSpPr>
          <a:xfrm>
            <a:off x="179163" y="4006025"/>
            <a:ext cx="37200" cy="1232425"/>
            <a:chOff x="367100" y="2392375"/>
            <a:chExt cx="37200" cy="1232425"/>
          </a:xfrm>
        </p:grpSpPr>
        <p:sp>
          <p:nvSpPr>
            <p:cNvPr id="3850" name="Google Shape;3850;p4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1" name="Google Shape;3851;p4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52" name="Google Shape;3852;p42"/>
          <p:cNvGrpSpPr/>
          <p:nvPr/>
        </p:nvGrpSpPr>
        <p:grpSpPr>
          <a:xfrm>
            <a:off x="4664063" y="4771700"/>
            <a:ext cx="37200" cy="833425"/>
            <a:chOff x="367100" y="2392375"/>
            <a:chExt cx="37200" cy="833425"/>
          </a:xfrm>
        </p:grpSpPr>
        <p:sp>
          <p:nvSpPr>
            <p:cNvPr id="3853" name="Google Shape;3853;p4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4" name="Google Shape;3854;p4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55" name="Google Shape;3855;p42"/>
          <p:cNvGrpSpPr/>
          <p:nvPr/>
        </p:nvGrpSpPr>
        <p:grpSpPr>
          <a:xfrm>
            <a:off x="9029100" y="3755663"/>
            <a:ext cx="37200" cy="2435125"/>
            <a:chOff x="367100" y="2392375"/>
            <a:chExt cx="37200" cy="2435125"/>
          </a:xfrm>
        </p:grpSpPr>
        <p:sp>
          <p:nvSpPr>
            <p:cNvPr id="3856" name="Google Shape;3856;p4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7" name="Google Shape;3857;p4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58" name="Google Shape;3858;p42"/>
          <p:cNvGrpSpPr/>
          <p:nvPr/>
        </p:nvGrpSpPr>
        <p:grpSpPr>
          <a:xfrm rot="2007808">
            <a:off x="3622084" y="2017068"/>
            <a:ext cx="9160601" cy="6400834"/>
            <a:chOff x="3025400" y="640950"/>
            <a:chExt cx="2106950" cy="1472200"/>
          </a:xfrm>
        </p:grpSpPr>
        <p:sp>
          <p:nvSpPr>
            <p:cNvPr id="3859" name="Google Shape;3859;p42"/>
            <p:cNvSpPr/>
            <p:nvPr/>
          </p:nvSpPr>
          <p:spPr>
            <a:xfrm>
              <a:off x="3411900" y="1134000"/>
              <a:ext cx="1720450" cy="979150"/>
            </a:xfrm>
            <a:custGeom>
              <a:rect b="b" l="l" r="r" t="t"/>
              <a:pathLst>
                <a:path extrusionOk="0" h="39166" w="68818">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0" name="Google Shape;3860;p42"/>
            <p:cNvSpPr/>
            <p:nvPr/>
          </p:nvSpPr>
          <p:spPr>
            <a:xfrm>
              <a:off x="3395850" y="1125650"/>
              <a:ext cx="1703925" cy="984600"/>
            </a:xfrm>
            <a:custGeom>
              <a:rect b="b" l="l" r="r" t="t"/>
              <a:pathLst>
                <a:path extrusionOk="0" h="39384" w="68157">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1" name="Google Shape;3861;p42"/>
            <p:cNvSpPr/>
            <p:nvPr/>
          </p:nvSpPr>
          <p:spPr>
            <a:xfrm>
              <a:off x="3379550" y="1116975"/>
              <a:ext cx="1687675" cy="990600"/>
            </a:xfrm>
            <a:custGeom>
              <a:rect b="b" l="l" r="r" t="t"/>
              <a:pathLst>
                <a:path extrusionOk="0" h="39624" w="67507">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2" name="Google Shape;3862;p42"/>
            <p:cNvSpPr/>
            <p:nvPr/>
          </p:nvSpPr>
          <p:spPr>
            <a:xfrm>
              <a:off x="3363500" y="1108000"/>
              <a:ext cx="1671150" cy="996900"/>
            </a:xfrm>
            <a:custGeom>
              <a:rect b="b" l="l" r="r" t="t"/>
              <a:pathLst>
                <a:path extrusionOk="0" h="39876" w="66846">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3" name="Google Shape;3863;p42"/>
            <p:cNvSpPr/>
            <p:nvPr/>
          </p:nvSpPr>
          <p:spPr>
            <a:xfrm>
              <a:off x="3347450" y="1098475"/>
              <a:ext cx="1654650" cy="1003975"/>
            </a:xfrm>
            <a:custGeom>
              <a:rect b="b" l="l" r="r" t="t"/>
              <a:pathLst>
                <a:path extrusionOk="0" h="40159" w="66186">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4" name="Google Shape;3864;p42"/>
            <p:cNvSpPr/>
            <p:nvPr/>
          </p:nvSpPr>
          <p:spPr>
            <a:xfrm>
              <a:off x="3331150" y="1088175"/>
              <a:ext cx="1638375" cy="1011600"/>
            </a:xfrm>
            <a:custGeom>
              <a:rect b="b" l="l" r="r" t="t"/>
              <a:pathLst>
                <a:path extrusionOk="0" h="40464" w="65535">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5" name="Google Shape;3865;p42"/>
            <p:cNvSpPr/>
            <p:nvPr/>
          </p:nvSpPr>
          <p:spPr>
            <a:xfrm>
              <a:off x="3315100" y="1077425"/>
              <a:ext cx="1621875" cy="1019675"/>
            </a:xfrm>
            <a:custGeom>
              <a:rect b="b" l="l" r="r" t="t"/>
              <a:pathLst>
                <a:path extrusionOk="0" h="40787" w="64875">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6" name="Google Shape;3866;p42"/>
            <p:cNvSpPr/>
            <p:nvPr/>
          </p:nvSpPr>
          <p:spPr>
            <a:xfrm>
              <a:off x="3299050" y="1065900"/>
              <a:ext cx="1605350" cy="1028525"/>
            </a:xfrm>
            <a:custGeom>
              <a:rect b="b" l="l" r="r" t="t"/>
              <a:pathLst>
                <a:path extrusionOk="0" h="41141" w="64214">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7" name="Google Shape;3867;p42"/>
            <p:cNvSpPr/>
            <p:nvPr/>
          </p:nvSpPr>
          <p:spPr>
            <a:xfrm>
              <a:off x="3282975" y="1046400"/>
              <a:ext cx="1588875" cy="1045575"/>
            </a:xfrm>
            <a:custGeom>
              <a:rect b="b" l="l" r="r" t="t"/>
              <a:pathLst>
                <a:path extrusionOk="0" h="41823" w="63555">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8" name="Google Shape;3868;p42"/>
            <p:cNvSpPr/>
            <p:nvPr/>
          </p:nvSpPr>
          <p:spPr>
            <a:xfrm>
              <a:off x="3266925" y="1020975"/>
              <a:ext cx="1572375" cy="1068325"/>
            </a:xfrm>
            <a:custGeom>
              <a:rect b="b" l="l" r="r" t="t"/>
              <a:pathLst>
                <a:path extrusionOk="0" h="42733" w="62895">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9" name="Google Shape;3869;p42"/>
            <p:cNvSpPr/>
            <p:nvPr/>
          </p:nvSpPr>
          <p:spPr>
            <a:xfrm>
              <a:off x="3250650" y="995775"/>
              <a:ext cx="1555850" cy="1091050"/>
            </a:xfrm>
            <a:custGeom>
              <a:rect b="b" l="l" r="r" t="t"/>
              <a:pathLst>
                <a:path extrusionOk="0" h="43642" w="62234">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0" name="Google Shape;3870;p42"/>
            <p:cNvSpPr/>
            <p:nvPr/>
          </p:nvSpPr>
          <p:spPr>
            <a:xfrm>
              <a:off x="3234600" y="970575"/>
              <a:ext cx="1539350" cy="1113800"/>
            </a:xfrm>
            <a:custGeom>
              <a:rect b="b" l="l" r="r" t="t"/>
              <a:pathLst>
                <a:path extrusionOk="0" h="44552" w="61574">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1" name="Google Shape;3871;p42"/>
            <p:cNvSpPr/>
            <p:nvPr/>
          </p:nvSpPr>
          <p:spPr>
            <a:xfrm>
              <a:off x="3218525" y="945150"/>
              <a:ext cx="1522850" cy="1136775"/>
            </a:xfrm>
            <a:custGeom>
              <a:rect b="b" l="l" r="r" t="t"/>
              <a:pathLst>
                <a:path extrusionOk="0" h="45471" w="60914">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2" name="Google Shape;3872;p42"/>
            <p:cNvSpPr/>
            <p:nvPr/>
          </p:nvSpPr>
          <p:spPr>
            <a:xfrm>
              <a:off x="3202475" y="919950"/>
              <a:ext cx="1506125" cy="1159300"/>
            </a:xfrm>
            <a:custGeom>
              <a:rect b="b" l="l" r="r" t="t"/>
              <a:pathLst>
                <a:path extrusionOk="0" h="46372" w="60245">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3" name="Google Shape;3873;p42"/>
            <p:cNvSpPr/>
            <p:nvPr/>
          </p:nvSpPr>
          <p:spPr>
            <a:xfrm>
              <a:off x="3186425" y="894525"/>
              <a:ext cx="1489600" cy="1182050"/>
            </a:xfrm>
            <a:custGeom>
              <a:rect b="b" l="l" r="r" t="t"/>
              <a:pathLst>
                <a:path extrusionOk="0" h="47282" w="59584">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4" name="Google Shape;3874;p42"/>
            <p:cNvSpPr/>
            <p:nvPr/>
          </p:nvSpPr>
          <p:spPr>
            <a:xfrm>
              <a:off x="3170125" y="869325"/>
              <a:ext cx="1473125" cy="1204800"/>
            </a:xfrm>
            <a:custGeom>
              <a:rect b="b" l="l" r="r" t="t"/>
              <a:pathLst>
                <a:path extrusionOk="0" h="48192" w="58925">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5" name="Google Shape;3875;p42"/>
            <p:cNvSpPr/>
            <p:nvPr/>
          </p:nvSpPr>
          <p:spPr>
            <a:xfrm>
              <a:off x="3154075" y="843900"/>
              <a:ext cx="1456600" cy="1227775"/>
            </a:xfrm>
            <a:custGeom>
              <a:rect b="b" l="l" r="r" t="t"/>
              <a:pathLst>
                <a:path extrusionOk="0" h="49111" w="58264">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6" name="Google Shape;3876;p42"/>
            <p:cNvSpPr/>
            <p:nvPr/>
          </p:nvSpPr>
          <p:spPr>
            <a:xfrm>
              <a:off x="3138025" y="818700"/>
              <a:ext cx="1439875" cy="1250300"/>
            </a:xfrm>
            <a:custGeom>
              <a:rect b="b" l="l" r="r" t="t"/>
              <a:pathLst>
                <a:path extrusionOk="0" h="50012" w="57595">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7" name="Google Shape;3877;p42"/>
            <p:cNvSpPr/>
            <p:nvPr/>
          </p:nvSpPr>
          <p:spPr>
            <a:xfrm>
              <a:off x="3121950" y="793275"/>
              <a:ext cx="1423400" cy="1273275"/>
            </a:xfrm>
            <a:custGeom>
              <a:rect b="b" l="l" r="r" t="t"/>
              <a:pathLst>
                <a:path extrusionOk="0" h="50931" w="56936">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8" name="Google Shape;3878;p42"/>
            <p:cNvSpPr/>
            <p:nvPr/>
          </p:nvSpPr>
          <p:spPr>
            <a:xfrm>
              <a:off x="3105900" y="767850"/>
              <a:ext cx="1407100" cy="1296250"/>
            </a:xfrm>
            <a:custGeom>
              <a:rect b="b" l="l" r="r" t="t"/>
              <a:pathLst>
                <a:path extrusionOk="0" h="51850" w="56284">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9" name="Google Shape;3879;p42"/>
            <p:cNvSpPr/>
            <p:nvPr/>
          </p:nvSpPr>
          <p:spPr>
            <a:xfrm>
              <a:off x="3089850" y="742425"/>
              <a:ext cx="1392375" cy="1319200"/>
            </a:xfrm>
            <a:custGeom>
              <a:rect b="b" l="l" r="r" t="t"/>
              <a:pathLst>
                <a:path extrusionOk="0" h="52768" w="55695">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0" name="Google Shape;3880;p42"/>
            <p:cNvSpPr/>
            <p:nvPr/>
          </p:nvSpPr>
          <p:spPr>
            <a:xfrm>
              <a:off x="3073800" y="717000"/>
              <a:ext cx="1377875" cy="1341950"/>
            </a:xfrm>
            <a:custGeom>
              <a:rect b="b" l="l" r="r" t="t"/>
              <a:pathLst>
                <a:path extrusionOk="0" h="53678" w="55115">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1" name="Google Shape;3881;p42"/>
            <p:cNvSpPr/>
            <p:nvPr/>
          </p:nvSpPr>
          <p:spPr>
            <a:xfrm>
              <a:off x="3057725" y="691800"/>
              <a:ext cx="1362500" cy="1364700"/>
            </a:xfrm>
            <a:custGeom>
              <a:rect b="b" l="l" r="r" t="t"/>
              <a:pathLst>
                <a:path extrusionOk="0" h="54588" w="5450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2" name="Google Shape;3882;p42"/>
            <p:cNvSpPr/>
            <p:nvPr/>
          </p:nvSpPr>
          <p:spPr>
            <a:xfrm>
              <a:off x="3041450" y="666375"/>
              <a:ext cx="1348000" cy="1387675"/>
            </a:xfrm>
            <a:custGeom>
              <a:rect b="b" l="l" r="r" t="t"/>
              <a:pathLst>
                <a:path extrusionOk="0" h="55507" w="5392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3" name="Google Shape;3883;p42"/>
            <p:cNvSpPr/>
            <p:nvPr/>
          </p:nvSpPr>
          <p:spPr>
            <a:xfrm>
              <a:off x="3025400" y="640950"/>
              <a:ext cx="1333500" cy="1410650"/>
            </a:xfrm>
            <a:custGeom>
              <a:rect b="b" l="l" r="r" t="t"/>
              <a:pathLst>
                <a:path extrusionOk="0" h="56426" w="5334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84" name="Google Shape;3884;p42"/>
          <p:cNvGrpSpPr/>
          <p:nvPr/>
        </p:nvGrpSpPr>
        <p:grpSpPr>
          <a:xfrm rot="4102069">
            <a:off x="-2043392" y="3110283"/>
            <a:ext cx="8040943" cy="5618490"/>
            <a:chOff x="3025400" y="640950"/>
            <a:chExt cx="2106950" cy="1472200"/>
          </a:xfrm>
        </p:grpSpPr>
        <p:sp>
          <p:nvSpPr>
            <p:cNvPr id="3885" name="Google Shape;3885;p42"/>
            <p:cNvSpPr/>
            <p:nvPr/>
          </p:nvSpPr>
          <p:spPr>
            <a:xfrm>
              <a:off x="3411900" y="1134000"/>
              <a:ext cx="1720450" cy="979150"/>
            </a:xfrm>
            <a:custGeom>
              <a:rect b="b" l="l" r="r" t="t"/>
              <a:pathLst>
                <a:path extrusionOk="0" h="39166" w="68818">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6" name="Google Shape;3886;p42"/>
            <p:cNvSpPr/>
            <p:nvPr/>
          </p:nvSpPr>
          <p:spPr>
            <a:xfrm>
              <a:off x="3395850" y="1125650"/>
              <a:ext cx="1703925" cy="984600"/>
            </a:xfrm>
            <a:custGeom>
              <a:rect b="b" l="l" r="r" t="t"/>
              <a:pathLst>
                <a:path extrusionOk="0" h="39384" w="68157">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7" name="Google Shape;3887;p42"/>
            <p:cNvSpPr/>
            <p:nvPr/>
          </p:nvSpPr>
          <p:spPr>
            <a:xfrm>
              <a:off x="3379550" y="1116975"/>
              <a:ext cx="1687675" cy="990600"/>
            </a:xfrm>
            <a:custGeom>
              <a:rect b="b" l="l" r="r" t="t"/>
              <a:pathLst>
                <a:path extrusionOk="0" h="39624" w="67507">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8" name="Google Shape;3888;p42"/>
            <p:cNvSpPr/>
            <p:nvPr/>
          </p:nvSpPr>
          <p:spPr>
            <a:xfrm>
              <a:off x="3363500" y="1108000"/>
              <a:ext cx="1671150" cy="996900"/>
            </a:xfrm>
            <a:custGeom>
              <a:rect b="b" l="l" r="r" t="t"/>
              <a:pathLst>
                <a:path extrusionOk="0" h="39876" w="66846">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9" name="Google Shape;3889;p42"/>
            <p:cNvSpPr/>
            <p:nvPr/>
          </p:nvSpPr>
          <p:spPr>
            <a:xfrm>
              <a:off x="3347450" y="1098475"/>
              <a:ext cx="1654650" cy="1003975"/>
            </a:xfrm>
            <a:custGeom>
              <a:rect b="b" l="l" r="r" t="t"/>
              <a:pathLst>
                <a:path extrusionOk="0" h="40159" w="66186">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0" name="Google Shape;3890;p42"/>
            <p:cNvSpPr/>
            <p:nvPr/>
          </p:nvSpPr>
          <p:spPr>
            <a:xfrm>
              <a:off x="3331150" y="1088175"/>
              <a:ext cx="1638375" cy="1011600"/>
            </a:xfrm>
            <a:custGeom>
              <a:rect b="b" l="l" r="r" t="t"/>
              <a:pathLst>
                <a:path extrusionOk="0" h="40464" w="65535">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1" name="Google Shape;3891;p42"/>
            <p:cNvSpPr/>
            <p:nvPr/>
          </p:nvSpPr>
          <p:spPr>
            <a:xfrm>
              <a:off x="3315100" y="1077425"/>
              <a:ext cx="1621875" cy="1019675"/>
            </a:xfrm>
            <a:custGeom>
              <a:rect b="b" l="l" r="r" t="t"/>
              <a:pathLst>
                <a:path extrusionOk="0" h="40787" w="64875">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2" name="Google Shape;3892;p42"/>
            <p:cNvSpPr/>
            <p:nvPr/>
          </p:nvSpPr>
          <p:spPr>
            <a:xfrm>
              <a:off x="3299050" y="1065900"/>
              <a:ext cx="1605350" cy="1028525"/>
            </a:xfrm>
            <a:custGeom>
              <a:rect b="b" l="l" r="r" t="t"/>
              <a:pathLst>
                <a:path extrusionOk="0" h="41141" w="64214">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3" name="Google Shape;3893;p42"/>
            <p:cNvSpPr/>
            <p:nvPr/>
          </p:nvSpPr>
          <p:spPr>
            <a:xfrm>
              <a:off x="3282975" y="1046400"/>
              <a:ext cx="1588875" cy="1045575"/>
            </a:xfrm>
            <a:custGeom>
              <a:rect b="b" l="l" r="r" t="t"/>
              <a:pathLst>
                <a:path extrusionOk="0" h="41823" w="63555">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4" name="Google Shape;3894;p42"/>
            <p:cNvSpPr/>
            <p:nvPr/>
          </p:nvSpPr>
          <p:spPr>
            <a:xfrm>
              <a:off x="3266925" y="1020975"/>
              <a:ext cx="1572375" cy="1068325"/>
            </a:xfrm>
            <a:custGeom>
              <a:rect b="b" l="l" r="r" t="t"/>
              <a:pathLst>
                <a:path extrusionOk="0" h="42733" w="62895">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5" name="Google Shape;3895;p42"/>
            <p:cNvSpPr/>
            <p:nvPr/>
          </p:nvSpPr>
          <p:spPr>
            <a:xfrm>
              <a:off x="3250650" y="995775"/>
              <a:ext cx="1555850" cy="1091050"/>
            </a:xfrm>
            <a:custGeom>
              <a:rect b="b" l="l" r="r" t="t"/>
              <a:pathLst>
                <a:path extrusionOk="0" h="43642" w="62234">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6" name="Google Shape;3896;p42"/>
            <p:cNvSpPr/>
            <p:nvPr/>
          </p:nvSpPr>
          <p:spPr>
            <a:xfrm>
              <a:off x="3234600" y="970575"/>
              <a:ext cx="1539350" cy="1113800"/>
            </a:xfrm>
            <a:custGeom>
              <a:rect b="b" l="l" r="r" t="t"/>
              <a:pathLst>
                <a:path extrusionOk="0" h="44552" w="61574">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7" name="Google Shape;3897;p42"/>
            <p:cNvSpPr/>
            <p:nvPr/>
          </p:nvSpPr>
          <p:spPr>
            <a:xfrm>
              <a:off x="3218525" y="945150"/>
              <a:ext cx="1522850" cy="1136775"/>
            </a:xfrm>
            <a:custGeom>
              <a:rect b="b" l="l" r="r" t="t"/>
              <a:pathLst>
                <a:path extrusionOk="0" h="45471" w="60914">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8" name="Google Shape;3898;p42"/>
            <p:cNvSpPr/>
            <p:nvPr/>
          </p:nvSpPr>
          <p:spPr>
            <a:xfrm>
              <a:off x="3202475" y="919950"/>
              <a:ext cx="1506125" cy="1159300"/>
            </a:xfrm>
            <a:custGeom>
              <a:rect b="b" l="l" r="r" t="t"/>
              <a:pathLst>
                <a:path extrusionOk="0" h="46372" w="60245">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9" name="Google Shape;3899;p42"/>
            <p:cNvSpPr/>
            <p:nvPr/>
          </p:nvSpPr>
          <p:spPr>
            <a:xfrm>
              <a:off x="3186425" y="894525"/>
              <a:ext cx="1489600" cy="1182050"/>
            </a:xfrm>
            <a:custGeom>
              <a:rect b="b" l="l" r="r" t="t"/>
              <a:pathLst>
                <a:path extrusionOk="0" h="47282" w="59584">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0" name="Google Shape;3900;p42"/>
            <p:cNvSpPr/>
            <p:nvPr/>
          </p:nvSpPr>
          <p:spPr>
            <a:xfrm>
              <a:off x="3170125" y="869325"/>
              <a:ext cx="1473125" cy="1204800"/>
            </a:xfrm>
            <a:custGeom>
              <a:rect b="b" l="l" r="r" t="t"/>
              <a:pathLst>
                <a:path extrusionOk="0" h="48192" w="58925">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1" name="Google Shape;3901;p42"/>
            <p:cNvSpPr/>
            <p:nvPr/>
          </p:nvSpPr>
          <p:spPr>
            <a:xfrm>
              <a:off x="3154075" y="843900"/>
              <a:ext cx="1456600" cy="1227775"/>
            </a:xfrm>
            <a:custGeom>
              <a:rect b="b" l="l" r="r" t="t"/>
              <a:pathLst>
                <a:path extrusionOk="0" h="49111" w="58264">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2" name="Google Shape;3902;p42"/>
            <p:cNvSpPr/>
            <p:nvPr/>
          </p:nvSpPr>
          <p:spPr>
            <a:xfrm>
              <a:off x="3138025" y="818700"/>
              <a:ext cx="1439875" cy="1250300"/>
            </a:xfrm>
            <a:custGeom>
              <a:rect b="b" l="l" r="r" t="t"/>
              <a:pathLst>
                <a:path extrusionOk="0" h="50012" w="57595">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3" name="Google Shape;3903;p42"/>
            <p:cNvSpPr/>
            <p:nvPr/>
          </p:nvSpPr>
          <p:spPr>
            <a:xfrm>
              <a:off x="3121950" y="793275"/>
              <a:ext cx="1423400" cy="1273275"/>
            </a:xfrm>
            <a:custGeom>
              <a:rect b="b" l="l" r="r" t="t"/>
              <a:pathLst>
                <a:path extrusionOk="0" h="50931" w="56936">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4" name="Google Shape;3904;p42"/>
            <p:cNvSpPr/>
            <p:nvPr/>
          </p:nvSpPr>
          <p:spPr>
            <a:xfrm>
              <a:off x="3105900" y="767850"/>
              <a:ext cx="1407100" cy="1296250"/>
            </a:xfrm>
            <a:custGeom>
              <a:rect b="b" l="l" r="r" t="t"/>
              <a:pathLst>
                <a:path extrusionOk="0" h="51850" w="56284">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5" name="Google Shape;3905;p42"/>
            <p:cNvSpPr/>
            <p:nvPr/>
          </p:nvSpPr>
          <p:spPr>
            <a:xfrm>
              <a:off x="3089850" y="742425"/>
              <a:ext cx="1392375" cy="1319200"/>
            </a:xfrm>
            <a:custGeom>
              <a:rect b="b" l="l" r="r" t="t"/>
              <a:pathLst>
                <a:path extrusionOk="0" h="52768" w="55695">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6" name="Google Shape;3906;p42"/>
            <p:cNvSpPr/>
            <p:nvPr/>
          </p:nvSpPr>
          <p:spPr>
            <a:xfrm>
              <a:off x="3073800" y="717000"/>
              <a:ext cx="1377875" cy="1341950"/>
            </a:xfrm>
            <a:custGeom>
              <a:rect b="b" l="l" r="r" t="t"/>
              <a:pathLst>
                <a:path extrusionOk="0" h="53678" w="55115">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7" name="Google Shape;3907;p42"/>
            <p:cNvSpPr/>
            <p:nvPr/>
          </p:nvSpPr>
          <p:spPr>
            <a:xfrm>
              <a:off x="3057725" y="691800"/>
              <a:ext cx="1362500" cy="1364700"/>
            </a:xfrm>
            <a:custGeom>
              <a:rect b="b" l="l" r="r" t="t"/>
              <a:pathLst>
                <a:path extrusionOk="0" h="54588" w="5450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8" name="Google Shape;3908;p42"/>
            <p:cNvSpPr/>
            <p:nvPr/>
          </p:nvSpPr>
          <p:spPr>
            <a:xfrm>
              <a:off x="3041450" y="666375"/>
              <a:ext cx="1348000" cy="1387675"/>
            </a:xfrm>
            <a:custGeom>
              <a:rect b="b" l="l" r="r" t="t"/>
              <a:pathLst>
                <a:path extrusionOk="0" h="55507" w="5392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9" name="Google Shape;3909;p42"/>
            <p:cNvSpPr/>
            <p:nvPr/>
          </p:nvSpPr>
          <p:spPr>
            <a:xfrm>
              <a:off x="3025400" y="640950"/>
              <a:ext cx="1333500" cy="1410650"/>
            </a:xfrm>
            <a:custGeom>
              <a:rect b="b" l="l" r="r" t="t"/>
              <a:pathLst>
                <a:path extrusionOk="0" h="56426" w="5334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10" name="Google Shape;3910;p42"/>
          <p:cNvSpPr/>
          <p:nvPr/>
        </p:nvSpPr>
        <p:spPr>
          <a:xfrm>
            <a:off x="3214375" y="47717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1" name="Google Shape;3911;p42"/>
          <p:cNvSpPr/>
          <p:nvPr/>
        </p:nvSpPr>
        <p:spPr>
          <a:xfrm>
            <a:off x="7872200" y="37819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2" name="Google Shape;3912;p42"/>
          <p:cNvSpPr/>
          <p:nvPr/>
        </p:nvSpPr>
        <p:spPr>
          <a:xfrm>
            <a:off x="8803300" y="14858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3" name="Google Shape;3913;p42"/>
          <p:cNvSpPr/>
          <p:nvPr/>
        </p:nvSpPr>
        <p:spPr>
          <a:xfrm>
            <a:off x="-378825" y="25748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4" name="Google Shape;3914;p42"/>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915" name="Shape 3915"/>
        <p:cNvGrpSpPr/>
        <p:nvPr/>
      </p:nvGrpSpPr>
      <p:grpSpPr>
        <a:xfrm>
          <a:off x="0" y="0"/>
          <a:ext cx="0" cy="0"/>
          <a:chOff x="0" y="0"/>
          <a:chExt cx="0" cy="0"/>
        </a:xfrm>
      </p:grpSpPr>
      <p:sp>
        <p:nvSpPr>
          <p:cNvPr id="3916" name="Google Shape;3916;p43"/>
          <p:cNvSpPr/>
          <p:nvPr/>
        </p:nvSpPr>
        <p:spPr>
          <a:xfrm>
            <a:off x="-301350" y="2418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7" name="Google Shape;3917;p43"/>
          <p:cNvSpPr/>
          <p:nvPr/>
        </p:nvSpPr>
        <p:spPr>
          <a:xfrm>
            <a:off x="8729500" y="13608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18" name="Google Shape;3918;p43"/>
          <p:cNvGrpSpPr/>
          <p:nvPr/>
        </p:nvGrpSpPr>
        <p:grpSpPr>
          <a:xfrm>
            <a:off x="3276675" y="4340850"/>
            <a:ext cx="7141649" cy="2247459"/>
            <a:chOff x="3025400" y="1754925"/>
            <a:chExt cx="7141649" cy="2247459"/>
          </a:xfrm>
        </p:grpSpPr>
        <p:sp>
          <p:nvSpPr>
            <p:cNvPr id="3919" name="Google Shape;3919;p43"/>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0" name="Google Shape;3920;p43"/>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1" name="Google Shape;3921;p43"/>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2" name="Google Shape;3922;p43"/>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3" name="Google Shape;3923;p43"/>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4" name="Google Shape;3924;p43"/>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5" name="Google Shape;3925;p43"/>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6" name="Google Shape;3926;p43"/>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7" name="Google Shape;3927;p43"/>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8" name="Google Shape;3928;p43"/>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9" name="Google Shape;3929;p43"/>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0" name="Google Shape;3930;p43"/>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1" name="Google Shape;3931;p43"/>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2" name="Google Shape;3932;p43"/>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3" name="Google Shape;3933;p43"/>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4" name="Google Shape;3934;p43"/>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5" name="Google Shape;3935;p43"/>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6" name="Google Shape;3936;p43"/>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7" name="Google Shape;3937;p43"/>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8" name="Google Shape;3938;p43"/>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9" name="Google Shape;3939;p43"/>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0" name="Google Shape;3940;p43"/>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1" name="Google Shape;3941;p43"/>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2" name="Google Shape;3942;p43"/>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3" name="Google Shape;3943;p43"/>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4" name="Google Shape;3944;p43"/>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5" name="Google Shape;3945;p43"/>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46" name="Google Shape;3946;p43"/>
          <p:cNvGrpSpPr/>
          <p:nvPr/>
        </p:nvGrpSpPr>
        <p:grpSpPr>
          <a:xfrm rot="-9787080">
            <a:off x="-2568209" y="4159542"/>
            <a:ext cx="7141613" cy="2247447"/>
            <a:chOff x="3025400" y="1754925"/>
            <a:chExt cx="7141649" cy="2247459"/>
          </a:xfrm>
        </p:grpSpPr>
        <p:sp>
          <p:nvSpPr>
            <p:cNvPr id="3947" name="Google Shape;3947;p43"/>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8" name="Google Shape;3948;p43"/>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9" name="Google Shape;3949;p43"/>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0" name="Google Shape;3950;p43"/>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1" name="Google Shape;3951;p43"/>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2" name="Google Shape;3952;p43"/>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3" name="Google Shape;3953;p43"/>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4" name="Google Shape;3954;p43"/>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5" name="Google Shape;3955;p43"/>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6" name="Google Shape;3956;p43"/>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7" name="Google Shape;3957;p43"/>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8" name="Google Shape;3958;p43"/>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9" name="Google Shape;3959;p43"/>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0" name="Google Shape;3960;p43"/>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1" name="Google Shape;3961;p43"/>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2" name="Google Shape;3962;p43"/>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3" name="Google Shape;3963;p43"/>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4" name="Google Shape;3964;p43"/>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5" name="Google Shape;3965;p43"/>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6" name="Google Shape;3966;p43"/>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7" name="Google Shape;3967;p43"/>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8" name="Google Shape;3968;p43"/>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9" name="Google Shape;3969;p43"/>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0" name="Google Shape;3970;p43"/>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1" name="Google Shape;3971;p43"/>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2" name="Google Shape;3972;p43"/>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3" name="Google Shape;3973;p43"/>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74" name="Google Shape;3974;p43"/>
          <p:cNvSpPr/>
          <p:nvPr/>
        </p:nvSpPr>
        <p:spPr>
          <a:xfrm>
            <a:off x="-895000" y="42501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5" name="Google Shape;3975;p43"/>
          <p:cNvSpPr/>
          <p:nvPr/>
        </p:nvSpPr>
        <p:spPr>
          <a:xfrm>
            <a:off x="3214375" y="45431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6" name="Google Shape;3976;p43"/>
          <p:cNvSpPr/>
          <p:nvPr/>
        </p:nvSpPr>
        <p:spPr>
          <a:xfrm>
            <a:off x="794850" y="43622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7" name="Google Shape;3977;p43"/>
          <p:cNvSpPr/>
          <p:nvPr/>
        </p:nvSpPr>
        <p:spPr>
          <a:xfrm>
            <a:off x="5990238" y="45431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8" name="Google Shape;3978;p43"/>
          <p:cNvSpPr/>
          <p:nvPr/>
        </p:nvSpPr>
        <p:spPr>
          <a:xfrm>
            <a:off x="7872200" y="37819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9" name="Google Shape;3979;p43"/>
          <p:cNvSpPr/>
          <p:nvPr/>
        </p:nvSpPr>
        <p:spPr>
          <a:xfrm>
            <a:off x="1448925" y="45478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0" name="Google Shape;3980;p43"/>
          <p:cNvSpPr/>
          <p:nvPr/>
        </p:nvSpPr>
        <p:spPr>
          <a:xfrm>
            <a:off x="4175563" y="4662225"/>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1" name="Google Shape;3981;p43"/>
          <p:cNvSpPr/>
          <p:nvPr/>
        </p:nvSpPr>
        <p:spPr>
          <a:xfrm>
            <a:off x="88088" y="4452250"/>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82" name="Google Shape;3982;p43"/>
          <p:cNvGrpSpPr/>
          <p:nvPr/>
        </p:nvGrpSpPr>
        <p:grpSpPr>
          <a:xfrm>
            <a:off x="367100" y="3091113"/>
            <a:ext cx="37200" cy="2435125"/>
            <a:chOff x="367100" y="2392375"/>
            <a:chExt cx="37200" cy="2435125"/>
          </a:xfrm>
        </p:grpSpPr>
        <p:sp>
          <p:nvSpPr>
            <p:cNvPr id="3983" name="Google Shape;3983;p4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4" name="Google Shape;3984;p4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85" name="Google Shape;3985;p43"/>
          <p:cNvGrpSpPr/>
          <p:nvPr/>
        </p:nvGrpSpPr>
        <p:grpSpPr>
          <a:xfrm>
            <a:off x="881275" y="4986413"/>
            <a:ext cx="37200" cy="833425"/>
            <a:chOff x="367100" y="2392375"/>
            <a:chExt cx="37200" cy="833425"/>
          </a:xfrm>
        </p:grpSpPr>
        <p:sp>
          <p:nvSpPr>
            <p:cNvPr id="3986" name="Google Shape;3986;p4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7" name="Google Shape;3987;p4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88" name="Google Shape;3988;p43"/>
          <p:cNvGrpSpPr/>
          <p:nvPr/>
        </p:nvGrpSpPr>
        <p:grpSpPr>
          <a:xfrm>
            <a:off x="2579388" y="4753675"/>
            <a:ext cx="37200" cy="1232425"/>
            <a:chOff x="367100" y="2392375"/>
            <a:chExt cx="37200" cy="1232425"/>
          </a:xfrm>
        </p:grpSpPr>
        <p:sp>
          <p:nvSpPr>
            <p:cNvPr id="3989" name="Google Shape;3989;p4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0" name="Google Shape;3990;p4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91" name="Google Shape;3991;p43"/>
          <p:cNvGrpSpPr/>
          <p:nvPr/>
        </p:nvGrpSpPr>
        <p:grpSpPr>
          <a:xfrm>
            <a:off x="1123750" y="4543113"/>
            <a:ext cx="37200" cy="833425"/>
            <a:chOff x="367100" y="2392375"/>
            <a:chExt cx="37200" cy="833425"/>
          </a:xfrm>
        </p:grpSpPr>
        <p:sp>
          <p:nvSpPr>
            <p:cNvPr id="3992" name="Google Shape;3992;p4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3" name="Google Shape;3993;p4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94" name="Google Shape;3994;p43"/>
          <p:cNvGrpSpPr/>
          <p:nvPr/>
        </p:nvGrpSpPr>
        <p:grpSpPr>
          <a:xfrm>
            <a:off x="8663900" y="2917463"/>
            <a:ext cx="37200" cy="2435125"/>
            <a:chOff x="367100" y="2392375"/>
            <a:chExt cx="37200" cy="2435125"/>
          </a:xfrm>
        </p:grpSpPr>
        <p:sp>
          <p:nvSpPr>
            <p:cNvPr id="3995" name="Google Shape;3995;p4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6" name="Google Shape;3996;p4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97" name="Google Shape;3997;p43"/>
          <p:cNvGrpSpPr/>
          <p:nvPr/>
        </p:nvGrpSpPr>
        <p:grpSpPr>
          <a:xfrm>
            <a:off x="658425" y="4271275"/>
            <a:ext cx="37200" cy="1232425"/>
            <a:chOff x="367100" y="2392375"/>
            <a:chExt cx="37200" cy="1232425"/>
          </a:xfrm>
        </p:grpSpPr>
        <p:sp>
          <p:nvSpPr>
            <p:cNvPr id="3998" name="Google Shape;3998;p4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9" name="Google Shape;3999;p4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0" name="Google Shape;4000;p43"/>
          <p:cNvGrpSpPr/>
          <p:nvPr/>
        </p:nvGrpSpPr>
        <p:grpSpPr>
          <a:xfrm>
            <a:off x="3451700" y="4543125"/>
            <a:ext cx="37200" cy="833425"/>
            <a:chOff x="367100" y="2392375"/>
            <a:chExt cx="37200" cy="833425"/>
          </a:xfrm>
        </p:grpSpPr>
        <p:sp>
          <p:nvSpPr>
            <p:cNvPr id="4001" name="Google Shape;4001;p4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2" name="Google Shape;4002;p4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3" name="Google Shape;4003;p43"/>
          <p:cNvGrpSpPr/>
          <p:nvPr/>
        </p:nvGrpSpPr>
        <p:grpSpPr>
          <a:xfrm>
            <a:off x="4418513" y="4333125"/>
            <a:ext cx="37200" cy="833425"/>
            <a:chOff x="367100" y="2392375"/>
            <a:chExt cx="37200" cy="833425"/>
          </a:xfrm>
        </p:grpSpPr>
        <p:sp>
          <p:nvSpPr>
            <p:cNvPr id="4004" name="Google Shape;4004;p4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5" name="Google Shape;4005;p4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6" name="Google Shape;4006;p43"/>
          <p:cNvGrpSpPr/>
          <p:nvPr/>
        </p:nvGrpSpPr>
        <p:grpSpPr>
          <a:xfrm>
            <a:off x="2119200" y="4683913"/>
            <a:ext cx="37200" cy="833425"/>
            <a:chOff x="367100" y="2392375"/>
            <a:chExt cx="37200" cy="833425"/>
          </a:xfrm>
        </p:grpSpPr>
        <p:sp>
          <p:nvSpPr>
            <p:cNvPr id="4007" name="Google Shape;4007;p4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8" name="Google Shape;4008;p4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9" name="Google Shape;4009;p43"/>
          <p:cNvGrpSpPr/>
          <p:nvPr/>
        </p:nvGrpSpPr>
        <p:grpSpPr>
          <a:xfrm>
            <a:off x="7713288" y="4866550"/>
            <a:ext cx="37200" cy="833425"/>
            <a:chOff x="367100" y="2392375"/>
            <a:chExt cx="37200" cy="833425"/>
          </a:xfrm>
        </p:grpSpPr>
        <p:sp>
          <p:nvSpPr>
            <p:cNvPr id="4010" name="Google Shape;4010;p4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1" name="Google Shape;4011;p4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12" name="Google Shape;4012;p43"/>
          <p:cNvGrpSpPr/>
          <p:nvPr/>
        </p:nvGrpSpPr>
        <p:grpSpPr>
          <a:xfrm>
            <a:off x="5876450" y="4720788"/>
            <a:ext cx="37200" cy="833425"/>
            <a:chOff x="367100" y="2392375"/>
            <a:chExt cx="37200" cy="833425"/>
          </a:xfrm>
        </p:grpSpPr>
        <p:sp>
          <p:nvSpPr>
            <p:cNvPr id="4013" name="Google Shape;4013;p4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4" name="Google Shape;4014;p4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15" name="Google Shape;4015;p43"/>
          <p:cNvGrpSpPr/>
          <p:nvPr/>
        </p:nvGrpSpPr>
        <p:grpSpPr>
          <a:xfrm>
            <a:off x="4500363" y="2941413"/>
            <a:ext cx="37200" cy="2435125"/>
            <a:chOff x="367100" y="2392375"/>
            <a:chExt cx="37200" cy="2435125"/>
          </a:xfrm>
        </p:grpSpPr>
        <p:sp>
          <p:nvSpPr>
            <p:cNvPr id="4016" name="Google Shape;4016;p4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7" name="Google Shape;4017;p4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18" name="Google Shape;4018;p43"/>
          <p:cNvGrpSpPr/>
          <p:nvPr/>
        </p:nvGrpSpPr>
        <p:grpSpPr>
          <a:xfrm>
            <a:off x="5316300" y="4543113"/>
            <a:ext cx="37200" cy="833425"/>
            <a:chOff x="367100" y="2392375"/>
            <a:chExt cx="37200" cy="833425"/>
          </a:xfrm>
        </p:grpSpPr>
        <p:sp>
          <p:nvSpPr>
            <p:cNvPr id="4019" name="Google Shape;4019;p4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0" name="Google Shape;4020;p4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21" name="Google Shape;4021;p43"/>
          <p:cNvGrpSpPr/>
          <p:nvPr/>
        </p:nvGrpSpPr>
        <p:grpSpPr>
          <a:xfrm>
            <a:off x="6646700" y="4622300"/>
            <a:ext cx="37200" cy="1232425"/>
            <a:chOff x="367100" y="2392375"/>
            <a:chExt cx="37200" cy="1232425"/>
          </a:xfrm>
        </p:grpSpPr>
        <p:sp>
          <p:nvSpPr>
            <p:cNvPr id="4022" name="Google Shape;4022;p4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3" name="Google Shape;4023;p4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24" name="Google Shape;4024;p43"/>
          <p:cNvGrpSpPr/>
          <p:nvPr/>
        </p:nvGrpSpPr>
        <p:grpSpPr>
          <a:xfrm>
            <a:off x="8766100" y="4428750"/>
            <a:ext cx="37200" cy="833425"/>
            <a:chOff x="367100" y="2392375"/>
            <a:chExt cx="37200" cy="833425"/>
          </a:xfrm>
        </p:grpSpPr>
        <p:sp>
          <p:nvSpPr>
            <p:cNvPr id="4025" name="Google Shape;4025;p4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6" name="Google Shape;4026;p4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27" name="Google Shape;4027;p43"/>
          <p:cNvGrpSpPr/>
          <p:nvPr/>
        </p:nvGrpSpPr>
        <p:grpSpPr>
          <a:xfrm>
            <a:off x="8333088" y="4546963"/>
            <a:ext cx="37200" cy="833425"/>
            <a:chOff x="367100" y="2392375"/>
            <a:chExt cx="37200" cy="833425"/>
          </a:xfrm>
        </p:grpSpPr>
        <p:sp>
          <p:nvSpPr>
            <p:cNvPr id="4028" name="Google Shape;4028;p4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9" name="Google Shape;4029;p4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30" name="Google Shape;4030;p43"/>
          <p:cNvGrpSpPr/>
          <p:nvPr/>
        </p:nvGrpSpPr>
        <p:grpSpPr>
          <a:xfrm>
            <a:off x="9008488" y="3926850"/>
            <a:ext cx="37200" cy="1232425"/>
            <a:chOff x="367100" y="2392375"/>
            <a:chExt cx="37200" cy="1232425"/>
          </a:xfrm>
        </p:grpSpPr>
        <p:sp>
          <p:nvSpPr>
            <p:cNvPr id="4031" name="Google Shape;4031;p4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2" name="Google Shape;4032;p4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33" name="Google Shape;4033;p43"/>
          <p:cNvSpPr/>
          <p:nvPr/>
        </p:nvSpPr>
        <p:spPr>
          <a:xfrm>
            <a:off x="7556900" y="4776200"/>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4" name="Google Shape;4034;p43"/>
          <p:cNvSpPr/>
          <p:nvPr/>
        </p:nvSpPr>
        <p:spPr>
          <a:xfrm>
            <a:off x="6807341" y="48213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35" name="Google Shape;4035;p43"/>
          <p:cNvGrpSpPr/>
          <p:nvPr/>
        </p:nvGrpSpPr>
        <p:grpSpPr>
          <a:xfrm>
            <a:off x="179163" y="3853625"/>
            <a:ext cx="37200" cy="1232425"/>
            <a:chOff x="367100" y="2392375"/>
            <a:chExt cx="37200" cy="1232425"/>
          </a:xfrm>
        </p:grpSpPr>
        <p:sp>
          <p:nvSpPr>
            <p:cNvPr id="4036" name="Google Shape;4036;p4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7" name="Google Shape;4037;p4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38" name="Google Shape;4038;p43"/>
          <p:cNvGrpSpPr/>
          <p:nvPr/>
        </p:nvGrpSpPr>
        <p:grpSpPr>
          <a:xfrm>
            <a:off x="4664063" y="4543100"/>
            <a:ext cx="37200" cy="833425"/>
            <a:chOff x="367100" y="2392375"/>
            <a:chExt cx="37200" cy="833425"/>
          </a:xfrm>
        </p:grpSpPr>
        <p:sp>
          <p:nvSpPr>
            <p:cNvPr id="4039" name="Google Shape;4039;p4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0" name="Google Shape;4040;p4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41" name="Google Shape;4041;p43"/>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042" name="Google Shape;4042;p43"/>
          <p:cNvSpPr txBox="1"/>
          <p:nvPr>
            <p:ph idx="2" type="title"/>
          </p:nvPr>
        </p:nvSpPr>
        <p:spPr>
          <a:xfrm>
            <a:off x="1957350" y="1436200"/>
            <a:ext cx="2416500" cy="28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043" name="Google Shape;4043;p43"/>
          <p:cNvSpPr txBox="1"/>
          <p:nvPr>
            <p:ph idx="1" type="subTitle"/>
          </p:nvPr>
        </p:nvSpPr>
        <p:spPr>
          <a:xfrm>
            <a:off x="1957350" y="1696970"/>
            <a:ext cx="2416500" cy="52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044" name="Google Shape;4044;p43"/>
          <p:cNvSpPr txBox="1"/>
          <p:nvPr>
            <p:ph idx="3" type="title"/>
          </p:nvPr>
        </p:nvSpPr>
        <p:spPr>
          <a:xfrm>
            <a:off x="1064566" y="1495488"/>
            <a:ext cx="809700" cy="65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045" name="Google Shape;4045;p43"/>
          <p:cNvSpPr txBox="1"/>
          <p:nvPr>
            <p:ph idx="4" type="title"/>
          </p:nvPr>
        </p:nvSpPr>
        <p:spPr>
          <a:xfrm>
            <a:off x="1957350" y="2506199"/>
            <a:ext cx="2416500" cy="28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046" name="Google Shape;4046;p43"/>
          <p:cNvSpPr txBox="1"/>
          <p:nvPr>
            <p:ph idx="5" type="subTitle"/>
          </p:nvPr>
        </p:nvSpPr>
        <p:spPr>
          <a:xfrm>
            <a:off x="1957350" y="2766955"/>
            <a:ext cx="2416500" cy="52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047" name="Google Shape;4047;p43"/>
          <p:cNvSpPr txBox="1"/>
          <p:nvPr>
            <p:ph idx="6" type="title"/>
          </p:nvPr>
        </p:nvSpPr>
        <p:spPr>
          <a:xfrm>
            <a:off x="1064566" y="2565482"/>
            <a:ext cx="809700" cy="65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048" name="Google Shape;4048;p43"/>
          <p:cNvSpPr txBox="1"/>
          <p:nvPr>
            <p:ph idx="7" type="title"/>
          </p:nvPr>
        </p:nvSpPr>
        <p:spPr>
          <a:xfrm>
            <a:off x="1957350" y="3576175"/>
            <a:ext cx="2416500" cy="28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049" name="Google Shape;4049;p43"/>
          <p:cNvSpPr txBox="1"/>
          <p:nvPr>
            <p:ph idx="8" type="subTitle"/>
          </p:nvPr>
        </p:nvSpPr>
        <p:spPr>
          <a:xfrm>
            <a:off x="1957350" y="3836916"/>
            <a:ext cx="2416500" cy="52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050" name="Google Shape;4050;p43"/>
          <p:cNvSpPr txBox="1"/>
          <p:nvPr>
            <p:ph idx="9" type="title"/>
          </p:nvPr>
        </p:nvSpPr>
        <p:spPr>
          <a:xfrm>
            <a:off x="1064566" y="3635463"/>
            <a:ext cx="809700" cy="65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051" name="Google Shape;4051;p43"/>
          <p:cNvSpPr txBox="1"/>
          <p:nvPr>
            <p:ph idx="13" type="title"/>
          </p:nvPr>
        </p:nvSpPr>
        <p:spPr>
          <a:xfrm>
            <a:off x="5721700" y="1436200"/>
            <a:ext cx="2416500" cy="28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052" name="Google Shape;4052;p43"/>
          <p:cNvSpPr txBox="1"/>
          <p:nvPr>
            <p:ph idx="14" type="subTitle"/>
          </p:nvPr>
        </p:nvSpPr>
        <p:spPr>
          <a:xfrm>
            <a:off x="5721700" y="1696970"/>
            <a:ext cx="2416500" cy="52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053" name="Google Shape;4053;p43"/>
          <p:cNvSpPr txBox="1"/>
          <p:nvPr>
            <p:ph idx="15" type="title"/>
          </p:nvPr>
        </p:nvSpPr>
        <p:spPr>
          <a:xfrm>
            <a:off x="4828916" y="1495475"/>
            <a:ext cx="809700" cy="65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054" name="Google Shape;4054;p43"/>
          <p:cNvSpPr txBox="1"/>
          <p:nvPr>
            <p:ph idx="16" type="title"/>
          </p:nvPr>
        </p:nvSpPr>
        <p:spPr>
          <a:xfrm>
            <a:off x="5721700" y="2506199"/>
            <a:ext cx="2416500" cy="28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055" name="Google Shape;4055;p43"/>
          <p:cNvSpPr txBox="1"/>
          <p:nvPr>
            <p:ph idx="17" type="subTitle"/>
          </p:nvPr>
        </p:nvSpPr>
        <p:spPr>
          <a:xfrm>
            <a:off x="5721700" y="2766955"/>
            <a:ext cx="2416500" cy="52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056" name="Google Shape;4056;p43"/>
          <p:cNvSpPr txBox="1"/>
          <p:nvPr>
            <p:ph idx="18" type="title"/>
          </p:nvPr>
        </p:nvSpPr>
        <p:spPr>
          <a:xfrm>
            <a:off x="4828916" y="2565469"/>
            <a:ext cx="809700" cy="65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057" name="Google Shape;4057;p43"/>
          <p:cNvSpPr txBox="1"/>
          <p:nvPr>
            <p:ph idx="19" type="title"/>
          </p:nvPr>
        </p:nvSpPr>
        <p:spPr>
          <a:xfrm>
            <a:off x="5721700" y="3576175"/>
            <a:ext cx="2416500" cy="28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058" name="Google Shape;4058;p43"/>
          <p:cNvSpPr txBox="1"/>
          <p:nvPr>
            <p:ph idx="20" type="subTitle"/>
          </p:nvPr>
        </p:nvSpPr>
        <p:spPr>
          <a:xfrm>
            <a:off x="5721700" y="3836916"/>
            <a:ext cx="2416500" cy="52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059" name="Google Shape;4059;p43"/>
          <p:cNvSpPr txBox="1"/>
          <p:nvPr>
            <p:ph idx="21" type="title"/>
          </p:nvPr>
        </p:nvSpPr>
        <p:spPr>
          <a:xfrm>
            <a:off x="4828916" y="3635463"/>
            <a:ext cx="809700" cy="65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60" name="Shape 4060"/>
        <p:cNvGrpSpPr/>
        <p:nvPr/>
      </p:nvGrpSpPr>
      <p:grpSpPr>
        <a:xfrm>
          <a:off x="0" y="0"/>
          <a:ext cx="0" cy="0"/>
          <a:chOff x="0" y="0"/>
          <a:chExt cx="0" cy="0"/>
        </a:xfrm>
      </p:grpSpPr>
      <p:sp>
        <p:nvSpPr>
          <p:cNvPr id="4061" name="Google Shape;4061;p44"/>
          <p:cNvSpPr txBox="1"/>
          <p:nvPr>
            <p:ph type="title"/>
          </p:nvPr>
        </p:nvSpPr>
        <p:spPr>
          <a:xfrm>
            <a:off x="2241450" y="1423117"/>
            <a:ext cx="46611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062" name="Google Shape;4062;p44"/>
          <p:cNvSpPr txBox="1"/>
          <p:nvPr>
            <p:ph idx="1" type="subTitle"/>
          </p:nvPr>
        </p:nvSpPr>
        <p:spPr>
          <a:xfrm>
            <a:off x="2502650" y="2264917"/>
            <a:ext cx="4138800" cy="144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4063" name="Google Shape;4063;p44"/>
          <p:cNvGrpSpPr/>
          <p:nvPr/>
        </p:nvGrpSpPr>
        <p:grpSpPr>
          <a:xfrm>
            <a:off x="-2002207" y="3097671"/>
            <a:ext cx="12528867" cy="3405915"/>
            <a:chOff x="5171575" y="1460000"/>
            <a:chExt cx="1813675" cy="493025"/>
          </a:xfrm>
        </p:grpSpPr>
        <p:sp>
          <p:nvSpPr>
            <p:cNvPr id="4064" name="Google Shape;4064;p44"/>
            <p:cNvSpPr/>
            <p:nvPr/>
          </p:nvSpPr>
          <p:spPr>
            <a:xfrm>
              <a:off x="5268600" y="1460000"/>
              <a:ext cx="1716650" cy="394450"/>
            </a:xfrm>
            <a:custGeom>
              <a:rect b="b" l="l" r="r" t="t"/>
              <a:pathLst>
                <a:path extrusionOk="0" h="15778" w="68666">
                  <a:moveTo>
                    <a:pt x="11229" y="1"/>
                  </a:moveTo>
                  <a:cubicBezTo>
                    <a:pt x="5339" y="1"/>
                    <a:pt x="67" y="3484"/>
                    <a:pt x="0" y="3529"/>
                  </a:cubicBezTo>
                  <a:lnTo>
                    <a:pt x="62" y="3618"/>
                  </a:lnTo>
                  <a:cubicBezTo>
                    <a:pt x="122" y="3573"/>
                    <a:pt x="5374" y="104"/>
                    <a:pt x="11234" y="104"/>
                  </a:cubicBezTo>
                  <a:cubicBezTo>
                    <a:pt x="12364" y="104"/>
                    <a:pt x="13516" y="233"/>
                    <a:pt x="14657" y="540"/>
                  </a:cubicBezTo>
                  <a:cubicBezTo>
                    <a:pt x="18583" y="1602"/>
                    <a:pt x="20804" y="4831"/>
                    <a:pt x="22954" y="7954"/>
                  </a:cubicBezTo>
                  <a:cubicBezTo>
                    <a:pt x="24711" y="10514"/>
                    <a:pt x="26380" y="12931"/>
                    <a:pt x="28860" y="14002"/>
                  </a:cubicBezTo>
                  <a:cubicBezTo>
                    <a:pt x="31598" y="15180"/>
                    <a:pt x="34114" y="15777"/>
                    <a:pt x="36443" y="15777"/>
                  </a:cubicBezTo>
                  <a:cubicBezTo>
                    <a:pt x="38396" y="15777"/>
                    <a:pt x="40216" y="15358"/>
                    <a:pt x="41938" y="14528"/>
                  </a:cubicBezTo>
                  <a:cubicBezTo>
                    <a:pt x="45257" y="12931"/>
                    <a:pt x="47737" y="10068"/>
                    <a:pt x="50136" y="7293"/>
                  </a:cubicBezTo>
                  <a:cubicBezTo>
                    <a:pt x="53169" y="3787"/>
                    <a:pt x="56033" y="478"/>
                    <a:pt x="60137" y="451"/>
                  </a:cubicBezTo>
                  <a:lnTo>
                    <a:pt x="60235" y="451"/>
                  </a:lnTo>
                  <a:cubicBezTo>
                    <a:pt x="63295" y="451"/>
                    <a:pt x="65507" y="1147"/>
                    <a:pt x="66837" y="2512"/>
                  </a:cubicBezTo>
                  <a:cubicBezTo>
                    <a:pt x="68558" y="4296"/>
                    <a:pt x="68460" y="6874"/>
                    <a:pt x="68398" y="8587"/>
                  </a:cubicBezTo>
                  <a:cubicBezTo>
                    <a:pt x="68380" y="9247"/>
                    <a:pt x="68353" y="9765"/>
                    <a:pt x="68442" y="10095"/>
                  </a:cubicBezTo>
                  <a:lnTo>
                    <a:pt x="68540" y="10077"/>
                  </a:lnTo>
                  <a:cubicBezTo>
                    <a:pt x="68460" y="9756"/>
                    <a:pt x="68478" y="9238"/>
                    <a:pt x="68505" y="8587"/>
                  </a:cubicBezTo>
                  <a:cubicBezTo>
                    <a:pt x="68567" y="6865"/>
                    <a:pt x="68665" y="4251"/>
                    <a:pt x="66908" y="2440"/>
                  </a:cubicBezTo>
                  <a:cubicBezTo>
                    <a:pt x="65570" y="1049"/>
                    <a:pt x="63322" y="353"/>
                    <a:pt x="60235" y="353"/>
                  </a:cubicBezTo>
                  <a:lnTo>
                    <a:pt x="60137" y="353"/>
                  </a:lnTo>
                  <a:cubicBezTo>
                    <a:pt x="55989" y="371"/>
                    <a:pt x="53107" y="3698"/>
                    <a:pt x="50056" y="7222"/>
                  </a:cubicBezTo>
                  <a:cubicBezTo>
                    <a:pt x="46576" y="11240"/>
                    <a:pt x="42754" y="15659"/>
                    <a:pt x="36408" y="15659"/>
                  </a:cubicBezTo>
                  <a:cubicBezTo>
                    <a:pt x="34230" y="15659"/>
                    <a:pt x="31756" y="15139"/>
                    <a:pt x="28895" y="13904"/>
                  </a:cubicBezTo>
                  <a:cubicBezTo>
                    <a:pt x="26442" y="12842"/>
                    <a:pt x="24792" y="10443"/>
                    <a:pt x="23043" y="7891"/>
                  </a:cubicBezTo>
                  <a:cubicBezTo>
                    <a:pt x="20884" y="4751"/>
                    <a:pt x="18645" y="1504"/>
                    <a:pt x="14684" y="442"/>
                  </a:cubicBezTo>
                  <a:cubicBezTo>
                    <a:pt x="13531" y="131"/>
                    <a:pt x="12369" y="1"/>
                    <a:pt x="1122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5" name="Google Shape;4065;p44"/>
            <p:cNvSpPr/>
            <p:nvPr/>
          </p:nvSpPr>
          <p:spPr>
            <a:xfrm>
              <a:off x="5264575" y="1467800"/>
              <a:ext cx="1717325" cy="382175"/>
            </a:xfrm>
            <a:custGeom>
              <a:rect b="b" l="l" r="r" t="t"/>
              <a:pathLst>
                <a:path extrusionOk="0" h="15287" w="68693">
                  <a:moveTo>
                    <a:pt x="11153" y="0"/>
                  </a:moveTo>
                  <a:cubicBezTo>
                    <a:pt x="6400" y="0"/>
                    <a:pt x="2154" y="2227"/>
                    <a:pt x="589" y="3047"/>
                  </a:cubicBezTo>
                  <a:cubicBezTo>
                    <a:pt x="322" y="3181"/>
                    <a:pt x="90" y="3306"/>
                    <a:pt x="54" y="3306"/>
                  </a:cubicBezTo>
                  <a:cubicBezTo>
                    <a:pt x="54" y="3306"/>
                    <a:pt x="81" y="3315"/>
                    <a:pt x="90" y="3333"/>
                  </a:cubicBezTo>
                  <a:lnTo>
                    <a:pt x="0" y="3386"/>
                  </a:lnTo>
                  <a:cubicBezTo>
                    <a:pt x="11" y="3404"/>
                    <a:pt x="22" y="3416"/>
                    <a:pt x="45" y="3416"/>
                  </a:cubicBezTo>
                  <a:cubicBezTo>
                    <a:pt x="104" y="3416"/>
                    <a:pt x="240" y="3346"/>
                    <a:pt x="634" y="3136"/>
                  </a:cubicBezTo>
                  <a:cubicBezTo>
                    <a:pt x="2192" y="2324"/>
                    <a:pt x="6429" y="101"/>
                    <a:pt x="11161" y="101"/>
                  </a:cubicBezTo>
                  <a:cubicBezTo>
                    <a:pt x="12038" y="101"/>
                    <a:pt x="12931" y="177"/>
                    <a:pt x="13828" y="353"/>
                  </a:cubicBezTo>
                  <a:cubicBezTo>
                    <a:pt x="14122" y="416"/>
                    <a:pt x="14417" y="478"/>
                    <a:pt x="14693" y="558"/>
                  </a:cubicBezTo>
                  <a:cubicBezTo>
                    <a:pt x="18208" y="1531"/>
                    <a:pt x="20055" y="4198"/>
                    <a:pt x="22009" y="7026"/>
                  </a:cubicBezTo>
                  <a:cubicBezTo>
                    <a:pt x="22499" y="7731"/>
                    <a:pt x="22999" y="8453"/>
                    <a:pt x="23525" y="9149"/>
                  </a:cubicBezTo>
                  <a:cubicBezTo>
                    <a:pt x="24970" y="11040"/>
                    <a:pt x="26567" y="12958"/>
                    <a:pt x="28744" y="13806"/>
                  </a:cubicBezTo>
                  <a:cubicBezTo>
                    <a:pt x="31411" y="14850"/>
                    <a:pt x="33731" y="15287"/>
                    <a:pt x="35792" y="15287"/>
                  </a:cubicBezTo>
                  <a:cubicBezTo>
                    <a:pt x="40422" y="15287"/>
                    <a:pt x="43714" y="13057"/>
                    <a:pt x="46577" y="10470"/>
                  </a:cubicBezTo>
                  <a:cubicBezTo>
                    <a:pt x="47826" y="9337"/>
                    <a:pt x="48977" y="8105"/>
                    <a:pt x="50083" y="6919"/>
                  </a:cubicBezTo>
                  <a:cubicBezTo>
                    <a:pt x="53116" y="3672"/>
                    <a:pt x="55980" y="603"/>
                    <a:pt x="60102" y="558"/>
                  </a:cubicBezTo>
                  <a:lnTo>
                    <a:pt x="60262" y="558"/>
                  </a:lnTo>
                  <a:cubicBezTo>
                    <a:pt x="63269" y="558"/>
                    <a:pt x="65472" y="1245"/>
                    <a:pt x="66810" y="2592"/>
                  </a:cubicBezTo>
                  <a:cubicBezTo>
                    <a:pt x="68568" y="4350"/>
                    <a:pt x="68541" y="6901"/>
                    <a:pt x="68523" y="8596"/>
                  </a:cubicBezTo>
                  <a:cubicBezTo>
                    <a:pt x="68514" y="9230"/>
                    <a:pt x="68505" y="9738"/>
                    <a:pt x="68594" y="10059"/>
                  </a:cubicBezTo>
                  <a:lnTo>
                    <a:pt x="68693" y="10032"/>
                  </a:lnTo>
                  <a:cubicBezTo>
                    <a:pt x="68612" y="9720"/>
                    <a:pt x="68621" y="9221"/>
                    <a:pt x="68621" y="8596"/>
                  </a:cubicBezTo>
                  <a:cubicBezTo>
                    <a:pt x="68648" y="6892"/>
                    <a:pt x="68675" y="4314"/>
                    <a:pt x="66890" y="2521"/>
                  </a:cubicBezTo>
                  <a:cubicBezTo>
                    <a:pt x="65526" y="1147"/>
                    <a:pt x="63295" y="460"/>
                    <a:pt x="60253" y="460"/>
                  </a:cubicBezTo>
                  <a:lnTo>
                    <a:pt x="60102" y="460"/>
                  </a:lnTo>
                  <a:cubicBezTo>
                    <a:pt x="55935" y="496"/>
                    <a:pt x="53054" y="3583"/>
                    <a:pt x="50012" y="6848"/>
                  </a:cubicBezTo>
                  <a:cubicBezTo>
                    <a:pt x="48897" y="8034"/>
                    <a:pt x="47755" y="9265"/>
                    <a:pt x="46515" y="10389"/>
                  </a:cubicBezTo>
                  <a:cubicBezTo>
                    <a:pt x="43667" y="12965"/>
                    <a:pt x="40396" y="15186"/>
                    <a:pt x="35789" y="15186"/>
                  </a:cubicBezTo>
                  <a:cubicBezTo>
                    <a:pt x="33743" y="15186"/>
                    <a:pt x="31433" y="14748"/>
                    <a:pt x="28780" y="13708"/>
                  </a:cubicBezTo>
                  <a:cubicBezTo>
                    <a:pt x="26630" y="12869"/>
                    <a:pt x="25051" y="10960"/>
                    <a:pt x="23614" y="9087"/>
                  </a:cubicBezTo>
                  <a:cubicBezTo>
                    <a:pt x="23088" y="8391"/>
                    <a:pt x="22580" y="7668"/>
                    <a:pt x="22098" y="6964"/>
                  </a:cubicBezTo>
                  <a:cubicBezTo>
                    <a:pt x="20216" y="4252"/>
                    <a:pt x="18280" y="1441"/>
                    <a:pt x="14720" y="460"/>
                  </a:cubicBezTo>
                  <a:cubicBezTo>
                    <a:pt x="14435" y="380"/>
                    <a:pt x="14140" y="309"/>
                    <a:pt x="13846" y="255"/>
                  </a:cubicBezTo>
                  <a:cubicBezTo>
                    <a:pt x="12940" y="77"/>
                    <a:pt x="12038" y="0"/>
                    <a:pt x="1115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6" name="Google Shape;4066;p44"/>
            <p:cNvSpPr/>
            <p:nvPr/>
          </p:nvSpPr>
          <p:spPr>
            <a:xfrm>
              <a:off x="5260775" y="1475575"/>
              <a:ext cx="1720900" cy="370175"/>
            </a:xfrm>
            <a:custGeom>
              <a:rect b="b" l="l" r="r" t="t"/>
              <a:pathLst>
                <a:path extrusionOk="0" h="14807" w="68836">
                  <a:moveTo>
                    <a:pt x="81" y="3111"/>
                  </a:moveTo>
                  <a:lnTo>
                    <a:pt x="81" y="3111"/>
                  </a:lnTo>
                  <a:cubicBezTo>
                    <a:pt x="82" y="3111"/>
                    <a:pt x="83" y="3111"/>
                    <a:pt x="84" y="3112"/>
                  </a:cubicBezTo>
                  <a:lnTo>
                    <a:pt x="84" y="3112"/>
                  </a:lnTo>
                  <a:cubicBezTo>
                    <a:pt x="83" y="3111"/>
                    <a:pt x="81" y="3111"/>
                    <a:pt x="81" y="3111"/>
                  </a:cubicBezTo>
                  <a:close/>
                  <a:moveTo>
                    <a:pt x="11123" y="0"/>
                  </a:moveTo>
                  <a:cubicBezTo>
                    <a:pt x="6789" y="0"/>
                    <a:pt x="2898" y="1830"/>
                    <a:pt x="1053" y="2701"/>
                  </a:cubicBezTo>
                  <a:cubicBezTo>
                    <a:pt x="591" y="2915"/>
                    <a:pt x="187" y="3112"/>
                    <a:pt x="92" y="3112"/>
                  </a:cubicBezTo>
                  <a:cubicBezTo>
                    <a:pt x="89" y="3112"/>
                    <a:pt x="87" y="3112"/>
                    <a:pt x="84" y="3112"/>
                  </a:cubicBezTo>
                  <a:lnTo>
                    <a:pt x="84" y="3112"/>
                  </a:lnTo>
                  <a:cubicBezTo>
                    <a:pt x="87" y="3112"/>
                    <a:pt x="90" y="3115"/>
                    <a:pt x="90" y="3120"/>
                  </a:cubicBezTo>
                  <a:lnTo>
                    <a:pt x="1" y="3173"/>
                  </a:lnTo>
                  <a:cubicBezTo>
                    <a:pt x="16" y="3197"/>
                    <a:pt x="40" y="3210"/>
                    <a:pt x="79" y="3210"/>
                  </a:cubicBezTo>
                  <a:cubicBezTo>
                    <a:pt x="200" y="3210"/>
                    <a:pt x="471" y="3087"/>
                    <a:pt x="1098" y="2790"/>
                  </a:cubicBezTo>
                  <a:cubicBezTo>
                    <a:pt x="2935" y="1927"/>
                    <a:pt x="6801" y="107"/>
                    <a:pt x="11111" y="107"/>
                  </a:cubicBezTo>
                  <a:cubicBezTo>
                    <a:pt x="12014" y="107"/>
                    <a:pt x="12937" y="187"/>
                    <a:pt x="13864" y="372"/>
                  </a:cubicBezTo>
                  <a:cubicBezTo>
                    <a:pt x="14159" y="426"/>
                    <a:pt x="14444" y="497"/>
                    <a:pt x="14729" y="577"/>
                  </a:cubicBezTo>
                  <a:cubicBezTo>
                    <a:pt x="17977" y="1505"/>
                    <a:pt x="19591" y="3896"/>
                    <a:pt x="21304" y="6438"/>
                  </a:cubicBezTo>
                  <a:cubicBezTo>
                    <a:pt x="21938" y="7375"/>
                    <a:pt x="22589" y="8339"/>
                    <a:pt x="23338" y="9240"/>
                  </a:cubicBezTo>
                  <a:cubicBezTo>
                    <a:pt x="24882" y="11113"/>
                    <a:pt x="26452" y="12853"/>
                    <a:pt x="28611" y="13611"/>
                  </a:cubicBezTo>
                  <a:cubicBezTo>
                    <a:pt x="31010" y="14450"/>
                    <a:pt x="33134" y="14806"/>
                    <a:pt x="35034" y="14806"/>
                  </a:cubicBezTo>
                  <a:cubicBezTo>
                    <a:pt x="40003" y="14806"/>
                    <a:pt x="43455" y="12389"/>
                    <a:pt x="46390" y="9953"/>
                  </a:cubicBezTo>
                  <a:cubicBezTo>
                    <a:pt x="47693" y="8865"/>
                    <a:pt x="48879" y="7696"/>
                    <a:pt x="50030" y="6554"/>
                  </a:cubicBezTo>
                  <a:cubicBezTo>
                    <a:pt x="53054" y="3557"/>
                    <a:pt x="55918" y="720"/>
                    <a:pt x="60066" y="676"/>
                  </a:cubicBezTo>
                  <a:cubicBezTo>
                    <a:pt x="60147" y="667"/>
                    <a:pt x="60227" y="667"/>
                    <a:pt x="60307" y="667"/>
                  </a:cubicBezTo>
                  <a:cubicBezTo>
                    <a:pt x="68514" y="667"/>
                    <a:pt x="68595" y="5823"/>
                    <a:pt x="68630" y="8606"/>
                  </a:cubicBezTo>
                  <a:cubicBezTo>
                    <a:pt x="68639" y="9222"/>
                    <a:pt x="68648" y="9704"/>
                    <a:pt x="68737" y="10025"/>
                  </a:cubicBezTo>
                  <a:lnTo>
                    <a:pt x="68836" y="9998"/>
                  </a:lnTo>
                  <a:cubicBezTo>
                    <a:pt x="68755" y="9695"/>
                    <a:pt x="68746" y="9186"/>
                    <a:pt x="68737" y="8606"/>
                  </a:cubicBezTo>
                  <a:cubicBezTo>
                    <a:pt x="68693" y="5787"/>
                    <a:pt x="68622" y="568"/>
                    <a:pt x="60316" y="568"/>
                  </a:cubicBezTo>
                  <a:lnTo>
                    <a:pt x="60066" y="568"/>
                  </a:lnTo>
                  <a:cubicBezTo>
                    <a:pt x="55873" y="622"/>
                    <a:pt x="52992" y="3468"/>
                    <a:pt x="49950" y="6483"/>
                  </a:cubicBezTo>
                  <a:cubicBezTo>
                    <a:pt x="48808" y="7616"/>
                    <a:pt x="47621" y="8794"/>
                    <a:pt x="46319" y="9873"/>
                  </a:cubicBezTo>
                  <a:cubicBezTo>
                    <a:pt x="43408" y="12294"/>
                    <a:pt x="39974" y="14700"/>
                    <a:pt x="35029" y="14700"/>
                  </a:cubicBezTo>
                  <a:cubicBezTo>
                    <a:pt x="33140" y="14700"/>
                    <a:pt x="31031" y="14349"/>
                    <a:pt x="28646" y="13513"/>
                  </a:cubicBezTo>
                  <a:cubicBezTo>
                    <a:pt x="26505" y="12763"/>
                    <a:pt x="24953" y="11033"/>
                    <a:pt x="23419" y="9177"/>
                  </a:cubicBezTo>
                  <a:cubicBezTo>
                    <a:pt x="22669" y="8276"/>
                    <a:pt x="22018" y="7313"/>
                    <a:pt x="21393" y="6376"/>
                  </a:cubicBezTo>
                  <a:cubicBezTo>
                    <a:pt x="19663" y="3825"/>
                    <a:pt x="18039" y="1407"/>
                    <a:pt x="14756" y="479"/>
                  </a:cubicBezTo>
                  <a:cubicBezTo>
                    <a:pt x="14471" y="399"/>
                    <a:pt x="14176" y="328"/>
                    <a:pt x="13882" y="265"/>
                  </a:cubicBezTo>
                  <a:cubicBezTo>
                    <a:pt x="12953" y="80"/>
                    <a:pt x="12028" y="0"/>
                    <a:pt x="1112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7" name="Google Shape;4067;p44"/>
            <p:cNvSpPr/>
            <p:nvPr/>
          </p:nvSpPr>
          <p:spPr>
            <a:xfrm>
              <a:off x="5257000" y="1483550"/>
              <a:ext cx="1724450" cy="358850"/>
            </a:xfrm>
            <a:custGeom>
              <a:rect b="b" l="l" r="r" t="t"/>
              <a:pathLst>
                <a:path extrusionOk="0" h="14354" w="68978">
                  <a:moveTo>
                    <a:pt x="11083" y="0"/>
                  </a:moveTo>
                  <a:cubicBezTo>
                    <a:pt x="7041" y="0"/>
                    <a:pt x="3400" y="1567"/>
                    <a:pt x="1463" y="2408"/>
                  </a:cubicBezTo>
                  <a:cubicBezTo>
                    <a:pt x="867" y="2663"/>
                    <a:pt x="298" y="2910"/>
                    <a:pt x="132" y="2910"/>
                  </a:cubicBezTo>
                  <a:cubicBezTo>
                    <a:pt x="111" y="2910"/>
                    <a:pt x="97" y="2907"/>
                    <a:pt x="89" y="2899"/>
                  </a:cubicBezTo>
                  <a:lnTo>
                    <a:pt x="0" y="2953"/>
                  </a:lnTo>
                  <a:cubicBezTo>
                    <a:pt x="25" y="2991"/>
                    <a:pt x="66" y="3011"/>
                    <a:pt x="130" y="3011"/>
                  </a:cubicBezTo>
                  <a:cubicBezTo>
                    <a:pt x="318" y="3011"/>
                    <a:pt x="710" y="2843"/>
                    <a:pt x="1508" y="2498"/>
                  </a:cubicBezTo>
                  <a:cubicBezTo>
                    <a:pt x="3440" y="1670"/>
                    <a:pt x="7069" y="102"/>
                    <a:pt x="11091" y="102"/>
                  </a:cubicBezTo>
                  <a:cubicBezTo>
                    <a:pt x="12009" y="102"/>
                    <a:pt x="12947" y="184"/>
                    <a:pt x="13890" y="374"/>
                  </a:cubicBezTo>
                  <a:cubicBezTo>
                    <a:pt x="14194" y="437"/>
                    <a:pt x="14488" y="508"/>
                    <a:pt x="14756" y="588"/>
                  </a:cubicBezTo>
                  <a:cubicBezTo>
                    <a:pt x="17807" y="1472"/>
                    <a:pt x="19234" y="3684"/>
                    <a:pt x="20751" y="6030"/>
                  </a:cubicBezTo>
                  <a:cubicBezTo>
                    <a:pt x="21464" y="7136"/>
                    <a:pt x="22196" y="8278"/>
                    <a:pt x="23141" y="9331"/>
                  </a:cubicBezTo>
                  <a:cubicBezTo>
                    <a:pt x="24720" y="11097"/>
                    <a:pt x="26317" y="12739"/>
                    <a:pt x="28485" y="13408"/>
                  </a:cubicBezTo>
                  <a:cubicBezTo>
                    <a:pt x="30617" y="14068"/>
                    <a:pt x="32526" y="14354"/>
                    <a:pt x="34266" y="14354"/>
                  </a:cubicBezTo>
                  <a:cubicBezTo>
                    <a:pt x="39190" y="14354"/>
                    <a:pt x="42750" y="12052"/>
                    <a:pt x="46193" y="9429"/>
                  </a:cubicBezTo>
                  <a:cubicBezTo>
                    <a:pt x="47558" y="8394"/>
                    <a:pt x="48780" y="7279"/>
                    <a:pt x="49967" y="6200"/>
                  </a:cubicBezTo>
                  <a:cubicBezTo>
                    <a:pt x="53116" y="3327"/>
                    <a:pt x="55846" y="838"/>
                    <a:pt x="60021" y="776"/>
                  </a:cubicBezTo>
                  <a:cubicBezTo>
                    <a:pt x="60128" y="774"/>
                    <a:pt x="60233" y="773"/>
                    <a:pt x="60337" y="773"/>
                  </a:cubicBezTo>
                  <a:cubicBezTo>
                    <a:pt x="68430" y="773"/>
                    <a:pt x="68631" y="5860"/>
                    <a:pt x="68746" y="8608"/>
                  </a:cubicBezTo>
                  <a:cubicBezTo>
                    <a:pt x="68773" y="9206"/>
                    <a:pt x="68790" y="9670"/>
                    <a:pt x="68880" y="9982"/>
                  </a:cubicBezTo>
                  <a:lnTo>
                    <a:pt x="68978" y="9956"/>
                  </a:lnTo>
                  <a:cubicBezTo>
                    <a:pt x="68897" y="9652"/>
                    <a:pt x="68871" y="9170"/>
                    <a:pt x="68853" y="8608"/>
                  </a:cubicBezTo>
                  <a:cubicBezTo>
                    <a:pt x="68738" y="5827"/>
                    <a:pt x="68528" y="666"/>
                    <a:pt x="60357" y="666"/>
                  </a:cubicBezTo>
                  <a:cubicBezTo>
                    <a:pt x="60246" y="666"/>
                    <a:pt x="60134" y="667"/>
                    <a:pt x="60021" y="669"/>
                  </a:cubicBezTo>
                  <a:cubicBezTo>
                    <a:pt x="55801" y="731"/>
                    <a:pt x="53063" y="3229"/>
                    <a:pt x="49896" y="6128"/>
                  </a:cubicBezTo>
                  <a:cubicBezTo>
                    <a:pt x="48709" y="7199"/>
                    <a:pt x="47487" y="8314"/>
                    <a:pt x="46131" y="9349"/>
                  </a:cubicBezTo>
                  <a:cubicBezTo>
                    <a:pt x="42700" y="11955"/>
                    <a:pt x="39166" y="14249"/>
                    <a:pt x="34263" y="14249"/>
                  </a:cubicBezTo>
                  <a:cubicBezTo>
                    <a:pt x="32537" y="14249"/>
                    <a:pt x="30641" y="13965"/>
                    <a:pt x="28521" y="13310"/>
                  </a:cubicBezTo>
                  <a:cubicBezTo>
                    <a:pt x="26371" y="12650"/>
                    <a:pt x="24783" y="11017"/>
                    <a:pt x="23213" y="9260"/>
                  </a:cubicBezTo>
                  <a:cubicBezTo>
                    <a:pt x="22285" y="8216"/>
                    <a:pt x="21544" y="7074"/>
                    <a:pt x="20831" y="5968"/>
                  </a:cubicBezTo>
                  <a:cubicBezTo>
                    <a:pt x="19314" y="3613"/>
                    <a:pt x="17878" y="1382"/>
                    <a:pt x="14791" y="490"/>
                  </a:cubicBezTo>
                  <a:cubicBezTo>
                    <a:pt x="14515" y="410"/>
                    <a:pt x="14220" y="339"/>
                    <a:pt x="13917" y="276"/>
                  </a:cubicBezTo>
                  <a:cubicBezTo>
                    <a:pt x="12962" y="83"/>
                    <a:pt x="12012" y="0"/>
                    <a:pt x="1108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8" name="Google Shape;4068;p44"/>
            <p:cNvSpPr/>
            <p:nvPr/>
          </p:nvSpPr>
          <p:spPr>
            <a:xfrm>
              <a:off x="5253425" y="1491325"/>
              <a:ext cx="1727800" cy="347950"/>
            </a:xfrm>
            <a:custGeom>
              <a:rect b="b" l="l" r="r" t="t"/>
              <a:pathLst>
                <a:path extrusionOk="0" h="13918" w="69112">
                  <a:moveTo>
                    <a:pt x="11029" y="1"/>
                  </a:moveTo>
                  <a:cubicBezTo>
                    <a:pt x="7245" y="1"/>
                    <a:pt x="3847" y="1354"/>
                    <a:pt x="1829" y="2160"/>
                  </a:cubicBezTo>
                  <a:cubicBezTo>
                    <a:pt x="1084" y="2458"/>
                    <a:pt x="427" y="2718"/>
                    <a:pt x="183" y="2718"/>
                  </a:cubicBezTo>
                  <a:cubicBezTo>
                    <a:pt x="135" y="2718"/>
                    <a:pt x="103" y="2708"/>
                    <a:pt x="90" y="2686"/>
                  </a:cubicBezTo>
                  <a:lnTo>
                    <a:pt x="0" y="2740"/>
                  </a:lnTo>
                  <a:cubicBezTo>
                    <a:pt x="34" y="2794"/>
                    <a:pt x="94" y="2820"/>
                    <a:pt x="187" y="2820"/>
                  </a:cubicBezTo>
                  <a:cubicBezTo>
                    <a:pt x="445" y="2820"/>
                    <a:pt x="960" y="2619"/>
                    <a:pt x="1865" y="2258"/>
                  </a:cubicBezTo>
                  <a:cubicBezTo>
                    <a:pt x="3876" y="1459"/>
                    <a:pt x="7266" y="108"/>
                    <a:pt x="11029" y="108"/>
                  </a:cubicBezTo>
                  <a:cubicBezTo>
                    <a:pt x="11973" y="108"/>
                    <a:pt x="12942" y="193"/>
                    <a:pt x="13917" y="393"/>
                  </a:cubicBezTo>
                  <a:cubicBezTo>
                    <a:pt x="14229" y="456"/>
                    <a:pt x="14506" y="527"/>
                    <a:pt x="14783" y="608"/>
                  </a:cubicBezTo>
                  <a:cubicBezTo>
                    <a:pt x="17691" y="1464"/>
                    <a:pt x="18949" y="3543"/>
                    <a:pt x="20287" y="5746"/>
                  </a:cubicBezTo>
                  <a:cubicBezTo>
                    <a:pt x="21036" y="6986"/>
                    <a:pt x="21821" y="8271"/>
                    <a:pt x="22936" y="9430"/>
                  </a:cubicBezTo>
                  <a:cubicBezTo>
                    <a:pt x="24533" y="11090"/>
                    <a:pt x="26157" y="12633"/>
                    <a:pt x="28352" y="13222"/>
                  </a:cubicBezTo>
                  <a:cubicBezTo>
                    <a:pt x="30180" y="13704"/>
                    <a:pt x="31849" y="13918"/>
                    <a:pt x="33392" y="13918"/>
                  </a:cubicBezTo>
                  <a:cubicBezTo>
                    <a:pt x="38771" y="13918"/>
                    <a:pt x="42527" y="11322"/>
                    <a:pt x="45926" y="8967"/>
                  </a:cubicBezTo>
                  <a:lnTo>
                    <a:pt x="45988" y="8922"/>
                  </a:lnTo>
                  <a:cubicBezTo>
                    <a:pt x="47416" y="7932"/>
                    <a:pt x="48674" y="6888"/>
                    <a:pt x="49887" y="5871"/>
                  </a:cubicBezTo>
                  <a:cubicBezTo>
                    <a:pt x="53045" y="3239"/>
                    <a:pt x="55766" y="964"/>
                    <a:pt x="59977" y="884"/>
                  </a:cubicBezTo>
                  <a:cubicBezTo>
                    <a:pt x="60102" y="884"/>
                    <a:pt x="60226" y="875"/>
                    <a:pt x="60351" y="875"/>
                  </a:cubicBezTo>
                  <a:cubicBezTo>
                    <a:pt x="68327" y="875"/>
                    <a:pt x="68675" y="5907"/>
                    <a:pt x="68853" y="8628"/>
                  </a:cubicBezTo>
                  <a:cubicBezTo>
                    <a:pt x="68889" y="9198"/>
                    <a:pt x="68924" y="9645"/>
                    <a:pt x="69014" y="9948"/>
                  </a:cubicBezTo>
                  <a:lnTo>
                    <a:pt x="69112" y="9921"/>
                  </a:lnTo>
                  <a:cubicBezTo>
                    <a:pt x="69023" y="9627"/>
                    <a:pt x="68996" y="9163"/>
                    <a:pt x="68960" y="8628"/>
                  </a:cubicBezTo>
                  <a:cubicBezTo>
                    <a:pt x="68776" y="5871"/>
                    <a:pt x="68427" y="773"/>
                    <a:pt x="60365" y="773"/>
                  </a:cubicBezTo>
                  <a:cubicBezTo>
                    <a:pt x="60235" y="773"/>
                    <a:pt x="60102" y="774"/>
                    <a:pt x="59968" y="777"/>
                  </a:cubicBezTo>
                  <a:cubicBezTo>
                    <a:pt x="55721" y="857"/>
                    <a:pt x="52991" y="3141"/>
                    <a:pt x="49816" y="5791"/>
                  </a:cubicBezTo>
                  <a:cubicBezTo>
                    <a:pt x="48602" y="6799"/>
                    <a:pt x="47344" y="7851"/>
                    <a:pt x="45926" y="8833"/>
                  </a:cubicBezTo>
                  <a:lnTo>
                    <a:pt x="45864" y="8877"/>
                  </a:lnTo>
                  <a:cubicBezTo>
                    <a:pt x="42483" y="11223"/>
                    <a:pt x="38746" y="13813"/>
                    <a:pt x="33388" y="13813"/>
                  </a:cubicBezTo>
                  <a:cubicBezTo>
                    <a:pt x="31860" y="13813"/>
                    <a:pt x="30200" y="13602"/>
                    <a:pt x="28378" y="13115"/>
                  </a:cubicBezTo>
                  <a:cubicBezTo>
                    <a:pt x="26210" y="12535"/>
                    <a:pt x="24605" y="11009"/>
                    <a:pt x="23008" y="9359"/>
                  </a:cubicBezTo>
                  <a:cubicBezTo>
                    <a:pt x="21902" y="8208"/>
                    <a:pt x="21125" y="6933"/>
                    <a:pt x="20376" y="5693"/>
                  </a:cubicBezTo>
                  <a:cubicBezTo>
                    <a:pt x="19029" y="3471"/>
                    <a:pt x="17753" y="1375"/>
                    <a:pt x="14809" y="509"/>
                  </a:cubicBezTo>
                  <a:cubicBezTo>
                    <a:pt x="14533" y="420"/>
                    <a:pt x="14247" y="358"/>
                    <a:pt x="13935" y="286"/>
                  </a:cubicBezTo>
                  <a:cubicBezTo>
                    <a:pt x="12953" y="86"/>
                    <a:pt x="11979" y="1"/>
                    <a:pt x="1102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9" name="Google Shape;4069;p44"/>
            <p:cNvSpPr/>
            <p:nvPr/>
          </p:nvSpPr>
          <p:spPr>
            <a:xfrm>
              <a:off x="5249625" y="1499175"/>
              <a:ext cx="1731375" cy="337875"/>
            </a:xfrm>
            <a:custGeom>
              <a:rect b="b" l="l" r="r" t="t"/>
              <a:pathLst>
                <a:path extrusionOk="0" h="13515" w="69255">
                  <a:moveTo>
                    <a:pt x="10963" y="1"/>
                  </a:moveTo>
                  <a:cubicBezTo>
                    <a:pt x="7417" y="1"/>
                    <a:pt x="4245" y="1175"/>
                    <a:pt x="2169" y="1944"/>
                  </a:cubicBezTo>
                  <a:cubicBezTo>
                    <a:pt x="1313" y="2267"/>
                    <a:pt x="595" y="2534"/>
                    <a:pt x="267" y="2534"/>
                  </a:cubicBezTo>
                  <a:cubicBezTo>
                    <a:pt x="177" y="2534"/>
                    <a:pt x="117" y="2514"/>
                    <a:pt x="90" y="2470"/>
                  </a:cubicBezTo>
                  <a:lnTo>
                    <a:pt x="1" y="2524"/>
                  </a:lnTo>
                  <a:cubicBezTo>
                    <a:pt x="48" y="2600"/>
                    <a:pt x="137" y="2635"/>
                    <a:pt x="269" y="2635"/>
                  </a:cubicBezTo>
                  <a:cubicBezTo>
                    <a:pt x="615" y="2635"/>
                    <a:pt x="1256" y="2397"/>
                    <a:pt x="2204" y="2042"/>
                  </a:cubicBezTo>
                  <a:cubicBezTo>
                    <a:pt x="4275" y="1272"/>
                    <a:pt x="7438" y="102"/>
                    <a:pt x="10966" y="102"/>
                  </a:cubicBezTo>
                  <a:cubicBezTo>
                    <a:pt x="11936" y="102"/>
                    <a:pt x="12934" y="191"/>
                    <a:pt x="13944" y="401"/>
                  </a:cubicBezTo>
                  <a:cubicBezTo>
                    <a:pt x="14266" y="472"/>
                    <a:pt x="14542" y="543"/>
                    <a:pt x="14819" y="624"/>
                  </a:cubicBezTo>
                  <a:cubicBezTo>
                    <a:pt x="17611" y="1471"/>
                    <a:pt x="18726" y="3443"/>
                    <a:pt x="19904" y="5539"/>
                  </a:cubicBezTo>
                  <a:cubicBezTo>
                    <a:pt x="20671" y="6886"/>
                    <a:pt x="21456" y="8287"/>
                    <a:pt x="22741" y="9527"/>
                  </a:cubicBezTo>
                  <a:cubicBezTo>
                    <a:pt x="24293" y="11017"/>
                    <a:pt x="25997" y="12524"/>
                    <a:pt x="28227" y="13024"/>
                  </a:cubicBezTo>
                  <a:cubicBezTo>
                    <a:pt x="29761" y="13363"/>
                    <a:pt x="31180" y="13514"/>
                    <a:pt x="32500" y="13514"/>
                  </a:cubicBezTo>
                  <a:cubicBezTo>
                    <a:pt x="37764" y="13514"/>
                    <a:pt x="41501" y="11133"/>
                    <a:pt x="44891" y="8974"/>
                  </a:cubicBezTo>
                  <a:cubicBezTo>
                    <a:pt x="45195" y="8786"/>
                    <a:pt x="45498" y="8590"/>
                    <a:pt x="45792" y="8403"/>
                  </a:cubicBezTo>
                  <a:cubicBezTo>
                    <a:pt x="47273" y="7475"/>
                    <a:pt x="48567" y="6494"/>
                    <a:pt x="49816" y="5548"/>
                  </a:cubicBezTo>
                  <a:cubicBezTo>
                    <a:pt x="52965" y="3148"/>
                    <a:pt x="55695" y="1088"/>
                    <a:pt x="59932" y="989"/>
                  </a:cubicBezTo>
                  <a:cubicBezTo>
                    <a:pt x="60081" y="986"/>
                    <a:pt x="60228" y="984"/>
                    <a:pt x="60372" y="984"/>
                  </a:cubicBezTo>
                  <a:cubicBezTo>
                    <a:pt x="68255" y="984"/>
                    <a:pt x="68715" y="5954"/>
                    <a:pt x="68978" y="8653"/>
                  </a:cubicBezTo>
                  <a:cubicBezTo>
                    <a:pt x="69023" y="9170"/>
                    <a:pt x="69068" y="9616"/>
                    <a:pt x="69157" y="9910"/>
                  </a:cubicBezTo>
                  <a:lnTo>
                    <a:pt x="69255" y="9884"/>
                  </a:lnTo>
                  <a:cubicBezTo>
                    <a:pt x="69166" y="9598"/>
                    <a:pt x="69130" y="9152"/>
                    <a:pt x="69076" y="8635"/>
                  </a:cubicBezTo>
                  <a:cubicBezTo>
                    <a:pt x="68822" y="5909"/>
                    <a:pt x="68344" y="877"/>
                    <a:pt x="60371" y="877"/>
                  </a:cubicBezTo>
                  <a:cubicBezTo>
                    <a:pt x="60227" y="877"/>
                    <a:pt x="60081" y="879"/>
                    <a:pt x="59932" y="882"/>
                  </a:cubicBezTo>
                  <a:cubicBezTo>
                    <a:pt x="55659" y="980"/>
                    <a:pt x="52920" y="3059"/>
                    <a:pt x="49753" y="5459"/>
                  </a:cubicBezTo>
                  <a:cubicBezTo>
                    <a:pt x="48504" y="6404"/>
                    <a:pt x="47220" y="7386"/>
                    <a:pt x="45739" y="8314"/>
                  </a:cubicBezTo>
                  <a:cubicBezTo>
                    <a:pt x="45445" y="8501"/>
                    <a:pt x="45141" y="8697"/>
                    <a:pt x="44838" y="8893"/>
                  </a:cubicBezTo>
                  <a:cubicBezTo>
                    <a:pt x="41468" y="11038"/>
                    <a:pt x="37733" y="13410"/>
                    <a:pt x="32507" y="13410"/>
                  </a:cubicBezTo>
                  <a:cubicBezTo>
                    <a:pt x="31190" y="13410"/>
                    <a:pt x="29778" y="13260"/>
                    <a:pt x="28254" y="12917"/>
                  </a:cubicBezTo>
                  <a:cubicBezTo>
                    <a:pt x="26041" y="12426"/>
                    <a:pt x="24355" y="10936"/>
                    <a:pt x="22812" y="9446"/>
                  </a:cubicBezTo>
                  <a:cubicBezTo>
                    <a:pt x="21545" y="8224"/>
                    <a:pt x="20760" y="6833"/>
                    <a:pt x="19993" y="5486"/>
                  </a:cubicBezTo>
                  <a:cubicBezTo>
                    <a:pt x="18806" y="3371"/>
                    <a:pt x="17673" y="1382"/>
                    <a:pt x="14845" y="525"/>
                  </a:cubicBezTo>
                  <a:cubicBezTo>
                    <a:pt x="14569" y="436"/>
                    <a:pt x="14283" y="365"/>
                    <a:pt x="13971" y="302"/>
                  </a:cubicBezTo>
                  <a:cubicBezTo>
                    <a:pt x="12950" y="90"/>
                    <a:pt x="11942" y="1"/>
                    <a:pt x="1096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0" name="Google Shape;4070;p44"/>
            <p:cNvSpPr/>
            <p:nvPr/>
          </p:nvSpPr>
          <p:spPr>
            <a:xfrm>
              <a:off x="5245850" y="1507000"/>
              <a:ext cx="1734925" cy="328700"/>
            </a:xfrm>
            <a:custGeom>
              <a:rect b="b" l="l" r="r" t="t"/>
              <a:pathLst>
                <a:path extrusionOk="0" h="13148" w="69397">
                  <a:moveTo>
                    <a:pt x="10942" y="1"/>
                  </a:moveTo>
                  <a:cubicBezTo>
                    <a:pt x="7552" y="1"/>
                    <a:pt x="4496" y="1059"/>
                    <a:pt x="2489" y="1756"/>
                  </a:cubicBezTo>
                  <a:cubicBezTo>
                    <a:pt x="1522" y="2089"/>
                    <a:pt x="754" y="2353"/>
                    <a:pt x="358" y="2353"/>
                  </a:cubicBezTo>
                  <a:cubicBezTo>
                    <a:pt x="224" y="2353"/>
                    <a:pt x="132" y="2323"/>
                    <a:pt x="89" y="2255"/>
                  </a:cubicBezTo>
                  <a:lnTo>
                    <a:pt x="0" y="2309"/>
                  </a:lnTo>
                  <a:cubicBezTo>
                    <a:pt x="64" y="2413"/>
                    <a:pt x="186" y="2459"/>
                    <a:pt x="365" y="2459"/>
                  </a:cubicBezTo>
                  <a:cubicBezTo>
                    <a:pt x="786" y="2459"/>
                    <a:pt x="1517" y="2205"/>
                    <a:pt x="2525" y="1854"/>
                  </a:cubicBezTo>
                  <a:cubicBezTo>
                    <a:pt x="4522" y="1158"/>
                    <a:pt x="7562" y="106"/>
                    <a:pt x="10929" y="106"/>
                  </a:cubicBezTo>
                  <a:cubicBezTo>
                    <a:pt x="11924" y="106"/>
                    <a:pt x="12946" y="198"/>
                    <a:pt x="13979" y="418"/>
                  </a:cubicBezTo>
                  <a:cubicBezTo>
                    <a:pt x="14292" y="480"/>
                    <a:pt x="14577" y="560"/>
                    <a:pt x="14845" y="641"/>
                  </a:cubicBezTo>
                  <a:cubicBezTo>
                    <a:pt x="17548" y="1479"/>
                    <a:pt x="18529" y="3379"/>
                    <a:pt x="19573" y="5387"/>
                  </a:cubicBezTo>
                  <a:cubicBezTo>
                    <a:pt x="20322" y="6832"/>
                    <a:pt x="21098" y="8322"/>
                    <a:pt x="22544" y="9615"/>
                  </a:cubicBezTo>
                  <a:cubicBezTo>
                    <a:pt x="24444" y="11319"/>
                    <a:pt x="26032" y="12452"/>
                    <a:pt x="28101" y="12827"/>
                  </a:cubicBezTo>
                  <a:cubicBezTo>
                    <a:pt x="29324" y="13050"/>
                    <a:pt x="30483" y="13148"/>
                    <a:pt x="31572" y="13148"/>
                  </a:cubicBezTo>
                  <a:cubicBezTo>
                    <a:pt x="36737" y="13148"/>
                    <a:pt x="40493" y="10918"/>
                    <a:pt x="43874" y="8902"/>
                  </a:cubicBezTo>
                  <a:cubicBezTo>
                    <a:pt x="44472" y="8545"/>
                    <a:pt x="45034" y="8206"/>
                    <a:pt x="45604" y="7885"/>
                  </a:cubicBezTo>
                  <a:cubicBezTo>
                    <a:pt x="47139" y="7019"/>
                    <a:pt x="48459" y="6109"/>
                    <a:pt x="49735" y="5235"/>
                  </a:cubicBezTo>
                  <a:cubicBezTo>
                    <a:pt x="52893" y="3076"/>
                    <a:pt x="55614" y="1212"/>
                    <a:pt x="59896" y="1096"/>
                  </a:cubicBezTo>
                  <a:cubicBezTo>
                    <a:pt x="60072" y="1091"/>
                    <a:pt x="60245" y="1089"/>
                    <a:pt x="60415" y="1089"/>
                  </a:cubicBezTo>
                  <a:cubicBezTo>
                    <a:pt x="68174" y="1089"/>
                    <a:pt x="68771" y="6007"/>
                    <a:pt x="69094" y="8670"/>
                  </a:cubicBezTo>
                  <a:cubicBezTo>
                    <a:pt x="69156" y="9160"/>
                    <a:pt x="69210" y="9588"/>
                    <a:pt x="69299" y="9874"/>
                  </a:cubicBezTo>
                  <a:lnTo>
                    <a:pt x="69397" y="9847"/>
                  </a:lnTo>
                  <a:cubicBezTo>
                    <a:pt x="69308" y="9562"/>
                    <a:pt x="69263" y="9142"/>
                    <a:pt x="69201" y="8661"/>
                  </a:cubicBezTo>
                  <a:cubicBezTo>
                    <a:pt x="68869" y="5960"/>
                    <a:pt x="68262" y="982"/>
                    <a:pt x="60387" y="982"/>
                  </a:cubicBezTo>
                  <a:cubicBezTo>
                    <a:pt x="60223" y="982"/>
                    <a:pt x="60057" y="984"/>
                    <a:pt x="59887" y="989"/>
                  </a:cubicBezTo>
                  <a:cubicBezTo>
                    <a:pt x="55578" y="1105"/>
                    <a:pt x="52848" y="2978"/>
                    <a:pt x="49681" y="5146"/>
                  </a:cubicBezTo>
                  <a:cubicBezTo>
                    <a:pt x="48406" y="6020"/>
                    <a:pt x="47076" y="6930"/>
                    <a:pt x="45551" y="7795"/>
                  </a:cubicBezTo>
                  <a:cubicBezTo>
                    <a:pt x="44980" y="8116"/>
                    <a:pt x="44418" y="8455"/>
                    <a:pt x="43820" y="8812"/>
                  </a:cubicBezTo>
                  <a:cubicBezTo>
                    <a:pt x="40444" y="10817"/>
                    <a:pt x="36703" y="13047"/>
                    <a:pt x="31560" y="13047"/>
                  </a:cubicBezTo>
                  <a:cubicBezTo>
                    <a:pt x="30478" y="13047"/>
                    <a:pt x="29335" y="12949"/>
                    <a:pt x="28119" y="12729"/>
                  </a:cubicBezTo>
                  <a:cubicBezTo>
                    <a:pt x="26076" y="12354"/>
                    <a:pt x="24497" y="11230"/>
                    <a:pt x="22615" y="9544"/>
                  </a:cubicBezTo>
                  <a:cubicBezTo>
                    <a:pt x="21188" y="8259"/>
                    <a:pt x="20411" y="6778"/>
                    <a:pt x="19671" y="5342"/>
                  </a:cubicBezTo>
                  <a:cubicBezTo>
                    <a:pt x="18618" y="3308"/>
                    <a:pt x="17619" y="1390"/>
                    <a:pt x="14880" y="543"/>
                  </a:cubicBezTo>
                  <a:cubicBezTo>
                    <a:pt x="14604" y="453"/>
                    <a:pt x="14318" y="382"/>
                    <a:pt x="13997" y="311"/>
                  </a:cubicBezTo>
                  <a:cubicBezTo>
                    <a:pt x="12962" y="92"/>
                    <a:pt x="11938" y="1"/>
                    <a:pt x="1094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1" name="Google Shape;4071;p44"/>
            <p:cNvSpPr/>
            <p:nvPr/>
          </p:nvSpPr>
          <p:spPr>
            <a:xfrm>
              <a:off x="5242275" y="1514925"/>
              <a:ext cx="1738275" cy="320350"/>
            </a:xfrm>
            <a:custGeom>
              <a:rect b="b" l="l" r="r" t="t"/>
              <a:pathLst>
                <a:path extrusionOk="0" h="12814" w="69531">
                  <a:moveTo>
                    <a:pt x="10890" y="0"/>
                  </a:moveTo>
                  <a:cubicBezTo>
                    <a:pt x="7650" y="0"/>
                    <a:pt x="4715" y="951"/>
                    <a:pt x="2775" y="1582"/>
                  </a:cubicBezTo>
                  <a:cubicBezTo>
                    <a:pt x="1751" y="1912"/>
                    <a:pt x="931" y="2180"/>
                    <a:pt x="467" y="2180"/>
                  </a:cubicBezTo>
                  <a:cubicBezTo>
                    <a:pt x="280" y="2180"/>
                    <a:pt x="151" y="2136"/>
                    <a:pt x="90" y="2037"/>
                  </a:cubicBezTo>
                  <a:lnTo>
                    <a:pt x="0" y="2090"/>
                  </a:lnTo>
                  <a:cubicBezTo>
                    <a:pt x="84" y="2226"/>
                    <a:pt x="242" y="2285"/>
                    <a:pt x="470" y="2285"/>
                  </a:cubicBezTo>
                  <a:cubicBezTo>
                    <a:pt x="946" y="2285"/>
                    <a:pt x="1732" y="2029"/>
                    <a:pt x="2810" y="1680"/>
                  </a:cubicBezTo>
                  <a:cubicBezTo>
                    <a:pt x="4857" y="1018"/>
                    <a:pt x="7697" y="100"/>
                    <a:pt x="10868" y="100"/>
                  </a:cubicBezTo>
                  <a:cubicBezTo>
                    <a:pt x="11885" y="100"/>
                    <a:pt x="12936" y="194"/>
                    <a:pt x="14006" y="422"/>
                  </a:cubicBezTo>
                  <a:cubicBezTo>
                    <a:pt x="14319" y="493"/>
                    <a:pt x="14604" y="565"/>
                    <a:pt x="14872" y="654"/>
                  </a:cubicBezTo>
                  <a:cubicBezTo>
                    <a:pt x="17495" y="1483"/>
                    <a:pt x="18360" y="3321"/>
                    <a:pt x="19279" y="5275"/>
                  </a:cubicBezTo>
                  <a:cubicBezTo>
                    <a:pt x="19992" y="6791"/>
                    <a:pt x="20733" y="8370"/>
                    <a:pt x="22339" y="9709"/>
                  </a:cubicBezTo>
                  <a:cubicBezTo>
                    <a:pt x="24185" y="11252"/>
                    <a:pt x="25845" y="12331"/>
                    <a:pt x="27968" y="12626"/>
                  </a:cubicBezTo>
                  <a:cubicBezTo>
                    <a:pt x="28887" y="12760"/>
                    <a:pt x="29761" y="12813"/>
                    <a:pt x="30608" y="12813"/>
                  </a:cubicBezTo>
                  <a:cubicBezTo>
                    <a:pt x="35711" y="12813"/>
                    <a:pt x="39485" y="10672"/>
                    <a:pt x="42875" y="8754"/>
                  </a:cubicBezTo>
                  <a:cubicBezTo>
                    <a:pt x="43749" y="8254"/>
                    <a:pt x="44570" y="7791"/>
                    <a:pt x="45400" y="7371"/>
                  </a:cubicBezTo>
                  <a:cubicBezTo>
                    <a:pt x="46988" y="6559"/>
                    <a:pt x="48335" y="5739"/>
                    <a:pt x="49646" y="4936"/>
                  </a:cubicBezTo>
                  <a:cubicBezTo>
                    <a:pt x="52804" y="3000"/>
                    <a:pt x="55525" y="1332"/>
                    <a:pt x="59843" y="1198"/>
                  </a:cubicBezTo>
                  <a:cubicBezTo>
                    <a:pt x="60033" y="1192"/>
                    <a:pt x="60220" y="1190"/>
                    <a:pt x="60403" y="1190"/>
                  </a:cubicBezTo>
                  <a:cubicBezTo>
                    <a:pt x="68085" y="1190"/>
                    <a:pt x="68818" y="6051"/>
                    <a:pt x="69219" y="8692"/>
                  </a:cubicBezTo>
                  <a:cubicBezTo>
                    <a:pt x="69281" y="9155"/>
                    <a:pt x="69344" y="9557"/>
                    <a:pt x="69433" y="9833"/>
                  </a:cubicBezTo>
                  <a:lnTo>
                    <a:pt x="69531" y="9798"/>
                  </a:lnTo>
                  <a:cubicBezTo>
                    <a:pt x="69442" y="9530"/>
                    <a:pt x="69388" y="9138"/>
                    <a:pt x="69317" y="8683"/>
                  </a:cubicBezTo>
                  <a:cubicBezTo>
                    <a:pt x="69121" y="7371"/>
                    <a:pt x="68826" y="5391"/>
                    <a:pt x="67542" y="3794"/>
                  </a:cubicBezTo>
                  <a:cubicBezTo>
                    <a:pt x="66096" y="1994"/>
                    <a:pt x="63699" y="1082"/>
                    <a:pt x="60401" y="1082"/>
                  </a:cubicBezTo>
                  <a:cubicBezTo>
                    <a:pt x="60218" y="1082"/>
                    <a:pt x="60032" y="1085"/>
                    <a:pt x="59843" y="1091"/>
                  </a:cubicBezTo>
                  <a:cubicBezTo>
                    <a:pt x="55489" y="1225"/>
                    <a:pt x="52759" y="2902"/>
                    <a:pt x="49592" y="4847"/>
                  </a:cubicBezTo>
                  <a:cubicBezTo>
                    <a:pt x="48281" y="5641"/>
                    <a:pt x="46934" y="6470"/>
                    <a:pt x="45346" y="7273"/>
                  </a:cubicBezTo>
                  <a:cubicBezTo>
                    <a:pt x="44525" y="7692"/>
                    <a:pt x="43696" y="8165"/>
                    <a:pt x="42821" y="8665"/>
                  </a:cubicBezTo>
                  <a:cubicBezTo>
                    <a:pt x="39444" y="10580"/>
                    <a:pt x="35678" y="12712"/>
                    <a:pt x="30598" y="12712"/>
                  </a:cubicBezTo>
                  <a:cubicBezTo>
                    <a:pt x="29761" y="12712"/>
                    <a:pt x="28889" y="12654"/>
                    <a:pt x="27977" y="12528"/>
                  </a:cubicBezTo>
                  <a:cubicBezTo>
                    <a:pt x="25889" y="12233"/>
                    <a:pt x="24239" y="11154"/>
                    <a:pt x="22410" y="9628"/>
                  </a:cubicBezTo>
                  <a:cubicBezTo>
                    <a:pt x="20822" y="8308"/>
                    <a:pt x="20082" y="6738"/>
                    <a:pt x="19377" y="5230"/>
                  </a:cubicBezTo>
                  <a:cubicBezTo>
                    <a:pt x="18449" y="3259"/>
                    <a:pt x="17575" y="1394"/>
                    <a:pt x="14907" y="556"/>
                  </a:cubicBezTo>
                  <a:cubicBezTo>
                    <a:pt x="14631" y="466"/>
                    <a:pt x="14345" y="395"/>
                    <a:pt x="14024" y="324"/>
                  </a:cubicBezTo>
                  <a:cubicBezTo>
                    <a:pt x="12963" y="95"/>
                    <a:pt x="11911" y="0"/>
                    <a:pt x="108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2" name="Google Shape;4072;p44"/>
            <p:cNvSpPr/>
            <p:nvPr/>
          </p:nvSpPr>
          <p:spPr>
            <a:xfrm>
              <a:off x="5238475" y="1522575"/>
              <a:ext cx="1741875" cy="313125"/>
            </a:xfrm>
            <a:custGeom>
              <a:rect b="b" l="l" r="r" t="t"/>
              <a:pathLst>
                <a:path extrusionOk="0" h="12525" w="69675">
                  <a:moveTo>
                    <a:pt x="10823" y="1"/>
                  </a:moveTo>
                  <a:cubicBezTo>
                    <a:pt x="7776" y="1"/>
                    <a:pt x="5038" y="830"/>
                    <a:pt x="3061" y="1427"/>
                  </a:cubicBezTo>
                  <a:cubicBezTo>
                    <a:pt x="1989" y="1756"/>
                    <a:pt x="1117" y="2018"/>
                    <a:pt x="589" y="2018"/>
                  </a:cubicBezTo>
                  <a:cubicBezTo>
                    <a:pt x="343" y="2018"/>
                    <a:pt x="172" y="1962"/>
                    <a:pt x="90" y="1829"/>
                  </a:cubicBezTo>
                  <a:lnTo>
                    <a:pt x="1" y="1882"/>
                  </a:lnTo>
                  <a:cubicBezTo>
                    <a:pt x="105" y="2051"/>
                    <a:pt x="303" y="2121"/>
                    <a:pt x="587" y="2121"/>
                  </a:cubicBezTo>
                  <a:cubicBezTo>
                    <a:pt x="1131" y="2121"/>
                    <a:pt x="1986" y="1862"/>
                    <a:pt x="3087" y="1534"/>
                  </a:cubicBezTo>
                  <a:cubicBezTo>
                    <a:pt x="5066" y="937"/>
                    <a:pt x="7792" y="112"/>
                    <a:pt x="10822" y="112"/>
                  </a:cubicBezTo>
                  <a:cubicBezTo>
                    <a:pt x="11863" y="112"/>
                    <a:pt x="12939" y="209"/>
                    <a:pt x="14034" y="446"/>
                  </a:cubicBezTo>
                  <a:cubicBezTo>
                    <a:pt x="14355" y="517"/>
                    <a:pt x="14640" y="589"/>
                    <a:pt x="14908" y="678"/>
                  </a:cubicBezTo>
                  <a:cubicBezTo>
                    <a:pt x="17468" y="1508"/>
                    <a:pt x="18226" y="3301"/>
                    <a:pt x="19020" y="5201"/>
                  </a:cubicBezTo>
                  <a:cubicBezTo>
                    <a:pt x="19689" y="6789"/>
                    <a:pt x="20385" y="8439"/>
                    <a:pt x="22143" y="9813"/>
                  </a:cubicBezTo>
                  <a:cubicBezTo>
                    <a:pt x="23980" y="11240"/>
                    <a:pt x="25649" y="12231"/>
                    <a:pt x="27843" y="12436"/>
                  </a:cubicBezTo>
                  <a:cubicBezTo>
                    <a:pt x="28450" y="12498"/>
                    <a:pt x="29048" y="12525"/>
                    <a:pt x="29628" y="12525"/>
                  </a:cubicBezTo>
                  <a:cubicBezTo>
                    <a:pt x="34695" y="12525"/>
                    <a:pt x="38504" y="10437"/>
                    <a:pt x="41912" y="8564"/>
                  </a:cubicBezTo>
                  <a:cubicBezTo>
                    <a:pt x="43054" y="7940"/>
                    <a:pt x="44133" y="7342"/>
                    <a:pt x="45204" y="6860"/>
                  </a:cubicBezTo>
                  <a:cubicBezTo>
                    <a:pt x="46845" y="6120"/>
                    <a:pt x="48219" y="5379"/>
                    <a:pt x="49548" y="4657"/>
                  </a:cubicBezTo>
                  <a:cubicBezTo>
                    <a:pt x="52706" y="2944"/>
                    <a:pt x="55436" y="1463"/>
                    <a:pt x="59807" y="1311"/>
                  </a:cubicBezTo>
                  <a:cubicBezTo>
                    <a:pt x="60019" y="1304"/>
                    <a:pt x="60225" y="1301"/>
                    <a:pt x="60427" y="1301"/>
                  </a:cubicBezTo>
                  <a:cubicBezTo>
                    <a:pt x="68025" y="1301"/>
                    <a:pt x="68883" y="6118"/>
                    <a:pt x="69344" y="8734"/>
                  </a:cubicBezTo>
                  <a:cubicBezTo>
                    <a:pt x="69424" y="9162"/>
                    <a:pt x="69487" y="9536"/>
                    <a:pt x="69576" y="9804"/>
                  </a:cubicBezTo>
                  <a:lnTo>
                    <a:pt x="69674" y="9768"/>
                  </a:lnTo>
                  <a:cubicBezTo>
                    <a:pt x="69594" y="9510"/>
                    <a:pt x="69522" y="9144"/>
                    <a:pt x="69451" y="8716"/>
                  </a:cubicBezTo>
                  <a:cubicBezTo>
                    <a:pt x="69219" y="7422"/>
                    <a:pt x="68871" y="5460"/>
                    <a:pt x="67551" y="3872"/>
                  </a:cubicBezTo>
                  <a:cubicBezTo>
                    <a:pt x="66068" y="2104"/>
                    <a:pt x="63681" y="1202"/>
                    <a:pt x="60440" y="1202"/>
                  </a:cubicBezTo>
                  <a:cubicBezTo>
                    <a:pt x="60230" y="1202"/>
                    <a:pt x="60016" y="1205"/>
                    <a:pt x="59798" y="1213"/>
                  </a:cubicBezTo>
                  <a:cubicBezTo>
                    <a:pt x="55409" y="1356"/>
                    <a:pt x="52671" y="2846"/>
                    <a:pt x="49504" y="4558"/>
                  </a:cubicBezTo>
                  <a:cubicBezTo>
                    <a:pt x="48174" y="5281"/>
                    <a:pt x="46792" y="6030"/>
                    <a:pt x="45159" y="6762"/>
                  </a:cubicBezTo>
                  <a:cubicBezTo>
                    <a:pt x="44089" y="7253"/>
                    <a:pt x="43000" y="7841"/>
                    <a:pt x="41858" y="8475"/>
                  </a:cubicBezTo>
                  <a:cubicBezTo>
                    <a:pt x="38462" y="10333"/>
                    <a:pt x="34662" y="12422"/>
                    <a:pt x="29621" y="12422"/>
                  </a:cubicBezTo>
                  <a:cubicBezTo>
                    <a:pt x="29048" y="12422"/>
                    <a:pt x="28459" y="12395"/>
                    <a:pt x="27852" y="12338"/>
                  </a:cubicBezTo>
                  <a:cubicBezTo>
                    <a:pt x="25684" y="12132"/>
                    <a:pt x="24034" y="11142"/>
                    <a:pt x="22205" y="9724"/>
                  </a:cubicBezTo>
                  <a:cubicBezTo>
                    <a:pt x="20475" y="8377"/>
                    <a:pt x="19788" y="6744"/>
                    <a:pt x="19119" y="5156"/>
                  </a:cubicBezTo>
                  <a:cubicBezTo>
                    <a:pt x="18316" y="3238"/>
                    <a:pt x="17548" y="1418"/>
                    <a:pt x="14935" y="580"/>
                  </a:cubicBezTo>
                  <a:cubicBezTo>
                    <a:pt x="14667" y="491"/>
                    <a:pt x="14381" y="410"/>
                    <a:pt x="14060" y="339"/>
                  </a:cubicBezTo>
                  <a:cubicBezTo>
                    <a:pt x="12957" y="99"/>
                    <a:pt x="11871" y="1"/>
                    <a:pt x="1082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3" name="Google Shape;4073;p44"/>
            <p:cNvSpPr/>
            <p:nvPr/>
          </p:nvSpPr>
          <p:spPr>
            <a:xfrm>
              <a:off x="5234700" y="1530475"/>
              <a:ext cx="1745425" cy="306575"/>
            </a:xfrm>
            <a:custGeom>
              <a:rect b="b" l="l" r="r" t="t"/>
              <a:pathLst>
                <a:path extrusionOk="0" h="12263" w="69817">
                  <a:moveTo>
                    <a:pt x="10757" y="1"/>
                  </a:moveTo>
                  <a:cubicBezTo>
                    <a:pt x="7850" y="1"/>
                    <a:pt x="5235" y="740"/>
                    <a:pt x="3328" y="1281"/>
                  </a:cubicBezTo>
                  <a:cubicBezTo>
                    <a:pt x="2217" y="1596"/>
                    <a:pt x="1306" y="1855"/>
                    <a:pt x="721" y="1855"/>
                  </a:cubicBezTo>
                  <a:cubicBezTo>
                    <a:pt x="414" y="1855"/>
                    <a:pt x="197" y="1783"/>
                    <a:pt x="89" y="1611"/>
                  </a:cubicBezTo>
                  <a:lnTo>
                    <a:pt x="0" y="1664"/>
                  </a:lnTo>
                  <a:cubicBezTo>
                    <a:pt x="132" y="1875"/>
                    <a:pt x="378" y="1962"/>
                    <a:pt x="726" y="1962"/>
                  </a:cubicBezTo>
                  <a:cubicBezTo>
                    <a:pt x="1322" y="1962"/>
                    <a:pt x="2218" y="1709"/>
                    <a:pt x="3354" y="1388"/>
                  </a:cubicBezTo>
                  <a:cubicBezTo>
                    <a:pt x="5260" y="846"/>
                    <a:pt x="7876" y="104"/>
                    <a:pt x="10778" y="104"/>
                  </a:cubicBezTo>
                  <a:cubicBezTo>
                    <a:pt x="11843" y="104"/>
                    <a:pt x="12947" y="204"/>
                    <a:pt x="14069" y="451"/>
                  </a:cubicBezTo>
                  <a:cubicBezTo>
                    <a:pt x="14390" y="522"/>
                    <a:pt x="14675" y="603"/>
                    <a:pt x="14934" y="692"/>
                  </a:cubicBezTo>
                  <a:cubicBezTo>
                    <a:pt x="17450" y="1522"/>
                    <a:pt x="18101" y="3279"/>
                    <a:pt x="18788" y="5144"/>
                  </a:cubicBezTo>
                  <a:cubicBezTo>
                    <a:pt x="19403" y="6803"/>
                    <a:pt x="20037" y="8516"/>
                    <a:pt x="21946" y="9898"/>
                  </a:cubicBezTo>
                  <a:cubicBezTo>
                    <a:pt x="24105" y="11468"/>
                    <a:pt x="25773" y="12146"/>
                    <a:pt x="27709" y="12245"/>
                  </a:cubicBezTo>
                  <a:cubicBezTo>
                    <a:pt x="28030" y="12254"/>
                    <a:pt x="28342" y="12262"/>
                    <a:pt x="28654" y="12262"/>
                  </a:cubicBezTo>
                  <a:cubicBezTo>
                    <a:pt x="33695" y="12262"/>
                    <a:pt x="37549" y="10184"/>
                    <a:pt x="40974" y="8337"/>
                  </a:cubicBezTo>
                  <a:cubicBezTo>
                    <a:pt x="42384" y="7579"/>
                    <a:pt x="43704" y="6856"/>
                    <a:pt x="45007" y="6339"/>
                  </a:cubicBezTo>
                  <a:cubicBezTo>
                    <a:pt x="46693" y="5679"/>
                    <a:pt x="48084" y="5019"/>
                    <a:pt x="49432" y="4376"/>
                  </a:cubicBezTo>
                  <a:cubicBezTo>
                    <a:pt x="52732" y="2815"/>
                    <a:pt x="55337" y="1584"/>
                    <a:pt x="59762" y="1415"/>
                  </a:cubicBezTo>
                  <a:cubicBezTo>
                    <a:pt x="59986" y="1406"/>
                    <a:pt x="60205" y="1402"/>
                    <a:pt x="60419" y="1402"/>
                  </a:cubicBezTo>
                  <a:cubicBezTo>
                    <a:pt x="67965" y="1402"/>
                    <a:pt x="68983" y="6354"/>
                    <a:pt x="69477" y="8765"/>
                  </a:cubicBezTo>
                  <a:cubicBezTo>
                    <a:pt x="69557" y="9167"/>
                    <a:pt x="69629" y="9515"/>
                    <a:pt x="69718" y="9765"/>
                  </a:cubicBezTo>
                  <a:lnTo>
                    <a:pt x="69816" y="9729"/>
                  </a:lnTo>
                  <a:cubicBezTo>
                    <a:pt x="69736" y="9488"/>
                    <a:pt x="69665" y="9140"/>
                    <a:pt x="69584" y="8748"/>
                  </a:cubicBezTo>
                  <a:cubicBezTo>
                    <a:pt x="69081" y="6302"/>
                    <a:pt x="68064" y="1304"/>
                    <a:pt x="60439" y="1304"/>
                  </a:cubicBezTo>
                  <a:cubicBezTo>
                    <a:pt x="60219" y="1304"/>
                    <a:pt x="59993" y="1308"/>
                    <a:pt x="59762" y="1316"/>
                  </a:cubicBezTo>
                  <a:cubicBezTo>
                    <a:pt x="55319" y="1477"/>
                    <a:pt x="52697" y="2717"/>
                    <a:pt x="49387" y="4287"/>
                  </a:cubicBezTo>
                  <a:cubicBezTo>
                    <a:pt x="48040" y="4920"/>
                    <a:pt x="46648" y="5581"/>
                    <a:pt x="44971" y="6250"/>
                  </a:cubicBezTo>
                  <a:cubicBezTo>
                    <a:pt x="43660" y="6767"/>
                    <a:pt x="42330" y="7481"/>
                    <a:pt x="40930" y="8239"/>
                  </a:cubicBezTo>
                  <a:cubicBezTo>
                    <a:pt x="37516" y="10089"/>
                    <a:pt x="33665" y="12161"/>
                    <a:pt x="28647" y="12161"/>
                  </a:cubicBezTo>
                  <a:cubicBezTo>
                    <a:pt x="28342" y="12161"/>
                    <a:pt x="28032" y="12153"/>
                    <a:pt x="27718" y="12138"/>
                  </a:cubicBezTo>
                  <a:cubicBezTo>
                    <a:pt x="25800" y="12039"/>
                    <a:pt x="24149" y="11370"/>
                    <a:pt x="22008" y="9818"/>
                  </a:cubicBezTo>
                  <a:cubicBezTo>
                    <a:pt x="20126" y="8444"/>
                    <a:pt x="19493" y="6749"/>
                    <a:pt x="18886" y="5108"/>
                  </a:cubicBezTo>
                  <a:cubicBezTo>
                    <a:pt x="18190" y="3217"/>
                    <a:pt x="17530" y="1432"/>
                    <a:pt x="14970" y="594"/>
                  </a:cubicBezTo>
                  <a:cubicBezTo>
                    <a:pt x="14702" y="505"/>
                    <a:pt x="14416" y="424"/>
                    <a:pt x="14086" y="353"/>
                  </a:cubicBezTo>
                  <a:cubicBezTo>
                    <a:pt x="12951" y="102"/>
                    <a:pt x="11834" y="1"/>
                    <a:pt x="1075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4" name="Google Shape;4074;p44"/>
            <p:cNvSpPr/>
            <p:nvPr/>
          </p:nvSpPr>
          <p:spPr>
            <a:xfrm>
              <a:off x="5231125" y="1538325"/>
              <a:ext cx="1748775" cy="301175"/>
            </a:xfrm>
            <a:custGeom>
              <a:rect b="b" l="l" r="r" t="t"/>
              <a:pathLst>
                <a:path extrusionOk="0" h="12047" w="69951">
                  <a:moveTo>
                    <a:pt x="10722" y="1"/>
                  </a:moveTo>
                  <a:cubicBezTo>
                    <a:pt x="7930" y="1"/>
                    <a:pt x="5414" y="667"/>
                    <a:pt x="3569" y="1154"/>
                  </a:cubicBezTo>
                  <a:cubicBezTo>
                    <a:pt x="2432" y="1451"/>
                    <a:pt x="1493" y="1698"/>
                    <a:pt x="862" y="1698"/>
                  </a:cubicBezTo>
                  <a:cubicBezTo>
                    <a:pt x="488" y="1698"/>
                    <a:pt x="222" y="1611"/>
                    <a:pt x="90" y="1395"/>
                  </a:cubicBezTo>
                  <a:lnTo>
                    <a:pt x="0" y="1448"/>
                  </a:lnTo>
                  <a:cubicBezTo>
                    <a:pt x="158" y="1704"/>
                    <a:pt x="449" y="1807"/>
                    <a:pt x="861" y="1807"/>
                  </a:cubicBezTo>
                  <a:cubicBezTo>
                    <a:pt x="1499" y="1807"/>
                    <a:pt x="2425" y="1561"/>
                    <a:pt x="3595" y="1252"/>
                  </a:cubicBezTo>
                  <a:cubicBezTo>
                    <a:pt x="5424" y="766"/>
                    <a:pt x="7931" y="106"/>
                    <a:pt x="10702" y="106"/>
                  </a:cubicBezTo>
                  <a:cubicBezTo>
                    <a:pt x="11797" y="106"/>
                    <a:pt x="12934" y="209"/>
                    <a:pt x="14087" y="467"/>
                  </a:cubicBezTo>
                  <a:cubicBezTo>
                    <a:pt x="14408" y="539"/>
                    <a:pt x="14693" y="619"/>
                    <a:pt x="14961" y="708"/>
                  </a:cubicBezTo>
                  <a:cubicBezTo>
                    <a:pt x="17432" y="1538"/>
                    <a:pt x="17985" y="3268"/>
                    <a:pt x="18565" y="5106"/>
                  </a:cubicBezTo>
                  <a:cubicBezTo>
                    <a:pt x="19109" y="6819"/>
                    <a:pt x="19680" y="8594"/>
                    <a:pt x="21741" y="9995"/>
                  </a:cubicBezTo>
                  <a:cubicBezTo>
                    <a:pt x="23882" y="11440"/>
                    <a:pt x="25568" y="12029"/>
                    <a:pt x="27575" y="12047"/>
                  </a:cubicBezTo>
                  <a:lnTo>
                    <a:pt x="27691" y="12047"/>
                  </a:lnTo>
                  <a:cubicBezTo>
                    <a:pt x="32714" y="12047"/>
                    <a:pt x="36621" y="9941"/>
                    <a:pt x="40074" y="8077"/>
                  </a:cubicBezTo>
                  <a:cubicBezTo>
                    <a:pt x="41724" y="7194"/>
                    <a:pt x="43285" y="6346"/>
                    <a:pt x="44802" y="5829"/>
                  </a:cubicBezTo>
                  <a:cubicBezTo>
                    <a:pt x="46515" y="5240"/>
                    <a:pt x="47924" y="4669"/>
                    <a:pt x="49280" y="4116"/>
                  </a:cubicBezTo>
                  <a:cubicBezTo>
                    <a:pt x="52599" y="2769"/>
                    <a:pt x="55222" y="1707"/>
                    <a:pt x="59718" y="1529"/>
                  </a:cubicBezTo>
                  <a:cubicBezTo>
                    <a:pt x="59969" y="1519"/>
                    <a:pt x="60213" y="1514"/>
                    <a:pt x="60451" y="1514"/>
                  </a:cubicBezTo>
                  <a:cubicBezTo>
                    <a:pt x="67918" y="1514"/>
                    <a:pt x="69049" y="6413"/>
                    <a:pt x="69611" y="8808"/>
                  </a:cubicBezTo>
                  <a:cubicBezTo>
                    <a:pt x="69692" y="9174"/>
                    <a:pt x="69772" y="9486"/>
                    <a:pt x="69852" y="9727"/>
                  </a:cubicBezTo>
                  <a:lnTo>
                    <a:pt x="69950" y="9691"/>
                  </a:lnTo>
                  <a:cubicBezTo>
                    <a:pt x="69870" y="9460"/>
                    <a:pt x="69799" y="9147"/>
                    <a:pt x="69709" y="8782"/>
                  </a:cubicBezTo>
                  <a:cubicBezTo>
                    <a:pt x="69147" y="6360"/>
                    <a:pt x="67990" y="1407"/>
                    <a:pt x="60442" y="1407"/>
                  </a:cubicBezTo>
                  <a:cubicBezTo>
                    <a:pt x="60204" y="1407"/>
                    <a:pt x="59960" y="1412"/>
                    <a:pt x="59709" y="1422"/>
                  </a:cubicBezTo>
                  <a:cubicBezTo>
                    <a:pt x="55204" y="1600"/>
                    <a:pt x="52572" y="2671"/>
                    <a:pt x="49244" y="4018"/>
                  </a:cubicBezTo>
                  <a:cubicBezTo>
                    <a:pt x="47888" y="4571"/>
                    <a:pt x="46479" y="5142"/>
                    <a:pt x="44775" y="5731"/>
                  </a:cubicBezTo>
                  <a:cubicBezTo>
                    <a:pt x="43241" y="6257"/>
                    <a:pt x="41679" y="7095"/>
                    <a:pt x="40020" y="7988"/>
                  </a:cubicBezTo>
                  <a:cubicBezTo>
                    <a:pt x="36586" y="9843"/>
                    <a:pt x="32687" y="11940"/>
                    <a:pt x="27691" y="11940"/>
                  </a:cubicBezTo>
                  <a:lnTo>
                    <a:pt x="27575" y="11940"/>
                  </a:lnTo>
                  <a:cubicBezTo>
                    <a:pt x="25595" y="11931"/>
                    <a:pt x="23918" y="11342"/>
                    <a:pt x="21803" y="9906"/>
                  </a:cubicBezTo>
                  <a:cubicBezTo>
                    <a:pt x="19769" y="8532"/>
                    <a:pt x="19207" y="6774"/>
                    <a:pt x="18663" y="5070"/>
                  </a:cubicBezTo>
                  <a:cubicBezTo>
                    <a:pt x="18074" y="3215"/>
                    <a:pt x="17521" y="1457"/>
                    <a:pt x="14997" y="610"/>
                  </a:cubicBezTo>
                  <a:cubicBezTo>
                    <a:pt x="14729" y="512"/>
                    <a:pt x="14435" y="440"/>
                    <a:pt x="14113" y="360"/>
                  </a:cubicBezTo>
                  <a:cubicBezTo>
                    <a:pt x="12957" y="104"/>
                    <a:pt x="11818" y="1"/>
                    <a:pt x="1072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5" name="Google Shape;4075;p44"/>
            <p:cNvSpPr/>
            <p:nvPr/>
          </p:nvSpPr>
          <p:spPr>
            <a:xfrm>
              <a:off x="5227325" y="1545925"/>
              <a:ext cx="1752350" cy="296700"/>
            </a:xfrm>
            <a:custGeom>
              <a:rect b="b" l="l" r="r" t="t"/>
              <a:pathLst>
                <a:path extrusionOk="0" h="11868" w="70094">
                  <a:moveTo>
                    <a:pt x="10612" y="1"/>
                  </a:moveTo>
                  <a:cubicBezTo>
                    <a:pt x="8007" y="1"/>
                    <a:pt x="5668" y="578"/>
                    <a:pt x="3810" y="1037"/>
                  </a:cubicBezTo>
                  <a:cubicBezTo>
                    <a:pt x="2657" y="1322"/>
                    <a:pt x="1697" y="1561"/>
                    <a:pt x="1024" y="1561"/>
                  </a:cubicBezTo>
                  <a:cubicBezTo>
                    <a:pt x="577" y="1561"/>
                    <a:pt x="257" y="1456"/>
                    <a:pt x="90" y="1189"/>
                  </a:cubicBezTo>
                  <a:lnTo>
                    <a:pt x="1" y="1243"/>
                  </a:lnTo>
                  <a:cubicBezTo>
                    <a:pt x="191" y="1548"/>
                    <a:pt x="537" y="1669"/>
                    <a:pt x="1024" y="1669"/>
                  </a:cubicBezTo>
                  <a:cubicBezTo>
                    <a:pt x="1702" y="1669"/>
                    <a:pt x="2653" y="1435"/>
                    <a:pt x="3837" y="1144"/>
                  </a:cubicBezTo>
                  <a:cubicBezTo>
                    <a:pt x="5694" y="683"/>
                    <a:pt x="8029" y="105"/>
                    <a:pt x="10628" y="105"/>
                  </a:cubicBezTo>
                  <a:cubicBezTo>
                    <a:pt x="11749" y="105"/>
                    <a:pt x="12920" y="213"/>
                    <a:pt x="14123" y="484"/>
                  </a:cubicBezTo>
                  <a:cubicBezTo>
                    <a:pt x="14444" y="565"/>
                    <a:pt x="14729" y="645"/>
                    <a:pt x="14997" y="734"/>
                  </a:cubicBezTo>
                  <a:cubicBezTo>
                    <a:pt x="17432" y="1573"/>
                    <a:pt x="17887" y="3285"/>
                    <a:pt x="18369" y="5096"/>
                  </a:cubicBezTo>
                  <a:cubicBezTo>
                    <a:pt x="18842" y="6863"/>
                    <a:pt x="19333" y="8701"/>
                    <a:pt x="21554" y="10101"/>
                  </a:cubicBezTo>
                  <a:cubicBezTo>
                    <a:pt x="23499" y="11323"/>
                    <a:pt x="25167" y="11867"/>
                    <a:pt x="27058" y="11867"/>
                  </a:cubicBezTo>
                  <a:cubicBezTo>
                    <a:pt x="27183" y="11867"/>
                    <a:pt x="27317" y="11867"/>
                    <a:pt x="27451" y="11859"/>
                  </a:cubicBezTo>
                  <a:cubicBezTo>
                    <a:pt x="32134" y="11680"/>
                    <a:pt x="35899" y="9628"/>
                    <a:pt x="39218" y="7826"/>
                  </a:cubicBezTo>
                  <a:cubicBezTo>
                    <a:pt x="41100" y="6800"/>
                    <a:pt x="42875" y="5828"/>
                    <a:pt x="44615" y="5319"/>
                  </a:cubicBezTo>
                  <a:cubicBezTo>
                    <a:pt x="46328" y="4820"/>
                    <a:pt x="47791" y="4320"/>
                    <a:pt x="49093" y="3883"/>
                  </a:cubicBezTo>
                  <a:cubicBezTo>
                    <a:pt x="52439" y="2741"/>
                    <a:pt x="55088" y="1840"/>
                    <a:pt x="59674" y="1644"/>
                  </a:cubicBezTo>
                  <a:cubicBezTo>
                    <a:pt x="59944" y="1632"/>
                    <a:pt x="60208" y="1626"/>
                    <a:pt x="60464" y="1626"/>
                  </a:cubicBezTo>
                  <a:cubicBezTo>
                    <a:pt x="67871" y="1626"/>
                    <a:pt x="69133" y="6490"/>
                    <a:pt x="69754" y="8861"/>
                  </a:cubicBezTo>
                  <a:cubicBezTo>
                    <a:pt x="69844" y="9191"/>
                    <a:pt x="69915" y="9477"/>
                    <a:pt x="69995" y="9700"/>
                  </a:cubicBezTo>
                  <a:lnTo>
                    <a:pt x="70093" y="9664"/>
                  </a:lnTo>
                  <a:cubicBezTo>
                    <a:pt x="70013" y="9450"/>
                    <a:pt x="69942" y="9164"/>
                    <a:pt x="69861" y="8834"/>
                  </a:cubicBezTo>
                  <a:cubicBezTo>
                    <a:pt x="69232" y="6436"/>
                    <a:pt x="67960" y="1519"/>
                    <a:pt x="60457" y="1519"/>
                  </a:cubicBezTo>
                  <a:cubicBezTo>
                    <a:pt x="60200" y="1519"/>
                    <a:pt x="59936" y="1525"/>
                    <a:pt x="59665" y="1537"/>
                  </a:cubicBezTo>
                  <a:cubicBezTo>
                    <a:pt x="55070" y="1733"/>
                    <a:pt x="52412" y="2643"/>
                    <a:pt x="49057" y="3785"/>
                  </a:cubicBezTo>
                  <a:cubicBezTo>
                    <a:pt x="47764" y="4222"/>
                    <a:pt x="46301" y="4722"/>
                    <a:pt x="44579" y="5221"/>
                  </a:cubicBezTo>
                  <a:cubicBezTo>
                    <a:pt x="42840" y="5730"/>
                    <a:pt x="41055" y="6702"/>
                    <a:pt x="39164" y="7728"/>
                  </a:cubicBezTo>
                  <a:cubicBezTo>
                    <a:pt x="35854" y="9530"/>
                    <a:pt x="32108" y="11573"/>
                    <a:pt x="27451" y="11752"/>
                  </a:cubicBezTo>
                  <a:cubicBezTo>
                    <a:pt x="27310" y="11757"/>
                    <a:pt x="27171" y="11760"/>
                    <a:pt x="27034" y="11760"/>
                  </a:cubicBezTo>
                  <a:cubicBezTo>
                    <a:pt x="25157" y="11760"/>
                    <a:pt x="23552" y="11242"/>
                    <a:pt x="21607" y="10012"/>
                  </a:cubicBezTo>
                  <a:cubicBezTo>
                    <a:pt x="19422" y="8629"/>
                    <a:pt x="18940" y="6818"/>
                    <a:pt x="18476" y="5070"/>
                  </a:cubicBezTo>
                  <a:cubicBezTo>
                    <a:pt x="17985" y="3223"/>
                    <a:pt x="17522" y="1483"/>
                    <a:pt x="15024" y="636"/>
                  </a:cubicBezTo>
                  <a:cubicBezTo>
                    <a:pt x="14765" y="538"/>
                    <a:pt x="14471" y="458"/>
                    <a:pt x="14149" y="386"/>
                  </a:cubicBezTo>
                  <a:cubicBezTo>
                    <a:pt x="12932" y="110"/>
                    <a:pt x="11747" y="1"/>
                    <a:pt x="1061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6" name="Google Shape;4076;p44"/>
            <p:cNvSpPr/>
            <p:nvPr/>
          </p:nvSpPr>
          <p:spPr>
            <a:xfrm>
              <a:off x="5223550" y="1553750"/>
              <a:ext cx="1755900" cy="292450"/>
            </a:xfrm>
            <a:custGeom>
              <a:rect b="b" l="l" r="r" t="t"/>
              <a:pathLst>
                <a:path extrusionOk="0" h="11698" w="70236">
                  <a:moveTo>
                    <a:pt x="10566" y="1"/>
                  </a:moveTo>
                  <a:cubicBezTo>
                    <a:pt x="8074" y="1"/>
                    <a:pt x="5833" y="515"/>
                    <a:pt x="4041" y="930"/>
                  </a:cubicBezTo>
                  <a:cubicBezTo>
                    <a:pt x="2884" y="1196"/>
                    <a:pt x="1909" y="1421"/>
                    <a:pt x="1198" y="1421"/>
                  </a:cubicBezTo>
                  <a:cubicBezTo>
                    <a:pt x="672" y="1421"/>
                    <a:pt x="291" y="1297"/>
                    <a:pt x="89" y="974"/>
                  </a:cubicBezTo>
                  <a:lnTo>
                    <a:pt x="0" y="1037"/>
                  </a:lnTo>
                  <a:cubicBezTo>
                    <a:pt x="226" y="1391"/>
                    <a:pt x="636" y="1526"/>
                    <a:pt x="1198" y="1526"/>
                  </a:cubicBezTo>
                  <a:cubicBezTo>
                    <a:pt x="1925" y="1526"/>
                    <a:pt x="2906" y="1299"/>
                    <a:pt x="4068" y="1028"/>
                  </a:cubicBezTo>
                  <a:cubicBezTo>
                    <a:pt x="5846" y="620"/>
                    <a:pt x="8078" y="108"/>
                    <a:pt x="10558" y="108"/>
                  </a:cubicBezTo>
                  <a:cubicBezTo>
                    <a:pt x="11711" y="108"/>
                    <a:pt x="12918" y="218"/>
                    <a:pt x="14158" y="501"/>
                  </a:cubicBezTo>
                  <a:cubicBezTo>
                    <a:pt x="14479" y="573"/>
                    <a:pt x="14764" y="653"/>
                    <a:pt x="15023" y="751"/>
                  </a:cubicBezTo>
                  <a:cubicBezTo>
                    <a:pt x="17441" y="1590"/>
                    <a:pt x="17797" y="3294"/>
                    <a:pt x="18190" y="5096"/>
                  </a:cubicBezTo>
                  <a:cubicBezTo>
                    <a:pt x="18574" y="6916"/>
                    <a:pt x="18975" y="8798"/>
                    <a:pt x="21357" y="10190"/>
                  </a:cubicBezTo>
                  <a:cubicBezTo>
                    <a:pt x="23123" y="11233"/>
                    <a:pt x="24685" y="11697"/>
                    <a:pt x="26433" y="11697"/>
                  </a:cubicBezTo>
                  <a:cubicBezTo>
                    <a:pt x="26727" y="11697"/>
                    <a:pt x="27022" y="11688"/>
                    <a:pt x="27325" y="11662"/>
                  </a:cubicBezTo>
                  <a:cubicBezTo>
                    <a:pt x="31643" y="11296"/>
                    <a:pt x="35229" y="9306"/>
                    <a:pt x="38396" y="7549"/>
                  </a:cubicBezTo>
                  <a:cubicBezTo>
                    <a:pt x="40502" y="6380"/>
                    <a:pt x="42491" y="5274"/>
                    <a:pt x="44418" y="4801"/>
                  </a:cubicBezTo>
                  <a:cubicBezTo>
                    <a:pt x="46095" y="4400"/>
                    <a:pt x="47522" y="3998"/>
                    <a:pt x="48789" y="3659"/>
                  </a:cubicBezTo>
                  <a:cubicBezTo>
                    <a:pt x="52340" y="2678"/>
                    <a:pt x="54909" y="1973"/>
                    <a:pt x="59628" y="1750"/>
                  </a:cubicBezTo>
                  <a:cubicBezTo>
                    <a:pt x="59919" y="1737"/>
                    <a:pt x="60202" y="1730"/>
                    <a:pt x="60476" y="1730"/>
                  </a:cubicBezTo>
                  <a:cubicBezTo>
                    <a:pt x="67833" y="1730"/>
                    <a:pt x="69226" y="6557"/>
                    <a:pt x="69905" y="8914"/>
                  </a:cubicBezTo>
                  <a:cubicBezTo>
                    <a:pt x="69995" y="9208"/>
                    <a:pt x="70066" y="9458"/>
                    <a:pt x="70137" y="9663"/>
                  </a:cubicBezTo>
                  <a:lnTo>
                    <a:pt x="70235" y="9628"/>
                  </a:lnTo>
                  <a:cubicBezTo>
                    <a:pt x="70164" y="9431"/>
                    <a:pt x="70093" y="9181"/>
                    <a:pt x="70012" y="8887"/>
                  </a:cubicBezTo>
                  <a:cubicBezTo>
                    <a:pt x="69324" y="6504"/>
                    <a:pt x="67922" y="1623"/>
                    <a:pt x="60477" y="1623"/>
                  </a:cubicBezTo>
                  <a:cubicBezTo>
                    <a:pt x="60202" y="1623"/>
                    <a:pt x="59919" y="1630"/>
                    <a:pt x="59628" y="1643"/>
                  </a:cubicBezTo>
                  <a:cubicBezTo>
                    <a:pt x="54891" y="1866"/>
                    <a:pt x="52322" y="2571"/>
                    <a:pt x="48762" y="3552"/>
                  </a:cubicBezTo>
                  <a:cubicBezTo>
                    <a:pt x="47496" y="3900"/>
                    <a:pt x="46068" y="4293"/>
                    <a:pt x="44391" y="4703"/>
                  </a:cubicBezTo>
                  <a:cubicBezTo>
                    <a:pt x="42446" y="5176"/>
                    <a:pt x="40457" y="6282"/>
                    <a:pt x="38343" y="7460"/>
                  </a:cubicBezTo>
                  <a:cubicBezTo>
                    <a:pt x="35185" y="9208"/>
                    <a:pt x="31616" y="11198"/>
                    <a:pt x="27316" y="11554"/>
                  </a:cubicBezTo>
                  <a:cubicBezTo>
                    <a:pt x="27016" y="11580"/>
                    <a:pt x="26723" y="11593"/>
                    <a:pt x="26435" y="11593"/>
                  </a:cubicBezTo>
                  <a:cubicBezTo>
                    <a:pt x="24702" y="11593"/>
                    <a:pt x="23155" y="11125"/>
                    <a:pt x="21411" y="10100"/>
                  </a:cubicBezTo>
                  <a:cubicBezTo>
                    <a:pt x="19073" y="8735"/>
                    <a:pt x="18672" y="6871"/>
                    <a:pt x="18288" y="5069"/>
                  </a:cubicBezTo>
                  <a:cubicBezTo>
                    <a:pt x="17896" y="3240"/>
                    <a:pt x="17530" y="1509"/>
                    <a:pt x="15059" y="653"/>
                  </a:cubicBezTo>
                  <a:cubicBezTo>
                    <a:pt x="14791" y="555"/>
                    <a:pt x="14506" y="475"/>
                    <a:pt x="14176" y="394"/>
                  </a:cubicBezTo>
                  <a:cubicBezTo>
                    <a:pt x="12932" y="112"/>
                    <a:pt x="11722" y="1"/>
                    <a:pt x="1056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7" name="Google Shape;4077;p44"/>
            <p:cNvSpPr/>
            <p:nvPr/>
          </p:nvSpPr>
          <p:spPr>
            <a:xfrm>
              <a:off x="5219975" y="1561575"/>
              <a:ext cx="1759250" cy="289075"/>
            </a:xfrm>
            <a:custGeom>
              <a:rect b="b" l="l" r="r" t="t"/>
              <a:pathLst>
                <a:path extrusionOk="0" h="11563" w="70370">
                  <a:moveTo>
                    <a:pt x="10493" y="0"/>
                  </a:moveTo>
                  <a:cubicBezTo>
                    <a:pt x="8117" y="0"/>
                    <a:pt x="5976" y="459"/>
                    <a:pt x="4256" y="822"/>
                  </a:cubicBezTo>
                  <a:cubicBezTo>
                    <a:pt x="3094" y="1072"/>
                    <a:pt x="2110" y="1284"/>
                    <a:pt x="1372" y="1284"/>
                  </a:cubicBezTo>
                  <a:cubicBezTo>
                    <a:pt x="767" y="1284"/>
                    <a:pt x="327" y="1141"/>
                    <a:pt x="89" y="759"/>
                  </a:cubicBezTo>
                  <a:lnTo>
                    <a:pt x="0" y="822"/>
                  </a:lnTo>
                  <a:cubicBezTo>
                    <a:pt x="259" y="1237"/>
                    <a:pt x="730" y="1390"/>
                    <a:pt x="1373" y="1390"/>
                  </a:cubicBezTo>
                  <a:cubicBezTo>
                    <a:pt x="2127" y="1390"/>
                    <a:pt x="3117" y="1179"/>
                    <a:pt x="4282" y="929"/>
                  </a:cubicBezTo>
                  <a:cubicBezTo>
                    <a:pt x="5992" y="560"/>
                    <a:pt x="8127" y="103"/>
                    <a:pt x="10493" y="103"/>
                  </a:cubicBezTo>
                  <a:cubicBezTo>
                    <a:pt x="11671" y="103"/>
                    <a:pt x="12907" y="216"/>
                    <a:pt x="14176" y="510"/>
                  </a:cubicBezTo>
                  <a:cubicBezTo>
                    <a:pt x="14506" y="590"/>
                    <a:pt x="14791" y="670"/>
                    <a:pt x="15050" y="768"/>
                  </a:cubicBezTo>
                  <a:cubicBezTo>
                    <a:pt x="17441" y="1616"/>
                    <a:pt x="17717" y="3311"/>
                    <a:pt x="18003" y="5104"/>
                  </a:cubicBezTo>
                  <a:cubicBezTo>
                    <a:pt x="18306" y="6977"/>
                    <a:pt x="18618" y="8904"/>
                    <a:pt x="21152" y="10287"/>
                  </a:cubicBezTo>
                  <a:cubicBezTo>
                    <a:pt x="22740" y="11152"/>
                    <a:pt x="24185" y="11563"/>
                    <a:pt x="25791" y="11563"/>
                  </a:cubicBezTo>
                  <a:cubicBezTo>
                    <a:pt x="26246" y="11563"/>
                    <a:pt x="26710" y="11527"/>
                    <a:pt x="27192" y="11465"/>
                  </a:cubicBezTo>
                  <a:cubicBezTo>
                    <a:pt x="31179" y="10947"/>
                    <a:pt x="34587" y="8993"/>
                    <a:pt x="37602" y="7281"/>
                  </a:cubicBezTo>
                  <a:cubicBezTo>
                    <a:pt x="39913" y="5951"/>
                    <a:pt x="42099" y="4702"/>
                    <a:pt x="44213" y="4292"/>
                  </a:cubicBezTo>
                  <a:cubicBezTo>
                    <a:pt x="45730" y="3989"/>
                    <a:pt x="47041" y="3712"/>
                    <a:pt x="48201" y="3462"/>
                  </a:cubicBezTo>
                  <a:cubicBezTo>
                    <a:pt x="52055" y="2651"/>
                    <a:pt x="54597" y="2106"/>
                    <a:pt x="59584" y="1857"/>
                  </a:cubicBezTo>
                  <a:cubicBezTo>
                    <a:pt x="59896" y="1841"/>
                    <a:pt x="60198" y="1833"/>
                    <a:pt x="60490" y="1833"/>
                  </a:cubicBezTo>
                  <a:cubicBezTo>
                    <a:pt x="67815" y="1833"/>
                    <a:pt x="69320" y="6625"/>
                    <a:pt x="70057" y="8984"/>
                  </a:cubicBezTo>
                  <a:cubicBezTo>
                    <a:pt x="70138" y="9234"/>
                    <a:pt x="70200" y="9448"/>
                    <a:pt x="70271" y="9627"/>
                  </a:cubicBezTo>
                  <a:lnTo>
                    <a:pt x="70369" y="9582"/>
                  </a:lnTo>
                  <a:cubicBezTo>
                    <a:pt x="70307" y="9413"/>
                    <a:pt x="70236" y="9199"/>
                    <a:pt x="70155" y="8949"/>
                  </a:cubicBezTo>
                  <a:cubicBezTo>
                    <a:pt x="69799" y="7798"/>
                    <a:pt x="69192" y="5862"/>
                    <a:pt x="67657" y="4310"/>
                  </a:cubicBezTo>
                  <a:cubicBezTo>
                    <a:pt x="65977" y="2597"/>
                    <a:pt x="63558" y="1727"/>
                    <a:pt x="60462" y="1727"/>
                  </a:cubicBezTo>
                  <a:cubicBezTo>
                    <a:pt x="60172" y="1727"/>
                    <a:pt x="59877" y="1734"/>
                    <a:pt x="59575" y="1750"/>
                  </a:cubicBezTo>
                  <a:cubicBezTo>
                    <a:pt x="54588" y="1999"/>
                    <a:pt x="52037" y="2544"/>
                    <a:pt x="48174" y="3364"/>
                  </a:cubicBezTo>
                  <a:cubicBezTo>
                    <a:pt x="47023" y="3614"/>
                    <a:pt x="45712" y="3891"/>
                    <a:pt x="44195" y="4185"/>
                  </a:cubicBezTo>
                  <a:cubicBezTo>
                    <a:pt x="42063" y="4604"/>
                    <a:pt x="39868" y="5862"/>
                    <a:pt x="37549" y="7182"/>
                  </a:cubicBezTo>
                  <a:cubicBezTo>
                    <a:pt x="34551" y="8904"/>
                    <a:pt x="31144" y="10840"/>
                    <a:pt x="27174" y="11366"/>
                  </a:cubicBezTo>
                  <a:cubicBezTo>
                    <a:pt x="26704" y="11426"/>
                    <a:pt x="26252" y="11457"/>
                    <a:pt x="25811" y="11457"/>
                  </a:cubicBezTo>
                  <a:cubicBezTo>
                    <a:pt x="24218" y="11457"/>
                    <a:pt x="22776" y="11057"/>
                    <a:pt x="21197" y="10198"/>
                  </a:cubicBezTo>
                  <a:cubicBezTo>
                    <a:pt x="18717" y="8842"/>
                    <a:pt x="18404" y="6933"/>
                    <a:pt x="18110" y="5086"/>
                  </a:cubicBezTo>
                  <a:cubicBezTo>
                    <a:pt x="17816" y="3266"/>
                    <a:pt x="17530" y="1535"/>
                    <a:pt x="15086" y="670"/>
                  </a:cubicBezTo>
                  <a:cubicBezTo>
                    <a:pt x="14818" y="572"/>
                    <a:pt x="14533" y="492"/>
                    <a:pt x="14203" y="411"/>
                  </a:cubicBezTo>
                  <a:cubicBezTo>
                    <a:pt x="12923" y="114"/>
                    <a:pt x="11679" y="0"/>
                    <a:pt x="104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8" name="Google Shape;4078;p44"/>
            <p:cNvSpPr/>
            <p:nvPr/>
          </p:nvSpPr>
          <p:spPr>
            <a:xfrm>
              <a:off x="5216175" y="1569250"/>
              <a:ext cx="1762825" cy="286300"/>
            </a:xfrm>
            <a:custGeom>
              <a:rect b="b" l="l" r="r" t="t"/>
              <a:pathLst>
                <a:path extrusionOk="0" h="11452" w="70513">
                  <a:moveTo>
                    <a:pt x="10424" y="0"/>
                  </a:moveTo>
                  <a:cubicBezTo>
                    <a:pt x="8161" y="0"/>
                    <a:pt x="6119" y="407"/>
                    <a:pt x="4470" y="738"/>
                  </a:cubicBezTo>
                  <a:cubicBezTo>
                    <a:pt x="3319" y="966"/>
                    <a:pt x="2334" y="1160"/>
                    <a:pt x="1572" y="1160"/>
                  </a:cubicBezTo>
                  <a:cubicBezTo>
                    <a:pt x="876" y="1160"/>
                    <a:pt x="367" y="998"/>
                    <a:pt x="90" y="550"/>
                  </a:cubicBezTo>
                  <a:lnTo>
                    <a:pt x="1" y="613"/>
                  </a:lnTo>
                  <a:cubicBezTo>
                    <a:pt x="302" y="1091"/>
                    <a:pt x="837" y="1264"/>
                    <a:pt x="1562" y="1264"/>
                  </a:cubicBezTo>
                  <a:cubicBezTo>
                    <a:pt x="2338" y="1264"/>
                    <a:pt x="3331" y="1066"/>
                    <a:pt x="4488" y="836"/>
                  </a:cubicBezTo>
                  <a:cubicBezTo>
                    <a:pt x="6130" y="511"/>
                    <a:pt x="8164" y="107"/>
                    <a:pt x="10416" y="107"/>
                  </a:cubicBezTo>
                  <a:cubicBezTo>
                    <a:pt x="11627" y="107"/>
                    <a:pt x="12902" y="224"/>
                    <a:pt x="14212" y="533"/>
                  </a:cubicBezTo>
                  <a:cubicBezTo>
                    <a:pt x="14533" y="613"/>
                    <a:pt x="14818" y="693"/>
                    <a:pt x="15086" y="791"/>
                  </a:cubicBezTo>
                  <a:cubicBezTo>
                    <a:pt x="17450" y="1648"/>
                    <a:pt x="17638" y="3343"/>
                    <a:pt x="17843" y="5136"/>
                  </a:cubicBezTo>
                  <a:cubicBezTo>
                    <a:pt x="18057" y="7045"/>
                    <a:pt x="18280" y="9025"/>
                    <a:pt x="20956" y="10390"/>
                  </a:cubicBezTo>
                  <a:cubicBezTo>
                    <a:pt x="22375" y="11113"/>
                    <a:pt x="23704" y="11452"/>
                    <a:pt x="25158" y="11452"/>
                  </a:cubicBezTo>
                  <a:cubicBezTo>
                    <a:pt x="25765" y="11452"/>
                    <a:pt x="26398" y="11398"/>
                    <a:pt x="27067" y="11273"/>
                  </a:cubicBezTo>
                  <a:cubicBezTo>
                    <a:pt x="30751" y="10622"/>
                    <a:pt x="33990" y="8704"/>
                    <a:pt x="36853" y="7009"/>
                  </a:cubicBezTo>
                  <a:cubicBezTo>
                    <a:pt x="39360" y="5528"/>
                    <a:pt x="41724" y="4128"/>
                    <a:pt x="44017" y="3780"/>
                  </a:cubicBezTo>
                  <a:cubicBezTo>
                    <a:pt x="44882" y="3646"/>
                    <a:pt x="45676" y="3530"/>
                    <a:pt x="46408" y="3414"/>
                  </a:cubicBezTo>
                  <a:cubicBezTo>
                    <a:pt x="51341" y="2656"/>
                    <a:pt x="53812" y="2281"/>
                    <a:pt x="59540" y="1969"/>
                  </a:cubicBezTo>
                  <a:cubicBezTo>
                    <a:pt x="59860" y="1952"/>
                    <a:pt x="60171" y="1943"/>
                    <a:pt x="60473" y="1943"/>
                  </a:cubicBezTo>
                  <a:cubicBezTo>
                    <a:pt x="67807" y="1943"/>
                    <a:pt x="69490" y="6893"/>
                    <a:pt x="70227" y="9061"/>
                  </a:cubicBezTo>
                  <a:cubicBezTo>
                    <a:pt x="70298" y="9266"/>
                    <a:pt x="70352" y="9445"/>
                    <a:pt x="70414" y="9587"/>
                  </a:cubicBezTo>
                  <a:lnTo>
                    <a:pt x="70513" y="9552"/>
                  </a:lnTo>
                  <a:cubicBezTo>
                    <a:pt x="70450" y="9409"/>
                    <a:pt x="70397" y="9231"/>
                    <a:pt x="70325" y="9025"/>
                  </a:cubicBezTo>
                  <a:cubicBezTo>
                    <a:pt x="69580" y="6841"/>
                    <a:pt x="67881" y="1835"/>
                    <a:pt x="60488" y="1835"/>
                  </a:cubicBezTo>
                  <a:cubicBezTo>
                    <a:pt x="60182" y="1835"/>
                    <a:pt x="59866" y="1844"/>
                    <a:pt x="59540" y="1862"/>
                  </a:cubicBezTo>
                  <a:cubicBezTo>
                    <a:pt x="53803" y="2174"/>
                    <a:pt x="51323" y="2558"/>
                    <a:pt x="46399" y="3307"/>
                  </a:cubicBezTo>
                  <a:cubicBezTo>
                    <a:pt x="45659" y="3423"/>
                    <a:pt x="44865" y="3548"/>
                    <a:pt x="43999" y="3673"/>
                  </a:cubicBezTo>
                  <a:cubicBezTo>
                    <a:pt x="41689" y="4030"/>
                    <a:pt x="39316" y="5430"/>
                    <a:pt x="36800" y="6920"/>
                  </a:cubicBezTo>
                  <a:cubicBezTo>
                    <a:pt x="33945" y="8606"/>
                    <a:pt x="30716" y="10524"/>
                    <a:pt x="27049" y="11175"/>
                  </a:cubicBezTo>
                  <a:cubicBezTo>
                    <a:pt x="26390" y="11291"/>
                    <a:pt x="25769" y="11350"/>
                    <a:pt x="25168" y="11350"/>
                  </a:cubicBezTo>
                  <a:cubicBezTo>
                    <a:pt x="23728" y="11350"/>
                    <a:pt x="22411" y="11010"/>
                    <a:pt x="21001" y="10292"/>
                  </a:cubicBezTo>
                  <a:cubicBezTo>
                    <a:pt x="18378" y="8954"/>
                    <a:pt x="18155" y="7009"/>
                    <a:pt x="17950" y="5118"/>
                  </a:cubicBezTo>
                  <a:cubicBezTo>
                    <a:pt x="17745" y="3298"/>
                    <a:pt x="17548" y="1567"/>
                    <a:pt x="15122" y="693"/>
                  </a:cubicBezTo>
                  <a:cubicBezTo>
                    <a:pt x="14854" y="595"/>
                    <a:pt x="14560" y="506"/>
                    <a:pt x="14230" y="426"/>
                  </a:cubicBezTo>
                  <a:cubicBezTo>
                    <a:pt x="12915" y="117"/>
                    <a:pt x="11638" y="0"/>
                    <a:pt x="1042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9" name="Google Shape;4079;p44"/>
            <p:cNvSpPr/>
            <p:nvPr/>
          </p:nvSpPr>
          <p:spPr>
            <a:xfrm>
              <a:off x="5212375" y="1577075"/>
              <a:ext cx="1766400" cy="284275"/>
            </a:xfrm>
            <a:custGeom>
              <a:rect b="b" l="l" r="r" t="t"/>
              <a:pathLst>
                <a:path extrusionOk="0" h="11371" w="70656">
                  <a:moveTo>
                    <a:pt x="10329" y="0"/>
                  </a:moveTo>
                  <a:cubicBezTo>
                    <a:pt x="8184" y="0"/>
                    <a:pt x="6247" y="352"/>
                    <a:pt x="4676" y="639"/>
                  </a:cubicBezTo>
                  <a:cubicBezTo>
                    <a:pt x="3534" y="853"/>
                    <a:pt x="2548" y="1036"/>
                    <a:pt x="1767" y="1036"/>
                  </a:cubicBezTo>
                  <a:cubicBezTo>
                    <a:pt x="987" y="1036"/>
                    <a:pt x="411" y="853"/>
                    <a:pt x="90" y="336"/>
                  </a:cubicBezTo>
                  <a:lnTo>
                    <a:pt x="1" y="398"/>
                  </a:lnTo>
                  <a:cubicBezTo>
                    <a:pt x="348" y="949"/>
                    <a:pt x="949" y="1141"/>
                    <a:pt x="1761" y="1141"/>
                  </a:cubicBezTo>
                  <a:cubicBezTo>
                    <a:pt x="2554" y="1141"/>
                    <a:pt x="3548" y="958"/>
                    <a:pt x="4702" y="746"/>
                  </a:cubicBezTo>
                  <a:cubicBezTo>
                    <a:pt x="6267" y="458"/>
                    <a:pt x="8204" y="105"/>
                    <a:pt x="10346" y="105"/>
                  </a:cubicBezTo>
                  <a:cubicBezTo>
                    <a:pt x="11586" y="105"/>
                    <a:pt x="12894" y="223"/>
                    <a:pt x="14239" y="541"/>
                  </a:cubicBezTo>
                  <a:cubicBezTo>
                    <a:pt x="14569" y="621"/>
                    <a:pt x="14854" y="710"/>
                    <a:pt x="15113" y="808"/>
                  </a:cubicBezTo>
                  <a:cubicBezTo>
                    <a:pt x="17468" y="1674"/>
                    <a:pt x="17575" y="3369"/>
                    <a:pt x="17682" y="5162"/>
                  </a:cubicBezTo>
                  <a:cubicBezTo>
                    <a:pt x="17807" y="7124"/>
                    <a:pt x="17932" y="9141"/>
                    <a:pt x="20760" y="10479"/>
                  </a:cubicBezTo>
                  <a:cubicBezTo>
                    <a:pt x="22027" y="11076"/>
                    <a:pt x="23231" y="11371"/>
                    <a:pt x="24534" y="11371"/>
                  </a:cubicBezTo>
                  <a:cubicBezTo>
                    <a:pt x="25292" y="11371"/>
                    <a:pt x="26086" y="11273"/>
                    <a:pt x="26943" y="11076"/>
                  </a:cubicBezTo>
                  <a:cubicBezTo>
                    <a:pt x="30350" y="10309"/>
                    <a:pt x="33294" y="8498"/>
                    <a:pt x="36140" y="6750"/>
                  </a:cubicBezTo>
                  <a:cubicBezTo>
                    <a:pt x="38825" y="5090"/>
                    <a:pt x="41368" y="3529"/>
                    <a:pt x="43821" y="3262"/>
                  </a:cubicBezTo>
                  <a:cubicBezTo>
                    <a:pt x="49754" y="2628"/>
                    <a:pt x="52260" y="2486"/>
                    <a:pt x="57265" y="2200"/>
                  </a:cubicBezTo>
                  <a:cubicBezTo>
                    <a:pt x="57952" y="2164"/>
                    <a:pt x="58693" y="2120"/>
                    <a:pt x="59504" y="2075"/>
                  </a:cubicBezTo>
                  <a:cubicBezTo>
                    <a:pt x="59845" y="2056"/>
                    <a:pt x="60175" y="2046"/>
                    <a:pt x="60495" y="2046"/>
                  </a:cubicBezTo>
                  <a:cubicBezTo>
                    <a:pt x="67825" y="2046"/>
                    <a:pt x="69619" y="6978"/>
                    <a:pt x="70406" y="9141"/>
                  </a:cubicBezTo>
                  <a:cubicBezTo>
                    <a:pt x="70459" y="9292"/>
                    <a:pt x="70513" y="9435"/>
                    <a:pt x="70558" y="9551"/>
                  </a:cubicBezTo>
                  <a:lnTo>
                    <a:pt x="70656" y="9515"/>
                  </a:lnTo>
                  <a:cubicBezTo>
                    <a:pt x="70611" y="9399"/>
                    <a:pt x="70558" y="9257"/>
                    <a:pt x="70504" y="9105"/>
                  </a:cubicBezTo>
                  <a:cubicBezTo>
                    <a:pt x="69709" y="6926"/>
                    <a:pt x="67899" y="1939"/>
                    <a:pt x="60502" y="1939"/>
                  </a:cubicBezTo>
                  <a:cubicBezTo>
                    <a:pt x="60178" y="1939"/>
                    <a:pt x="59842" y="1948"/>
                    <a:pt x="59495" y="1968"/>
                  </a:cubicBezTo>
                  <a:cubicBezTo>
                    <a:pt x="58693" y="2022"/>
                    <a:pt x="57952" y="2057"/>
                    <a:pt x="57256" y="2102"/>
                  </a:cubicBezTo>
                  <a:cubicBezTo>
                    <a:pt x="52260" y="2378"/>
                    <a:pt x="49745" y="2521"/>
                    <a:pt x="43812" y="3164"/>
                  </a:cubicBezTo>
                  <a:cubicBezTo>
                    <a:pt x="41332" y="3422"/>
                    <a:pt x="38781" y="4992"/>
                    <a:pt x="36087" y="6661"/>
                  </a:cubicBezTo>
                  <a:cubicBezTo>
                    <a:pt x="33250" y="8409"/>
                    <a:pt x="30315" y="10211"/>
                    <a:pt x="26916" y="10978"/>
                  </a:cubicBezTo>
                  <a:cubicBezTo>
                    <a:pt x="26072" y="11168"/>
                    <a:pt x="25292" y="11264"/>
                    <a:pt x="24544" y="11264"/>
                  </a:cubicBezTo>
                  <a:cubicBezTo>
                    <a:pt x="23253" y="11264"/>
                    <a:pt x="22059" y="10977"/>
                    <a:pt x="20805" y="10390"/>
                  </a:cubicBezTo>
                  <a:cubicBezTo>
                    <a:pt x="18030" y="9078"/>
                    <a:pt x="17905" y="7089"/>
                    <a:pt x="17790" y="5162"/>
                  </a:cubicBezTo>
                  <a:cubicBezTo>
                    <a:pt x="17674" y="3333"/>
                    <a:pt x="17575" y="1602"/>
                    <a:pt x="15149" y="710"/>
                  </a:cubicBezTo>
                  <a:cubicBezTo>
                    <a:pt x="14890" y="612"/>
                    <a:pt x="14596" y="523"/>
                    <a:pt x="14266" y="443"/>
                  </a:cubicBezTo>
                  <a:cubicBezTo>
                    <a:pt x="12904" y="120"/>
                    <a:pt x="11581" y="0"/>
                    <a:pt x="1032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0" name="Google Shape;4080;p44"/>
            <p:cNvSpPr/>
            <p:nvPr/>
          </p:nvSpPr>
          <p:spPr>
            <a:xfrm>
              <a:off x="5208825" y="1584650"/>
              <a:ext cx="1769725" cy="282950"/>
            </a:xfrm>
            <a:custGeom>
              <a:rect b="b" l="l" r="r" t="t"/>
              <a:pathLst>
                <a:path extrusionOk="0" h="11318" w="70789">
                  <a:moveTo>
                    <a:pt x="10223" y="1"/>
                  </a:moveTo>
                  <a:cubicBezTo>
                    <a:pt x="8237" y="1"/>
                    <a:pt x="6437" y="302"/>
                    <a:pt x="4871" y="568"/>
                  </a:cubicBezTo>
                  <a:cubicBezTo>
                    <a:pt x="3745" y="758"/>
                    <a:pt x="2767" y="923"/>
                    <a:pt x="1977" y="923"/>
                  </a:cubicBezTo>
                  <a:cubicBezTo>
                    <a:pt x="1101" y="923"/>
                    <a:pt x="455" y="721"/>
                    <a:pt x="89" y="131"/>
                  </a:cubicBezTo>
                  <a:lnTo>
                    <a:pt x="0" y="193"/>
                  </a:lnTo>
                  <a:cubicBezTo>
                    <a:pt x="388" y="818"/>
                    <a:pt x="1062" y="1028"/>
                    <a:pt x="1970" y="1028"/>
                  </a:cubicBezTo>
                  <a:cubicBezTo>
                    <a:pt x="2773" y="1028"/>
                    <a:pt x="3758" y="863"/>
                    <a:pt x="4889" y="675"/>
                  </a:cubicBezTo>
                  <a:cubicBezTo>
                    <a:pt x="6455" y="408"/>
                    <a:pt x="8256" y="106"/>
                    <a:pt x="10240" y="106"/>
                  </a:cubicBezTo>
                  <a:cubicBezTo>
                    <a:pt x="11511" y="106"/>
                    <a:pt x="12858" y="230"/>
                    <a:pt x="14265" y="568"/>
                  </a:cubicBezTo>
                  <a:cubicBezTo>
                    <a:pt x="14595" y="648"/>
                    <a:pt x="14881" y="737"/>
                    <a:pt x="15139" y="835"/>
                  </a:cubicBezTo>
                  <a:cubicBezTo>
                    <a:pt x="17485" y="1710"/>
                    <a:pt x="17503" y="3414"/>
                    <a:pt x="17530" y="5216"/>
                  </a:cubicBezTo>
                  <a:cubicBezTo>
                    <a:pt x="17548" y="7214"/>
                    <a:pt x="17575" y="9284"/>
                    <a:pt x="20554" y="10586"/>
                  </a:cubicBezTo>
                  <a:cubicBezTo>
                    <a:pt x="21678" y="11077"/>
                    <a:pt x="22767" y="11318"/>
                    <a:pt x="23935" y="11318"/>
                  </a:cubicBezTo>
                  <a:cubicBezTo>
                    <a:pt x="24827" y="11318"/>
                    <a:pt x="25764" y="11175"/>
                    <a:pt x="26808" y="10889"/>
                  </a:cubicBezTo>
                  <a:cubicBezTo>
                    <a:pt x="29966" y="10024"/>
                    <a:pt x="32758" y="8231"/>
                    <a:pt x="35452" y="6500"/>
                  </a:cubicBezTo>
                  <a:cubicBezTo>
                    <a:pt x="38307" y="4663"/>
                    <a:pt x="41001" y="2923"/>
                    <a:pt x="43615" y="2753"/>
                  </a:cubicBezTo>
                  <a:cubicBezTo>
                    <a:pt x="47157" y="2530"/>
                    <a:pt x="49503" y="2495"/>
                    <a:pt x="51760" y="2459"/>
                  </a:cubicBezTo>
                  <a:cubicBezTo>
                    <a:pt x="53928" y="2423"/>
                    <a:pt x="56158" y="2397"/>
                    <a:pt x="59450" y="2191"/>
                  </a:cubicBezTo>
                  <a:cubicBezTo>
                    <a:pt x="59805" y="2170"/>
                    <a:pt x="60149" y="2159"/>
                    <a:pt x="60482" y="2159"/>
                  </a:cubicBezTo>
                  <a:cubicBezTo>
                    <a:pt x="67855" y="2159"/>
                    <a:pt x="69824" y="7268"/>
                    <a:pt x="70584" y="9248"/>
                  </a:cubicBezTo>
                  <a:cubicBezTo>
                    <a:pt x="70619" y="9346"/>
                    <a:pt x="70655" y="9444"/>
                    <a:pt x="70691" y="9525"/>
                  </a:cubicBezTo>
                  <a:lnTo>
                    <a:pt x="70789" y="9489"/>
                  </a:lnTo>
                  <a:cubicBezTo>
                    <a:pt x="70753" y="9409"/>
                    <a:pt x="70717" y="9310"/>
                    <a:pt x="70682" y="9212"/>
                  </a:cubicBezTo>
                  <a:cubicBezTo>
                    <a:pt x="69913" y="7214"/>
                    <a:pt x="67927" y="2053"/>
                    <a:pt x="60482" y="2053"/>
                  </a:cubicBezTo>
                  <a:cubicBezTo>
                    <a:pt x="60149" y="2053"/>
                    <a:pt x="59805" y="2063"/>
                    <a:pt x="59450" y="2084"/>
                  </a:cubicBezTo>
                  <a:cubicBezTo>
                    <a:pt x="56158" y="2290"/>
                    <a:pt x="53919" y="2325"/>
                    <a:pt x="51760" y="2352"/>
                  </a:cubicBezTo>
                  <a:cubicBezTo>
                    <a:pt x="49494" y="2388"/>
                    <a:pt x="47157" y="2423"/>
                    <a:pt x="43615" y="2655"/>
                  </a:cubicBezTo>
                  <a:cubicBezTo>
                    <a:pt x="40966" y="2825"/>
                    <a:pt x="38263" y="4564"/>
                    <a:pt x="35390" y="6411"/>
                  </a:cubicBezTo>
                  <a:cubicBezTo>
                    <a:pt x="32705" y="8142"/>
                    <a:pt x="29921" y="9926"/>
                    <a:pt x="26781" y="10791"/>
                  </a:cubicBezTo>
                  <a:cubicBezTo>
                    <a:pt x="25748" y="11075"/>
                    <a:pt x="24815" y="11218"/>
                    <a:pt x="23929" y="11218"/>
                  </a:cubicBezTo>
                  <a:cubicBezTo>
                    <a:pt x="22779" y="11218"/>
                    <a:pt x="21707" y="10977"/>
                    <a:pt x="20599" y="10488"/>
                  </a:cubicBezTo>
                  <a:cubicBezTo>
                    <a:pt x="17682" y="9212"/>
                    <a:pt x="17655" y="7178"/>
                    <a:pt x="17628" y="5216"/>
                  </a:cubicBezTo>
                  <a:cubicBezTo>
                    <a:pt x="17610" y="3378"/>
                    <a:pt x="17584" y="1638"/>
                    <a:pt x="15175" y="737"/>
                  </a:cubicBezTo>
                  <a:cubicBezTo>
                    <a:pt x="14907" y="630"/>
                    <a:pt x="14622" y="550"/>
                    <a:pt x="14292" y="470"/>
                  </a:cubicBezTo>
                  <a:cubicBezTo>
                    <a:pt x="12867" y="127"/>
                    <a:pt x="11506" y="1"/>
                    <a:pt x="1022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1" name="Google Shape;4081;p44"/>
            <p:cNvSpPr/>
            <p:nvPr/>
          </p:nvSpPr>
          <p:spPr>
            <a:xfrm>
              <a:off x="5205025" y="1590575"/>
              <a:ext cx="1773300" cy="284175"/>
            </a:xfrm>
            <a:custGeom>
              <a:rect b="b" l="l" r="r" t="t"/>
              <a:pathLst>
                <a:path extrusionOk="0" h="11367" w="70932">
                  <a:moveTo>
                    <a:pt x="90" y="1"/>
                  </a:moveTo>
                  <a:lnTo>
                    <a:pt x="1" y="54"/>
                  </a:lnTo>
                  <a:cubicBezTo>
                    <a:pt x="445" y="760"/>
                    <a:pt x="1193" y="991"/>
                    <a:pt x="2194" y="991"/>
                  </a:cubicBezTo>
                  <a:cubicBezTo>
                    <a:pt x="3002" y="991"/>
                    <a:pt x="3974" y="841"/>
                    <a:pt x="5086" y="670"/>
                  </a:cubicBezTo>
                  <a:cubicBezTo>
                    <a:pt x="6577" y="438"/>
                    <a:pt x="8282" y="175"/>
                    <a:pt x="10159" y="175"/>
                  </a:cubicBezTo>
                  <a:cubicBezTo>
                    <a:pt x="11460" y="175"/>
                    <a:pt x="12842" y="301"/>
                    <a:pt x="14292" y="652"/>
                  </a:cubicBezTo>
                  <a:cubicBezTo>
                    <a:pt x="14622" y="732"/>
                    <a:pt x="14908" y="821"/>
                    <a:pt x="15175" y="920"/>
                  </a:cubicBezTo>
                  <a:cubicBezTo>
                    <a:pt x="17504" y="1821"/>
                    <a:pt x="17450" y="3533"/>
                    <a:pt x="17379" y="5344"/>
                  </a:cubicBezTo>
                  <a:cubicBezTo>
                    <a:pt x="17307" y="7378"/>
                    <a:pt x="17236" y="9484"/>
                    <a:pt x="20358" y="10759"/>
                  </a:cubicBezTo>
                  <a:cubicBezTo>
                    <a:pt x="21358" y="11161"/>
                    <a:pt x="22339" y="11366"/>
                    <a:pt x="23374" y="11366"/>
                  </a:cubicBezTo>
                  <a:cubicBezTo>
                    <a:pt x="24391" y="11366"/>
                    <a:pt x="25470" y="11170"/>
                    <a:pt x="26683" y="10777"/>
                  </a:cubicBezTo>
                  <a:cubicBezTo>
                    <a:pt x="29618" y="9823"/>
                    <a:pt x="32250" y="8047"/>
                    <a:pt x="34802" y="6326"/>
                  </a:cubicBezTo>
                  <a:cubicBezTo>
                    <a:pt x="37817" y="4301"/>
                    <a:pt x="40654" y="2383"/>
                    <a:pt x="43428" y="2320"/>
                  </a:cubicBezTo>
                  <a:cubicBezTo>
                    <a:pt x="44272" y="2301"/>
                    <a:pt x="45043" y="2293"/>
                    <a:pt x="45758" y="2293"/>
                  </a:cubicBezTo>
                  <a:cubicBezTo>
                    <a:pt x="47699" y="2293"/>
                    <a:pt x="49236" y="2353"/>
                    <a:pt x="50735" y="2418"/>
                  </a:cubicBezTo>
                  <a:cubicBezTo>
                    <a:pt x="52079" y="2476"/>
                    <a:pt x="53385" y="2531"/>
                    <a:pt x="54893" y="2531"/>
                  </a:cubicBezTo>
                  <a:cubicBezTo>
                    <a:pt x="56197" y="2531"/>
                    <a:pt x="57652" y="2490"/>
                    <a:pt x="59415" y="2374"/>
                  </a:cubicBezTo>
                  <a:cubicBezTo>
                    <a:pt x="59796" y="2349"/>
                    <a:pt x="60164" y="2337"/>
                    <a:pt x="60520" y="2337"/>
                  </a:cubicBezTo>
                  <a:cubicBezTo>
                    <a:pt x="67929" y="2337"/>
                    <a:pt x="69980" y="7456"/>
                    <a:pt x="70780" y="9439"/>
                  </a:cubicBezTo>
                  <a:lnTo>
                    <a:pt x="70834" y="9564"/>
                  </a:lnTo>
                  <a:lnTo>
                    <a:pt x="70932" y="9528"/>
                  </a:lnTo>
                  <a:lnTo>
                    <a:pt x="70878" y="9403"/>
                  </a:lnTo>
                  <a:cubicBezTo>
                    <a:pt x="70468" y="8386"/>
                    <a:pt x="69710" y="6486"/>
                    <a:pt x="67988" y="4889"/>
                  </a:cubicBezTo>
                  <a:cubicBezTo>
                    <a:pt x="66095" y="3125"/>
                    <a:pt x="63581" y="2239"/>
                    <a:pt x="60509" y="2239"/>
                  </a:cubicBezTo>
                  <a:cubicBezTo>
                    <a:pt x="60149" y="2239"/>
                    <a:pt x="59781" y="2251"/>
                    <a:pt x="59406" y="2276"/>
                  </a:cubicBezTo>
                  <a:cubicBezTo>
                    <a:pt x="57674" y="2386"/>
                    <a:pt x="56237" y="2425"/>
                    <a:pt x="54950" y="2425"/>
                  </a:cubicBezTo>
                  <a:cubicBezTo>
                    <a:pt x="53420" y="2425"/>
                    <a:pt x="52100" y="2369"/>
                    <a:pt x="50743" y="2311"/>
                  </a:cubicBezTo>
                  <a:cubicBezTo>
                    <a:pt x="49213" y="2252"/>
                    <a:pt x="47647" y="2187"/>
                    <a:pt x="45656" y="2187"/>
                  </a:cubicBezTo>
                  <a:cubicBezTo>
                    <a:pt x="44967" y="2187"/>
                    <a:pt x="44227" y="2195"/>
                    <a:pt x="43419" y="2213"/>
                  </a:cubicBezTo>
                  <a:cubicBezTo>
                    <a:pt x="40618" y="2276"/>
                    <a:pt x="37772" y="4203"/>
                    <a:pt x="34748" y="6237"/>
                  </a:cubicBezTo>
                  <a:cubicBezTo>
                    <a:pt x="32197" y="7949"/>
                    <a:pt x="29565" y="9725"/>
                    <a:pt x="26648" y="10670"/>
                  </a:cubicBezTo>
                  <a:cubicBezTo>
                    <a:pt x="25442" y="11062"/>
                    <a:pt x="24372" y="11258"/>
                    <a:pt x="23360" y="11258"/>
                  </a:cubicBezTo>
                  <a:cubicBezTo>
                    <a:pt x="22342" y="11258"/>
                    <a:pt x="21383" y="11059"/>
                    <a:pt x="20403" y="10661"/>
                  </a:cubicBezTo>
                  <a:cubicBezTo>
                    <a:pt x="17343" y="9421"/>
                    <a:pt x="17414" y="7352"/>
                    <a:pt x="17486" y="5344"/>
                  </a:cubicBezTo>
                  <a:cubicBezTo>
                    <a:pt x="17548" y="3498"/>
                    <a:pt x="17611" y="1749"/>
                    <a:pt x="15211" y="830"/>
                  </a:cubicBezTo>
                  <a:cubicBezTo>
                    <a:pt x="14943" y="723"/>
                    <a:pt x="14649" y="634"/>
                    <a:pt x="14319" y="554"/>
                  </a:cubicBezTo>
                  <a:cubicBezTo>
                    <a:pt x="12854" y="198"/>
                    <a:pt x="11458" y="70"/>
                    <a:pt x="10145" y="70"/>
                  </a:cubicBezTo>
                  <a:cubicBezTo>
                    <a:pt x="8266" y="70"/>
                    <a:pt x="6559" y="332"/>
                    <a:pt x="5068" y="563"/>
                  </a:cubicBezTo>
                  <a:cubicBezTo>
                    <a:pt x="3963" y="736"/>
                    <a:pt x="2995" y="886"/>
                    <a:pt x="2196" y="886"/>
                  </a:cubicBezTo>
                  <a:cubicBezTo>
                    <a:pt x="1226" y="886"/>
                    <a:pt x="505" y="666"/>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2" name="Google Shape;4082;p44"/>
            <p:cNvSpPr/>
            <p:nvPr/>
          </p:nvSpPr>
          <p:spPr>
            <a:xfrm>
              <a:off x="5201225" y="1593025"/>
              <a:ext cx="1776875" cy="289075"/>
            </a:xfrm>
            <a:custGeom>
              <a:rect b="b" l="l" r="r" t="t"/>
              <a:pathLst>
                <a:path extrusionOk="0" h="11563" w="71075">
                  <a:moveTo>
                    <a:pt x="90" y="1"/>
                  </a:moveTo>
                  <a:lnTo>
                    <a:pt x="1" y="54"/>
                  </a:lnTo>
                  <a:cubicBezTo>
                    <a:pt x="501" y="848"/>
                    <a:pt x="1328" y="1097"/>
                    <a:pt x="2430" y="1097"/>
                  </a:cubicBezTo>
                  <a:cubicBezTo>
                    <a:pt x="3237" y="1097"/>
                    <a:pt x="4191" y="963"/>
                    <a:pt x="5273" y="813"/>
                  </a:cubicBezTo>
                  <a:cubicBezTo>
                    <a:pt x="6683" y="610"/>
                    <a:pt x="8291" y="384"/>
                    <a:pt x="10055" y="384"/>
                  </a:cubicBezTo>
                  <a:cubicBezTo>
                    <a:pt x="11396" y="384"/>
                    <a:pt x="12826" y="514"/>
                    <a:pt x="14328" y="884"/>
                  </a:cubicBezTo>
                  <a:cubicBezTo>
                    <a:pt x="14658" y="964"/>
                    <a:pt x="14944" y="1054"/>
                    <a:pt x="15202" y="1152"/>
                  </a:cubicBezTo>
                  <a:cubicBezTo>
                    <a:pt x="17531" y="2062"/>
                    <a:pt x="17388" y="3792"/>
                    <a:pt x="17236" y="5621"/>
                  </a:cubicBezTo>
                  <a:cubicBezTo>
                    <a:pt x="17067" y="7691"/>
                    <a:pt x="16888" y="9841"/>
                    <a:pt x="20162" y="11063"/>
                  </a:cubicBezTo>
                  <a:cubicBezTo>
                    <a:pt x="21055" y="11393"/>
                    <a:pt x="21929" y="11563"/>
                    <a:pt x="22839" y="11563"/>
                  </a:cubicBezTo>
                  <a:cubicBezTo>
                    <a:pt x="23972" y="11563"/>
                    <a:pt x="25176" y="11304"/>
                    <a:pt x="26550" y="10795"/>
                  </a:cubicBezTo>
                  <a:cubicBezTo>
                    <a:pt x="29280" y="9769"/>
                    <a:pt x="31778" y="8003"/>
                    <a:pt x="34195" y="6299"/>
                  </a:cubicBezTo>
                  <a:cubicBezTo>
                    <a:pt x="37311" y="4092"/>
                    <a:pt x="40253" y="2016"/>
                    <a:pt x="43141" y="2016"/>
                  </a:cubicBezTo>
                  <a:cubicBezTo>
                    <a:pt x="43171" y="2016"/>
                    <a:pt x="43202" y="2017"/>
                    <a:pt x="43232" y="2017"/>
                  </a:cubicBezTo>
                  <a:cubicBezTo>
                    <a:pt x="46248" y="2071"/>
                    <a:pt x="48398" y="2276"/>
                    <a:pt x="50298" y="2472"/>
                  </a:cubicBezTo>
                  <a:cubicBezTo>
                    <a:pt x="52150" y="2654"/>
                    <a:pt x="53824" y="2820"/>
                    <a:pt x="55970" y="2820"/>
                  </a:cubicBezTo>
                  <a:cubicBezTo>
                    <a:pt x="56978" y="2820"/>
                    <a:pt x="58088" y="2783"/>
                    <a:pt x="59370" y="2695"/>
                  </a:cubicBezTo>
                  <a:cubicBezTo>
                    <a:pt x="59755" y="2669"/>
                    <a:pt x="60131" y="2657"/>
                    <a:pt x="60499" y="2657"/>
                  </a:cubicBezTo>
                  <a:cubicBezTo>
                    <a:pt x="65508" y="2657"/>
                    <a:pt x="69032" y="5031"/>
                    <a:pt x="70977" y="9743"/>
                  </a:cubicBezTo>
                  <a:lnTo>
                    <a:pt x="71075" y="9707"/>
                  </a:lnTo>
                  <a:cubicBezTo>
                    <a:pt x="70718" y="8859"/>
                    <a:pt x="69906" y="6879"/>
                    <a:pt x="68095" y="5238"/>
                  </a:cubicBezTo>
                  <a:cubicBezTo>
                    <a:pt x="66149" y="3458"/>
                    <a:pt x="63602" y="2556"/>
                    <a:pt x="60529" y="2556"/>
                  </a:cubicBezTo>
                  <a:cubicBezTo>
                    <a:pt x="60150" y="2556"/>
                    <a:pt x="59764" y="2570"/>
                    <a:pt x="59370" y="2597"/>
                  </a:cubicBezTo>
                  <a:cubicBezTo>
                    <a:pt x="58115" y="2681"/>
                    <a:pt x="57022" y="2716"/>
                    <a:pt x="56030" y="2716"/>
                  </a:cubicBezTo>
                  <a:cubicBezTo>
                    <a:pt x="53858" y="2716"/>
                    <a:pt x="52169" y="2549"/>
                    <a:pt x="50307" y="2365"/>
                  </a:cubicBezTo>
                  <a:cubicBezTo>
                    <a:pt x="48406" y="2178"/>
                    <a:pt x="46257" y="1964"/>
                    <a:pt x="43232" y="1910"/>
                  </a:cubicBezTo>
                  <a:lnTo>
                    <a:pt x="43134" y="1910"/>
                  </a:lnTo>
                  <a:cubicBezTo>
                    <a:pt x="40217" y="1910"/>
                    <a:pt x="37255" y="3997"/>
                    <a:pt x="34133" y="6210"/>
                  </a:cubicBezTo>
                  <a:cubicBezTo>
                    <a:pt x="31724" y="7914"/>
                    <a:pt x="29235" y="9680"/>
                    <a:pt x="26514" y="10697"/>
                  </a:cubicBezTo>
                  <a:cubicBezTo>
                    <a:pt x="25153" y="11205"/>
                    <a:pt x="23967" y="11457"/>
                    <a:pt x="22846" y="11457"/>
                  </a:cubicBezTo>
                  <a:cubicBezTo>
                    <a:pt x="21939" y="11457"/>
                    <a:pt x="21076" y="11292"/>
                    <a:pt x="20198" y="10965"/>
                  </a:cubicBezTo>
                  <a:cubicBezTo>
                    <a:pt x="17004" y="9769"/>
                    <a:pt x="17174" y="7664"/>
                    <a:pt x="17343" y="5630"/>
                  </a:cubicBezTo>
                  <a:cubicBezTo>
                    <a:pt x="17495" y="3757"/>
                    <a:pt x="17647" y="1990"/>
                    <a:pt x="15238" y="1062"/>
                  </a:cubicBezTo>
                  <a:cubicBezTo>
                    <a:pt x="14979" y="955"/>
                    <a:pt x="14685" y="866"/>
                    <a:pt x="14355" y="786"/>
                  </a:cubicBezTo>
                  <a:cubicBezTo>
                    <a:pt x="12841" y="412"/>
                    <a:pt x="11404" y="281"/>
                    <a:pt x="10058" y="281"/>
                  </a:cubicBezTo>
                  <a:cubicBezTo>
                    <a:pt x="8287" y="281"/>
                    <a:pt x="6675" y="508"/>
                    <a:pt x="5255" y="706"/>
                  </a:cubicBezTo>
                  <a:cubicBezTo>
                    <a:pt x="4181" y="858"/>
                    <a:pt x="3233" y="991"/>
                    <a:pt x="2435" y="991"/>
                  </a:cubicBezTo>
                  <a:cubicBezTo>
                    <a:pt x="1365" y="991"/>
                    <a:pt x="565" y="752"/>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3" name="Google Shape;4083;p44"/>
            <p:cNvSpPr/>
            <p:nvPr/>
          </p:nvSpPr>
          <p:spPr>
            <a:xfrm>
              <a:off x="5197675" y="1595500"/>
              <a:ext cx="1780200" cy="294625"/>
            </a:xfrm>
            <a:custGeom>
              <a:rect b="b" l="l" r="r" t="t"/>
              <a:pathLst>
                <a:path extrusionOk="0" h="11785" w="71208">
                  <a:moveTo>
                    <a:pt x="89" y="0"/>
                  </a:moveTo>
                  <a:lnTo>
                    <a:pt x="0" y="54"/>
                  </a:lnTo>
                  <a:cubicBezTo>
                    <a:pt x="552" y="938"/>
                    <a:pt x="1458" y="1204"/>
                    <a:pt x="2664" y="1204"/>
                  </a:cubicBezTo>
                  <a:cubicBezTo>
                    <a:pt x="3466" y="1204"/>
                    <a:pt x="4400" y="1086"/>
                    <a:pt x="5451" y="955"/>
                  </a:cubicBezTo>
                  <a:cubicBezTo>
                    <a:pt x="6779" y="784"/>
                    <a:pt x="8288" y="593"/>
                    <a:pt x="9941" y="593"/>
                  </a:cubicBezTo>
                  <a:cubicBezTo>
                    <a:pt x="11319" y="593"/>
                    <a:pt x="12797" y="726"/>
                    <a:pt x="14354" y="1115"/>
                  </a:cubicBezTo>
                  <a:cubicBezTo>
                    <a:pt x="14684" y="1195"/>
                    <a:pt x="14970" y="1285"/>
                    <a:pt x="15228" y="1383"/>
                  </a:cubicBezTo>
                  <a:cubicBezTo>
                    <a:pt x="17557" y="2311"/>
                    <a:pt x="17334" y="4050"/>
                    <a:pt x="17093" y="5897"/>
                  </a:cubicBezTo>
                  <a:cubicBezTo>
                    <a:pt x="16816" y="8011"/>
                    <a:pt x="16540" y="10197"/>
                    <a:pt x="19957" y="11374"/>
                  </a:cubicBezTo>
                  <a:cubicBezTo>
                    <a:pt x="20751" y="11642"/>
                    <a:pt x="21527" y="11785"/>
                    <a:pt x="22338" y="11785"/>
                  </a:cubicBezTo>
                  <a:cubicBezTo>
                    <a:pt x="23578" y="11785"/>
                    <a:pt x="24890" y="11464"/>
                    <a:pt x="26415" y="10812"/>
                  </a:cubicBezTo>
                  <a:cubicBezTo>
                    <a:pt x="28958" y="9724"/>
                    <a:pt x="31313" y="7975"/>
                    <a:pt x="33597" y="6280"/>
                  </a:cubicBezTo>
                  <a:cubicBezTo>
                    <a:pt x="36764" y="3925"/>
                    <a:pt x="39752" y="1704"/>
                    <a:pt x="42705" y="1704"/>
                  </a:cubicBezTo>
                  <a:cubicBezTo>
                    <a:pt x="42812" y="1704"/>
                    <a:pt x="42919" y="1713"/>
                    <a:pt x="43026" y="1713"/>
                  </a:cubicBezTo>
                  <a:cubicBezTo>
                    <a:pt x="46024" y="1882"/>
                    <a:pt x="48156" y="2212"/>
                    <a:pt x="50029" y="2507"/>
                  </a:cubicBezTo>
                  <a:cubicBezTo>
                    <a:pt x="52109" y="2836"/>
                    <a:pt x="53978" y="3129"/>
                    <a:pt x="56537" y="3129"/>
                  </a:cubicBezTo>
                  <a:cubicBezTo>
                    <a:pt x="57381" y="3129"/>
                    <a:pt x="58299" y="3097"/>
                    <a:pt x="59325" y="3024"/>
                  </a:cubicBezTo>
                  <a:cubicBezTo>
                    <a:pt x="59718" y="2996"/>
                    <a:pt x="60103" y="2982"/>
                    <a:pt x="60482" y="2982"/>
                  </a:cubicBezTo>
                  <a:cubicBezTo>
                    <a:pt x="65455" y="2982"/>
                    <a:pt x="69203" y="5419"/>
                    <a:pt x="71110" y="9920"/>
                  </a:cubicBezTo>
                  <a:lnTo>
                    <a:pt x="71208" y="9876"/>
                  </a:lnTo>
                  <a:cubicBezTo>
                    <a:pt x="70450" y="8082"/>
                    <a:pt x="69397" y="6602"/>
                    <a:pt x="68086" y="5469"/>
                  </a:cubicBezTo>
                  <a:cubicBezTo>
                    <a:pt x="66089" y="3748"/>
                    <a:pt x="63548" y="2872"/>
                    <a:pt x="60524" y="2872"/>
                  </a:cubicBezTo>
                  <a:cubicBezTo>
                    <a:pt x="60129" y="2872"/>
                    <a:pt x="59727" y="2887"/>
                    <a:pt x="59316" y="2917"/>
                  </a:cubicBezTo>
                  <a:cubicBezTo>
                    <a:pt x="58290" y="2990"/>
                    <a:pt x="57372" y="3022"/>
                    <a:pt x="56530" y="3022"/>
                  </a:cubicBezTo>
                  <a:cubicBezTo>
                    <a:pt x="53979" y="3022"/>
                    <a:pt x="52119" y="2731"/>
                    <a:pt x="50047" y="2409"/>
                  </a:cubicBezTo>
                  <a:cubicBezTo>
                    <a:pt x="48165" y="2114"/>
                    <a:pt x="46033" y="1775"/>
                    <a:pt x="43035" y="1606"/>
                  </a:cubicBezTo>
                  <a:cubicBezTo>
                    <a:pt x="42928" y="1600"/>
                    <a:pt x="42820" y="1597"/>
                    <a:pt x="42713" y="1597"/>
                  </a:cubicBezTo>
                  <a:cubicBezTo>
                    <a:pt x="39723" y="1597"/>
                    <a:pt x="36712" y="3832"/>
                    <a:pt x="33534" y="6191"/>
                  </a:cubicBezTo>
                  <a:cubicBezTo>
                    <a:pt x="31260" y="7886"/>
                    <a:pt x="28904" y="9635"/>
                    <a:pt x="26380" y="10714"/>
                  </a:cubicBezTo>
                  <a:cubicBezTo>
                    <a:pt x="24865" y="11361"/>
                    <a:pt x="23568" y="11676"/>
                    <a:pt x="22344" y="11676"/>
                  </a:cubicBezTo>
                  <a:cubicBezTo>
                    <a:pt x="21543" y="11676"/>
                    <a:pt x="20772" y="11541"/>
                    <a:pt x="19992" y="11276"/>
                  </a:cubicBezTo>
                  <a:cubicBezTo>
                    <a:pt x="16656" y="10125"/>
                    <a:pt x="16932" y="7984"/>
                    <a:pt x="17200" y="5915"/>
                  </a:cubicBezTo>
                  <a:cubicBezTo>
                    <a:pt x="17441" y="4023"/>
                    <a:pt x="17673" y="2239"/>
                    <a:pt x="15264" y="1294"/>
                  </a:cubicBezTo>
                  <a:cubicBezTo>
                    <a:pt x="14996" y="1187"/>
                    <a:pt x="14711" y="1097"/>
                    <a:pt x="14372" y="1008"/>
                  </a:cubicBezTo>
                  <a:cubicBezTo>
                    <a:pt x="12811" y="619"/>
                    <a:pt x="11328" y="486"/>
                    <a:pt x="9946" y="486"/>
                  </a:cubicBezTo>
                  <a:cubicBezTo>
                    <a:pt x="8287" y="486"/>
                    <a:pt x="6771" y="677"/>
                    <a:pt x="5433" y="848"/>
                  </a:cubicBezTo>
                  <a:cubicBezTo>
                    <a:pt x="4385" y="981"/>
                    <a:pt x="3454" y="1100"/>
                    <a:pt x="2658" y="1100"/>
                  </a:cubicBezTo>
                  <a:cubicBezTo>
                    <a:pt x="1490" y="1100"/>
                    <a:pt x="615" y="844"/>
                    <a:pt x="8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4" name="Google Shape;4084;p44"/>
            <p:cNvSpPr/>
            <p:nvPr/>
          </p:nvSpPr>
          <p:spPr>
            <a:xfrm>
              <a:off x="5193875" y="1597950"/>
              <a:ext cx="1783775" cy="300425"/>
            </a:xfrm>
            <a:custGeom>
              <a:rect b="b" l="l" r="r" t="t"/>
              <a:pathLst>
                <a:path extrusionOk="0" h="12017" w="71351">
                  <a:moveTo>
                    <a:pt x="90" y="0"/>
                  </a:moveTo>
                  <a:lnTo>
                    <a:pt x="1" y="54"/>
                  </a:lnTo>
                  <a:cubicBezTo>
                    <a:pt x="619" y="1040"/>
                    <a:pt x="1609" y="1323"/>
                    <a:pt x="2921" y="1323"/>
                  </a:cubicBezTo>
                  <a:cubicBezTo>
                    <a:pt x="3711" y="1323"/>
                    <a:pt x="4618" y="1220"/>
                    <a:pt x="5630" y="1106"/>
                  </a:cubicBezTo>
                  <a:cubicBezTo>
                    <a:pt x="6885" y="962"/>
                    <a:pt x="8302" y="800"/>
                    <a:pt x="9849" y="800"/>
                  </a:cubicBezTo>
                  <a:cubicBezTo>
                    <a:pt x="11259" y="800"/>
                    <a:pt x="12778" y="934"/>
                    <a:pt x="14381" y="1338"/>
                  </a:cubicBezTo>
                  <a:cubicBezTo>
                    <a:pt x="14711" y="1419"/>
                    <a:pt x="14997" y="1517"/>
                    <a:pt x="15255" y="1615"/>
                  </a:cubicBezTo>
                  <a:cubicBezTo>
                    <a:pt x="17584" y="2552"/>
                    <a:pt x="17281" y="4318"/>
                    <a:pt x="16959" y="6191"/>
                  </a:cubicBezTo>
                  <a:cubicBezTo>
                    <a:pt x="16585" y="8332"/>
                    <a:pt x="16201" y="10554"/>
                    <a:pt x="19770" y="11678"/>
                  </a:cubicBezTo>
                  <a:cubicBezTo>
                    <a:pt x="20465" y="11901"/>
                    <a:pt x="21161" y="12017"/>
                    <a:pt x="21884" y="12017"/>
                  </a:cubicBezTo>
                  <a:cubicBezTo>
                    <a:pt x="23213" y="12017"/>
                    <a:pt x="24623" y="11624"/>
                    <a:pt x="26291" y="10830"/>
                  </a:cubicBezTo>
                  <a:cubicBezTo>
                    <a:pt x="28655" y="9697"/>
                    <a:pt x="30885" y="7949"/>
                    <a:pt x="33044" y="6263"/>
                  </a:cubicBezTo>
                  <a:cubicBezTo>
                    <a:pt x="36251" y="3764"/>
                    <a:pt x="39291" y="1386"/>
                    <a:pt x="42314" y="1386"/>
                  </a:cubicBezTo>
                  <a:cubicBezTo>
                    <a:pt x="42486" y="1386"/>
                    <a:pt x="42658" y="1394"/>
                    <a:pt x="42830" y="1410"/>
                  </a:cubicBezTo>
                  <a:cubicBezTo>
                    <a:pt x="45846" y="1695"/>
                    <a:pt x="47969" y="2150"/>
                    <a:pt x="49842" y="2552"/>
                  </a:cubicBezTo>
                  <a:cubicBezTo>
                    <a:pt x="52061" y="3018"/>
                    <a:pt x="54034" y="3440"/>
                    <a:pt x="56859" y="3440"/>
                  </a:cubicBezTo>
                  <a:cubicBezTo>
                    <a:pt x="57601" y="3440"/>
                    <a:pt x="58402" y="3410"/>
                    <a:pt x="59281" y="3346"/>
                  </a:cubicBezTo>
                  <a:cubicBezTo>
                    <a:pt x="59713" y="3313"/>
                    <a:pt x="60130" y="3297"/>
                    <a:pt x="60533" y="3297"/>
                  </a:cubicBezTo>
                  <a:cubicBezTo>
                    <a:pt x="67533" y="3297"/>
                    <a:pt x="70342" y="7990"/>
                    <a:pt x="71253" y="10099"/>
                  </a:cubicBezTo>
                  <a:lnTo>
                    <a:pt x="71351" y="10054"/>
                  </a:lnTo>
                  <a:cubicBezTo>
                    <a:pt x="70431" y="7928"/>
                    <a:pt x="67596" y="3191"/>
                    <a:pt x="60526" y="3191"/>
                  </a:cubicBezTo>
                  <a:cubicBezTo>
                    <a:pt x="60122" y="3191"/>
                    <a:pt x="59704" y="3206"/>
                    <a:pt x="59272" y="3238"/>
                  </a:cubicBezTo>
                  <a:cubicBezTo>
                    <a:pt x="58388" y="3304"/>
                    <a:pt x="57584" y="3333"/>
                    <a:pt x="56839" y="3333"/>
                  </a:cubicBezTo>
                  <a:cubicBezTo>
                    <a:pt x="54034" y="3333"/>
                    <a:pt x="52068" y="2917"/>
                    <a:pt x="49869" y="2445"/>
                  </a:cubicBezTo>
                  <a:cubicBezTo>
                    <a:pt x="47987" y="2043"/>
                    <a:pt x="45864" y="1588"/>
                    <a:pt x="42839" y="1312"/>
                  </a:cubicBezTo>
                  <a:cubicBezTo>
                    <a:pt x="42661" y="1295"/>
                    <a:pt x="42483" y="1287"/>
                    <a:pt x="42304" y="1287"/>
                  </a:cubicBezTo>
                  <a:cubicBezTo>
                    <a:pt x="39254" y="1287"/>
                    <a:pt x="36201" y="3671"/>
                    <a:pt x="32982" y="6182"/>
                  </a:cubicBezTo>
                  <a:cubicBezTo>
                    <a:pt x="30832" y="7868"/>
                    <a:pt x="28601" y="9608"/>
                    <a:pt x="26246" y="10732"/>
                  </a:cubicBezTo>
                  <a:cubicBezTo>
                    <a:pt x="24594" y="11526"/>
                    <a:pt x="23202" y="11910"/>
                    <a:pt x="21886" y="11910"/>
                  </a:cubicBezTo>
                  <a:cubicBezTo>
                    <a:pt x="21177" y="11910"/>
                    <a:pt x="20490" y="11798"/>
                    <a:pt x="19796" y="11580"/>
                  </a:cubicBezTo>
                  <a:cubicBezTo>
                    <a:pt x="16317" y="10482"/>
                    <a:pt x="16692" y="8306"/>
                    <a:pt x="17058" y="6209"/>
                  </a:cubicBezTo>
                  <a:cubicBezTo>
                    <a:pt x="17379" y="4380"/>
                    <a:pt x="17709" y="2489"/>
                    <a:pt x="15300" y="1517"/>
                  </a:cubicBezTo>
                  <a:cubicBezTo>
                    <a:pt x="15032" y="1419"/>
                    <a:pt x="14747" y="1320"/>
                    <a:pt x="14408" y="1240"/>
                  </a:cubicBezTo>
                  <a:cubicBezTo>
                    <a:pt x="12789" y="830"/>
                    <a:pt x="11258" y="694"/>
                    <a:pt x="9836" y="694"/>
                  </a:cubicBezTo>
                  <a:cubicBezTo>
                    <a:pt x="8289" y="694"/>
                    <a:pt x="6872" y="855"/>
                    <a:pt x="5612" y="999"/>
                  </a:cubicBezTo>
                  <a:cubicBezTo>
                    <a:pt x="4608" y="1114"/>
                    <a:pt x="3709" y="1216"/>
                    <a:pt x="2928" y="1216"/>
                  </a:cubicBezTo>
                  <a:cubicBezTo>
                    <a:pt x="1647" y="1216"/>
                    <a:pt x="683" y="942"/>
                    <a:pt x="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5" name="Google Shape;4085;p44"/>
            <p:cNvSpPr/>
            <p:nvPr/>
          </p:nvSpPr>
          <p:spPr>
            <a:xfrm>
              <a:off x="5190075" y="1600400"/>
              <a:ext cx="1787375" cy="306450"/>
            </a:xfrm>
            <a:custGeom>
              <a:rect b="b" l="l" r="r" t="t"/>
              <a:pathLst>
                <a:path extrusionOk="0" h="12258" w="71495">
                  <a:moveTo>
                    <a:pt x="90" y="0"/>
                  </a:moveTo>
                  <a:lnTo>
                    <a:pt x="1" y="54"/>
                  </a:lnTo>
                  <a:cubicBezTo>
                    <a:pt x="685" y="1143"/>
                    <a:pt x="1763" y="1442"/>
                    <a:pt x="3191" y="1442"/>
                  </a:cubicBezTo>
                  <a:cubicBezTo>
                    <a:pt x="3961" y="1442"/>
                    <a:pt x="4833" y="1355"/>
                    <a:pt x="5800" y="1258"/>
                  </a:cubicBezTo>
                  <a:cubicBezTo>
                    <a:pt x="6972" y="1139"/>
                    <a:pt x="8287" y="1006"/>
                    <a:pt x="9718" y="1006"/>
                  </a:cubicBezTo>
                  <a:cubicBezTo>
                    <a:pt x="11173" y="1006"/>
                    <a:pt x="12749" y="1143"/>
                    <a:pt x="14417" y="1570"/>
                  </a:cubicBezTo>
                  <a:cubicBezTo>
                    <a:pt x="14738" y="1651"/>
                    <a:pt x="15033" y="1749"/>
                    <a:pt x="15292" y="1847"/>
                  </a:cubicBezTo>
                  <a:cubicBezTo>
                    <a:pt x="17620" y="2801"/>
                    <a:pt x="17236" y="4586"/>
                    <a:pt x="16826" y="6486"/>
                  </a:cubicBezTo>
                  <a:cubicBezTo>
                    <a:pt x="16353" y="8663"/>
                    <a:pt x="15862" y="10920"/>
                    <a:pt x="19574" y="11990"/>
                  </a:cubicBezTo>
                  <a:cubicBezTo>
                    <a:pt x="20198" y="12169"/>
                    <a:pt x="20814" y="12258"/>
                    <a:pt x="21456" y="12258"/>
                  </a:cubicBezTo>
                  <a:cubicBezTo>
                    <a:pt x="22874" y="12258"/>
                    <a:pt x="24373" y="11803"/>
                    <a:pt x="26166" y="10848"/>
                  </a:cubicBezTo>
                  <a:cubicBezTo>
                    <a:pt x="28379" y="9671"/>
                    <a:pt x="30484" y="7940"/>
                    <a:pt x="32518" y="6263"/>
                  </a:cubicBezTo>
                  <a:cubicBezTo>
                    <a:pt x="35764" y="3597"/>
                    <a:pt x="38833" y="1069"/>
                    <a:pt x="41925" y="1069"/>
                  </a:cubicBezTo>
                  <a:cubicBezTo>
                    <a:pt x="42164" y="1069"/>
                    <a:pt x="42404" y="1084"/>
                    <a:pt x="42643" y="1115"/>
                  </a:cubicBezTo>
                  <a:cubicBezTo>
                    <a:pt x="45686" y="1508"/>
                    <a:pt x="47818" y="2079"/>
                    <a:pt x="49700" y="2587"/>
                  </a:cubicBezTo>
                  <a:cubicBezTo>
                    <a:pt x="52075" y="3230"/>
                    <a:pt x="54040" y="3761"/>
                    <a:pt x="56982" y="3761"/>
                  </a:cubicBezTo>
                  <a:cubicBezTo>
                    <a:pt x="57676" y="3761"/>
                    <a:pt x="58424" y="3732"/>
                    <a:pt x="59246" y="3667"/>
                  </a:cubicBezTo>
                  <a:cubicBezTo>
                    <a:pt x="59688" y="3632"/>
                    <a:pt x="60116" y="3615"/>
                    <a:pt x="60530" y="3615"/>
                  </a:cubicBezTo>
                  <a:cubicBezTo>
                    <a:pt x="68064" y="3615"/>
                    <a:pt x="70889" y="9119"/>
                    <a:pt x="71396" y="10277"/>
                  </a:cubicBezTo>
                  <a:lnTo>
                    <a:pt x="71494" y="10233"/>
                  </a:lnTo>
                  <a:cubicBezTo>
                    <a:pt x="70978" y="9065"/>
                    <a:pt x="68127" y="3509"/>
                    <a:pt x="60522" y="3509"/>
                  </a:cubicBezTo>
                  <a:cubicBezTo>
                    <a:pt x="60107" y="3509"/>
                    <a:pt x="59679" y="3525"/>
                    <a:pt x="59237" y="3560"/>
                  </a:cubicBezTo>
                  <a:cubicBezTo>
                    <a:pt x="58418" y="3625"/>
                    <a:pt x="57672" y="3654"/>
                    <a:pt x="56980" y="3654"/>
                  </a:cubicBezTo>
                  <a:cubicBezTo>
                    <a:pt x="54052" y="3654"/>
                    <a:pt x="52094" y="3124"/>
                    <a:pt x="49727" y="2489"/>
                  </a:cubicBezTo>
                  <a:cubicBezTo>
                    <a:pt x="47844" y="1981"/>
                    <a:pt x="45703" y="1401"/>
                    <a:pt x="42652" y="1008"/>
                  </a:cubicBezTo>
                  <a:cubicBezTo>
                    <a:pt x="42411" y="977"/>
                    <a:pt x="42169" y="962"/>
                    <a:pt x="41928" y="962"/>
                  </a:cubicBezTo>
                  <a:cubicBezTo>
                    <a:pt x="38804" y="962"/>
                    <a:pt x="35710" y="3499"/>
                    <a:pt x="32456" y="6183"/>
                  </a:cubicBezTo>
                  <a:cubicBezTo>
                    <a:pt x="30422" y="7851"/>
                    <a:pt x="28316" y="9581"/>
                    <a:pt x="26113" y="10750"/>
                  </a:cubicBezTo>
                  <a:cubicBezTo>
                    <a:pt x="24333" y="11702"/>
                    <a:pt x="22853" y="12157"/>
                    <a:pt x="21447" y="12157"/>
                  </a:cubicBezTo>
                  <a:cubicBezTo>
                    <a:pt x="20823" y="12157"/>
                    <a:pt x="20214" y="12067"/>
                    <a:pt x="19600" y="11892"/>
                  </a:cubicBezTo>
                  <a:cubicBezTo>
                    <a:pt x="15987" y="10848"/>
                    <a:pt x="16460" y="8645"/>
                    <a:pt x="16924" y="6504"/>
                  </a:cubicBezTo>
                  <a:cubicBezTo>
                    <a:pt x="17326" y="4657"/>
                    <a:pt x="17745" y="2739"/>
                    <a:pt x="15336" y="1749"/>
                  </a:cubicBezTo>
                  <a:cubicBezTo>
                    <a:pt x="15068" y="1651"/>
                    <a:pt x="14774" y="1553"/>
                    <a:pt x="14444" y="1463"/>
                  </a:cubicBezTo>
                  <a:cubicBezTo>
                    <a:pt x="12767" y="1036"/>
                    <a:pt x="11184" y="899"/>
                    <a:pt x="9724" y="899"/>
                  </a:cubicBezTo>
                  <a:cubicBezTo>
                    <a:pt x="8287" y="899"/>
                    <a:pt x="6967" y="1032"/>
                    <a:pt x="5791" y="1151"/>
                  </a:cubicBezTo>
                  <a:cubicBezTo>
                    <a:pt x="4824" y="1249"/>
                    <a:pt x="3953" y="1337"/>
                    <a:pt x="3186" y="1337"/>
                  </a:cubicBezTo>
                  <a:cubicBezTo>
                    <a:pt x="1795" y="1337"/>
                    <a:pt x="746" y="1047"/>
                    <a:pt x="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6" name="Google Shape;4086;p44"/>
            <p:cNvSpPr/>
            <p:nvPr/>
          </p:nvSpPr>
          <p:spPr>
            <a:xfrm>
              <a:off x="5186525" y="1602850"/>
              <a:ext cx="1790700" cy="312925"/>
            </a:xfrm>
            <a:custGeom>
              <a:rect b="b" l="l" r="r" t="t"/>
              <a:pathLst>
                <a:path extrusionOk="0" h="12517" w="71628">
                  <a:moveTo>
                    <a:pt x="89" y="0"/>
                  </a:moveTo>
                  <a:lnTo>
                    <a:pt x="0" y="54"/>
                  </a:lnTo>
                  <a:cubicBezTo>
                    <a:pt x="750" y="1254"/>
                    <a:pt x="1915" y="1566"/>
                    <a:pt x="3452" y="1566"/>
                  </a:cubicBezTo>
                  <a:cubicBezTo>
                    <a:pt x="4201" y="1566"/>
                    <a:pt x="5039" y="1492"/>
                    <a:pt x="5959" y="1410"/>
                  </a:cubicBezTo>
                  <a:cubicBezTo>
                    <a:pt x="7046" y="1314"/>
                    <a:pt x="8255" y="1209"/>
                    <a:pt x="9567" y="1209"/>
                  </a:cubicBezTo>
                  <a:cubicBezTo>
                    <a:pt x="11066" y="1209"/>
                    <a:pt x="12698" y="1346"/>
                    <a:pt x="14434" y="1794"/>
                  </a:cubicBezTo>
                  <a:cubicBezTo>
                    <a:pt x="14764" y="1883"/>
                    <a:pt x="15059" y="1972"/>
                    <a:pt x="15318" y="2079"/>
                  </a:cubicBezTo>
                  <a:cubicBezTo>
                    <a:pt x="17646" y="3051"/>
                    <a:pt x="17182" y="4862"/>
                    <a:pt x="16682" y="6780"/>
                  </a:cubicBezTo>
                  <a:cubicBezTo>
                    <a:pt x="16112" y="9002"/>
                    <a:pt x="15514" y="11294"/>
                    <a:pt x="19368" y="12302"/>
                  </a:cubicBezTo>
                  <a:cubicBezTo>
                    <a:pt x="19921" y="12445"/>
                    <a:pt x="20474" y="12517"/>
                    <a:pt x="21036" y="12517"/>
                  </a:cubicBezTo>
                  <a:cubicBezTo>
                    <a:pt x="22544" y="12517"/>
                    <a:pt x="24123" y="11990"/>
                    <a:pt x="26032" y="10866"/>
                  </a:cubicBezTo>
                  <a:cubicBezTo>
                    <a:pt x="28092" y="9653"/>
                    <a:pt x="30091" y="7931"/>
                    <a:pt x="32009" y="6263"/>
                  </a:cubicBezTo>
                  <a:cubicBezTo>
                    <a:pt x="35290" y="3431"/>
                    <a:pt x="38407" y="740"/>
                    <a:pt x="41558" y="740"/>
                  </a:cubicBezTo>
                  <a:cubicBezTo>
                    <a:pt x="41851" y="740"/>
                    <a:pt x="42144" y="764"/>
                    <a:pt x="42438" y="812"/>
                  </a:cubicBezTo>
                  <a:cubicBezTo>
                    <a:pt x="45524" y="1321"/>
                    <a:pt x="47674" y="2017"/>
                    <a:pt x="49565" y="2632"/>
                  </a:cubicBezTo>
                  <a:cubicBezTo>
                    <a:pt x="52002" y="3422"/>
                    <a:pt x="54018" y="4078"/>
                    <a:pt x="57109" y="4078"/>
                  </a:cubicBezTo>
                  <a:cubicBezTo>
                    <a:pt x="57752" y="4078"/>
                    <a:pt x="58441" y="4050"/>
                    <a:pt x="59191" y="3988"/>
                  </a:cubicBezTo>
                  <a:cubicBezTo>
                    <a:pt x="59636" y="3952"/>
                    <a:pt x="60068" y="3934"/>
                    <a:pt x="60488" y="3934"/>
                  </a:cubicBezTo>
                  <a:cubicBezTo>
                    <a:pt x="66852" y="3934"/>
                    <a:pt x="70399" y="7937"/>
                    <a:pt x="71529" y="10456"/>
                  </a:cubicBezTo>
                  <a:lnTo>
                    <a:pt x="71627" y="10411"/>
                  </a:lnTo>
                  <a:cubicBezTo>
                    <a:pt x="70489" y="7876"/>
                    <a:pt x="66911" y="3826"/>
                    <a:pt x="60494" y="3826"/>
                  </a:cubicBezTo>
                  <a:cubicBezTo>
                    <a:pt x="60069" y="3826"/>
                    <a:pt x="59632" y="3844"/>
                    <a:pt x="59182" y="3881"/>
                  </a:cubicBezTo>
                  <a:cubicBezTo>
                    <a:pt x="58430" y="3943"/>
                    <a:pt x="57738" y="3972"/>
                    <a:pt x="57094" y="3972"/>
                  </a:cubicBezTo>
                  <a:cubicBezTo>
                    <a:pt x="54026" y="3972"/>
                    <a:pt x="52027" y="3323"/>
                    <a:pt x="49601" y="2534"/>
                  </a:cubicBezTo>
                  <a:cubicBezTo>
                    <a:pt x="47701" y="1918"/>
                    <a:pt x="45551" y="1214"/>
                    <a:pt x="42455" y="705"/>
                  </a:cubicBezTo>
                  <a:cubicBezTo>
                    <a:pt x="42155" y="655"/>
                    <a:pt x="41855" y="632"/>
                    <a:pt x="41555" y="632"/>
                  </a:cubicBezTo>
                  <a:cubicBezTo>
                    <a:pt x="38363" y="632"/>
                    <a:pt x="35233" y="3336"/>
                    <a:pt x="31946" y="6183"/>
                  </a:cubicBezTo>
                  <a:cubicBezTo>
                    <a:pt x="30019" y="7842"/>
                    <a:pt x="28030" y="9564"/>
                    <a:pt x="25978" y="10777"/>
                  </a:cubicBezTo>
                  <a:cubicBezTo>
                    <a:pt x="24088" y="11888"/>
                    <a:pt x="22529" y="12412"/>
                    <a:pt x="21043" y="12412"/>
                  </a:cubicBezTo>
                  <a:cubicBezTo>
                    <a:pt x="20488" y="12412"/>
                    <a:pt x="19943" y="12339"/>
                    <a:pt x="19394" y="12195"/>
                  </a:cubicBezTo>
                  <a:cubicBezTo>
                    <a:pt x="15648" y="11214"/>
                    <a:pt x="16227" y="8975"/>
                    <a:pt x="16781" y="6807"/>
                  </a:cubicBezTo>
                  <a:cubicBezTo>
                    <a:pt x="17271" y="4934"/>
                    <a:pt x="17771" y="2989"/>
                    <a:pt x="15353" y="1981"/>
                  </a:cubicBezTo>
                  <a:cubicBezTo>
                    <a:pt x="15095" y="1874"/>
                    <a:pt x="14791" y="1776"/>
                    <a:pt x="14461" y="1695"/>
                  </a:cubicBezTo>
                  <a:cubicBezTo>
                    <a:pt x="12724" y="1246"/>
                    <a:pt x="11092" y="1107"/>
                    <a:pt x="9593" y="1107"/>
                  </a:cubicBezTo>
                  <a:cubicBezTo>
                    <a:pt x="8268" y="1107"/>
                    <a:pt x="7047" y="1216"/>
                    <a:pt x="5950" y="1312"/>
                  </a:cubicBezTo>
                  <a:cubicBezTo>
                    <a:pt x="5038" y="1391"/>
                    <a:pt x="4208" y="1463"/>
                    <a:pt x="3467" y="1463"/>
                  </a:cubicBezTo>
                  <a:cubicBezTo>
                    <a:pt x="1956" y="1463"/>
                    <a:pt x="814" y="1162"/>
                    <a:pt x="8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7" name="Google Shape;4087;p44"/>
            <p:cNvSpPr/>
            <p:nvPr/>
          </p:nvSpPr>
          <p:spPr>
            <a:xfrm>
              <a:off x="5182725" y="1605300"/>
              <a:ext cx="1794275" cy="319400"/>
            </a:xfrm>
            <a:custGeom>
              <a:rect b="b" l="l" r="r" t="t"/>
              <a:pathLst>
                <a:path extrusionOk="0" h="12776" w="71771">
                  <a:moveTo>
                    <a:pt x="90" y="1"/>
                  </a:moveTo>
                  <a:lnTo>
                    <a:pt x="0" y="54"/>
                  </a:lnTo>
                  <a:cubicBezTo>
                    <a:pt x="829" y="1374"/>
                    <a:pt x="2087" y="1699"/>
                    <a:pt x="3748" y="1699"/>
                  </a:cubicBezTo>
                  <a:cubicBezTo>
                    <a:pt x="4467" y="1699"/>
                    <a:pt x="5261" y="1638"/>
                    <a:pt x="6129" y="1571"/>
                  </a:cubicBezTo>
                  <a:cubicBezTo>
                    <a:pt x="7128" y="1497"/>
                    <a:pt x="8232" y="1414"/>
                    <a:pt x="9425" y="1414"/>
                  </a:cubicBezTo>
                  <a:cubicBezTo>
                    <a:pt x="10970" y="1414"/>
                    <a:pt x="12663" y="1552"/>
                    <a:pt x="14470" y="2026"/>
                  </a:cubicBezTo>
                  <a:cubicBezTo>
                    <a:pt x="14792" y="2106"/>
                    <a:pt x="15095" y="2204"/>
                    <a:pt x="15345" y="2311"/>
                  </a:cubicBezTo>
                  <a:cubicBezTo>
                    <a:pt x="17682" y="3301"/>
                    <a:pt x="17138" y="5139"/>
                    <a:pt x="16549" y="7093"/>
                  </a:cubicBezTo>
                  <a:cubicBezTo>
                    <a:pt x="16148" y="8449"/>
                    <a:pt x="15728" y="9849"/>
                    <a:pt x="16362" y="10947"/>
                  </a:cubicBezTo>
                  <a:cubicBezTo>
                    <a:pt x="16808" y="11723"/>
                    <a:pt x="17727" y="12267"/>
                    <a:pt x="19172" y="12606"/>
                  </a:cubicBezTo>
                  <a:cubicBezTo>
                    <a:pt x="19654" y="12722"/>
                    <a:pt x="20135" y="12775"/>
                    <a:pt x="20626" y="12775"/>
                  </a:cubicBezTo>
                  <a:cubicBezTo>
                    <a:pt x="22232" y="12775"/>
                    <a:pt x="23909" y="12169"/>
                    <a:pt x="25907" y="10884"/>
                  </a:cubicBezTo>
                  <a:cubicBezTo>
                    <a:pt x="27834" y="9635"/>
                    <a:pt x="29716" y="7922"/>
                    <a:pt x="31536" y="6272"/>
                  </a:cubicBezTo>
                  <a:cubicBezTo>
                    <a:pt x="34848" y="3267"/>
                    <a:pt x="37985" y="407"/>
                    <a:pt x="41203" y="407"/>
                  </a:cubicBezTo>
                  <a:cubicBezTo>
                    <a:pt x="41548" y="407"/>
                    <a:pt x="41894" y="440"/>
                    <a:pt x="42242" y="509"/>
                  </a:cubicBezTo>
                  <a:cubicBezTo>
                    <a:pt x="45382" y="1134"/>
                    <a:pt x="47541" y="1954"/>
                    <a:pt x="49450" y="2677"/>
                  </a:cubicBezTo>
                  <a:cubicBezTo>
                    <a:pt x="51940" y="3622"/>
                    <a:pt x="53989" y="4397"/>
                    <a:pt x="57198" y="4397"/>
                  </a:cubicBezTo>
                  <a:cubicBezTo>
                    <a:pt x="57805" y="4397"/>
                    <a:pt x="58454" y="4369"/>
                    <a:pt x="59156" y="4309"/>
                  </a:cubicBezTo>
                  <a:cubicBezTo>
                    <a:pt x="59624" y="4270"/>
                    <a:pt x="60085" y="4250"/>
                    <a:pt x="60538" y="4250"/>
                  </a:cubicBezTo>
                  <a:cubicBezTo>
                    <a:pt x="63342" y="4250"/>
                    <a:pt x="65857" y="5009"/>
                    <a:pt x="68015" y="6522"/>
                  </a:cubicBezTo>
                  <a:cubicBezTo>
                    <a:pt x="69941" y="7860"/>
                    <a:pt x="71190" y="9573"/>
                    <a:pt x="71672" y="10634"/>
                  </a:cubicBezTo>
                  <a:lnTo>
                    <a:pt x="71770" y="10590"/>
                  </a:lnTo>
                  <a:cubicBezTo>
                    <a:pt x="71280" y="9519"/>
                    <a:pt x="70022" y="7789"/>
                    <a:pt x="68077" y="6433"/>
                  </a:cubicBezTo>
                  <a:cubicBezTo>
                    <a:pt x="65893" y="4910"/>
                    <a:pt x="63358" y="4143"/>
                    <a:pt x="60529" y="4143"/>
                  </a:cubicBezTo>
                  <a:cubicBezTo>
                    <a:pt x="60076" y="4143"/>
                    <a:pt x="59615" y="4163"/>
                    <a:pt x="59147" y="4202"/>
                  </a:cubicBezTo>
                  <a:cubicBezTo>
                    <a:pt x="58436" y="4264"/>
                    <a:pt x="57779" y="4293"/>
                    <a:pt x="57165" y="4293"/>
                  </a:cubicBezTo>
                  <a:cubicBezTo>
                    <a:pt x="53990" y="4293"/>
                    <a:pt x="51961" y="3521"/>
                    <a:pt x="49494" y="2579"/>
                  </a:cubicBezTo>
                  <a:cubicBezTo>
                    <a:pt x="47576" y="1856"/>
                    <a:pt x="45409" y="1035"/>
                    <a:pt x="42259" y="402"/>
                  </a:cubicBezTo>
                  <a:cubicBezTo>
                    <a:pt x="41906" y="332"/>
                    <a:pt x="41553" y="298"/>
                    <a:pt x="41202" y="298"/>
                  </a:cubicBezTo>
                  <a:cubicBezTo>
                    <a:pt x="37949" y="298"/>
                    <a:pt x="34790" y="3172"/>
                    <a:pt x="31465" y="6192"/>
                  </a:cubicBezTo>
                  <a:cubicBezTo>
                    <a:pt x="29654" y="7842"/>
                    <a:pt x="27772" y="9555"/>
                    <a:pt x="25845" y="10795"/>
                  </a:cubicBezTo>
                  <a:cubicBezTo>
                    <a:pt x="23867" y="12068"/>
                    <a:pt x="22199" y="12674"/>
                    <a:pt x="20620" y="12674"/>
                  </a:cubicBezTo>
                  <a:cubicBezTo>
                    <a:pt x="20140" y="12674"/>
                    <a:pt x="19668" y="12618"/>
                    <a:pt x="19199" y="12508"/>
                  </a:cubicBezTo>
                  <a:cubicBezTo>
                    <a:pt x="17780" y="12169"/>
                    <a:pt x="16879" y="11642"/>
                    <a:pt x="16451" y="10902"/>
                  </a:cubicBezTo>
                  <a:cubicBezTo>
                    <a:pt x="15835" y="9840"/>
                    <a:pt x="16255" y="8458"/>
                    <a:pt x="16656" y="7119"/>
                  </a:cubicBezTo>
                  <a:cubicBezTo>
                    <a:pt x="17227" y="5210"/>
                    <a:pt x="17816" y="3239"/>
                    <a:pt x="15389" y="2213"/>
                  </a:cubicBezTo>
                  <a:cubicBezTo>
                    <a:pt x="15131" y="2106"/>
                    <a:pt x="14827" y="2008"/>
                    <a:pt x="14497" y="1919"/>
                  </a:cubicBezTo>
                  <a:cubicBezTo>
                    <a:pt x="12690" y="1448"/>
                    <a:pt x="10999" y="1309"/>
                    <a:pt x="9455" y="1309"/>
                  </a:cubicBezTo>
                  <a:cubicBezTo>
                    <a:pt x="8248" y="1309"/>
                    <a:pt x="7131" y="1394"/>
                    <a:pt x="6120" y="1473"/>
                  </a:cubicBezTo>
                  <a:cubicBezTo>
                    <a:pt x="5262" y="1537"/>
                    <a:pt x="4477" y="1596"/>
                    <a:pt x="3767" y="1596"/>
                  </a:cubicBezTo>
                  <a:cubicBezTo>
                    <a:pt x="2129" y="1596"/>
                    <a:pt x="892" y="1282"/>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8" name="Google Shape;4088;p44"/>
            <p:cNvSpPr/>
            <p:nvPr/>
          </p:nvSpPr>
          <p:spPr>
            <a:xfrm>
              <a:off x="5178925" y="1606950"/>
              <a:ext cx="1797625" cy="327125"/>
            </a:xfrm>
            <a:custGeom>
              <a:rect b="b" l="l" r="r" t="t"/>
              <a:pathLst>
                <a:path extrusionOk="0" h="13085" w="71905">
                  <a:moveTo>
                    <a:pt x="40857" y="0"/>
                  </a:moveTo>
                  <a:cubicBezTo>
                    <a:pt x="37538" y="0"/>
                    <a:pt x="34360" y="3036"/>
                    <a:pt x="31019" y="6242"/>
                  </a:cubicBezTo>
                  <a:cubicBezTo>
                    <a:pt x="29298" y="7883"/>
                    <a:pt x="27522" y="9578"/>
                    <a:pt x="25720" y="10845"/>
                  </a:cubicBezTo>
                  <a:cubicBezTo>
                    <a:pt x="23655" y="12292"/>
                    <a:pt x="21923" y="12978"/>
                    <a:pt x="20264" y="12978"/>
                  </a:cubicBezTo>
                  <a:cubicBezTo>
                    <a:pt x="19837" y="12978"/>
                    <a:pt x="19415" y="12933"/>
                    <a:pt x="18994" y="12843"/>
                  </a:cubicBezTo>
                  <a:cubicBezTo>
                    <a:pt x="17531" y="12531"/>
                    <a:pt x="16612" y="12022"/>
                    <a:pt x="16192" y="11273"/>
                  </a:cubicBezTo>
                  <a:cubicBezTo>
                    <a:pt x="15586" y="10220"/>
                    <a:pt x="16059" y="8829"/>
                    <a:pt x="16523" y="7473"/>
                  </a:cubicBezTo>
                  <a:cubicBezTo>
                    <a:pt x="17174" y="5528"/>
                    <a:pt x="17852" y="3530"/>
                    <a:pt x="15425" y="2477"/>
                  </a:cubicBezTo>
                  <a:cubicBezTo>
                    <a:pt x="15158" y="2370"/>
                    <a:pt x="14854" y="2263"/>
                    <a:pt x="14533" y="2183"/>
                  </a:cubicBezTo>
                  <a:cubicBezTo>
                    <a:pt x="12639" y="1683"/>
                    <a:pt x="10876" y="1544"/>
                    <a:pt x="9282" y="1544"/>
                  </a:cubicBezTo>
                  <a:cubicBezTo>
                    <a:pt x="8203" y="1544"/>
                    <a:pt x="7201" y="1608"/>
                    <a:pt x="6290" y="1665"/>
                  </a:cubicBezTo>
                  <a:cubicBezTo>
                    <a:pt x="5495" y="1714"/>
                    <a:pt x="4761" y="1760"/>
                    <a:pt x="4089" y="1760"/>
                  </a:cubicBezTo>
                  <a:cubicBezTo>
                    <a:pt x="2317" y="1760"/>
                    <a:pt x="976" y="1443"/>
                    <a:pt x="90" y="33"/>
                  </a:cubicBezTo>
                  <a:lnTo>
                    <a:pt x="1" y="86"/>
                  </a:lnTo>
                  <a:cubicBezTo>
                    <a:pt x="910" y="1541"/>
                    <a:pt x="2283" y="1866"/>
                    <a:pt x="4093" y="1866"/>
                  </a:cubicBezTo>
                  <a:cubicBezTo>
                    <a:pt x="4768" y="1866"/>
                    <a:pt x="5504" y="1821"/>
                    <a:pt x="6299" y="1772"/>
                  </a:cubicBezTo>
                  <a:cubicBezTo>
                    <a:pt x="7211" y="1714"/>
                    <a:pt x="8214" y="1651"/>
                    <a:pt x="9294" y="1651"/>
                  </a:cubicBezTo>
                  <a:cubicBezTo>
                    <a:pt x="10878" y="1651"/>
                    <a:pt x="12629" y="1788"/>
                    <a:pt x="14506" y="2281"/>
                  </a:cubicBezTo>
                  <a:cubicBezTo>
                    <a:pt x="14828" y="2370"/>
                    <a:pt x="15122" y="2468"/>
                    <a:pt x="15381" y="2575"/>
                  </a:cubicBezTo>
                  <a:cubicBezTo>
                    <a:pt x="17727" y="3583"/>
                    <a:pt x="17094" y="5457"/>
                    <a:pt x="16424" y="7437"/>
                  </a:cubicBezTo>
                  <a:cubicBezTo>
                    <a:pt x="15952" y="8811"/>
                    <a:pt x="15479" y="10238"/>
                    <a:pt x="16094" y="11327"/>
                  </a:cubicBezTo>
                  <a:cubicBezTo>
                    <a:pt x="16540" y="12103"/>
                    <a:pt x="17477" y="12629"/>
                    <a:pt x="18976" y="12950"/>
                  </a:cubicBezTo>
                  <a:cubicBezTo>
                    <a:pt x="19404" y="13039"/>
                    <a:pt x="19832" y="13084"/>
                    <a:pt x="20269" y="13084"/>
                  </a:cubicBezTo>
                  <a:cubicBezTo>
                    <a:pt x="21947" y="13084"/>
                    <a:pt x="23695" y="12388"/>
                    <a:pt x="25774" y="10934"/>
                  </a:cubicBezTo>
                  <a:cubicBezTo>
                    <a:pt x="27594" y="9658"/>
                    <a:pt x="29369" y="7955"/>
                    <a:pt x="31091" y="6313"/>
                  </a:cubicBezTo>
                  <a:cubicBezTo>
                    <a:pt x="34418" y="3129"/>
                    <a:pt x="37583" y="101"/>
                    <a:pt x="40856" y="101"/>
                  </a:cubicBezTo>
                  <a:cubicBezTo>
                    <a:pt x="41251" y="101"/>
                    <a:pt x="41647" y="145"/>
                    <a:pt x="42046" y="238"/>
                  </a:cubicBezTo>
                  <a:cubicBezTo>
                    <a:pt x="45239" y="978"/>
                    <a:pt x="47425" y="1924"/>
                    <a:pt x="49352" y="2763"/>
                  </a:cubicBezTo>
                  <a:cubicBezTo>
                    <a:pt x="51867" y="3853"/>
                    <a:pt x="53939" y="4751"/>
                    <a:pt x="57233" y="4751"/>
                  </a:cubicBezTo>
                  <a:cubicBezTo>
                    <a:pt x="57818" y="4751"/>
                    <a:pt x="58441" y="4723"/>
                    <a:pt x="59112" y="4663"/>
                  </a:cubicBezTo>
                  <a:cubicBezTo>
                    <a:pt x="59597" y="4619"/>
                    <a:pt x="60069" y="4599"/>
                    <a:pt x="60526" y="4599"/>
                  </a:cubicBezTo>
                  <a:cubicBezTo>
                    <a:pt x="67322" y="4599"/>
                    <a:pt x="71021" y="9131"/>
                    <a:pt x="71815" y="10845"/>
                  </a:cubicBezTo>
                  <a:lnTo>
                    <a:pt x="71904" y="10800"/>
                  </a:lnTo>
                  <a:cubicBezTo>
                    <a:pt x="71101" y="9077"/>
                    <a:pt x="67374" y="4492"/>
                    <a:pt x="60515" y="4492"/>
                  </a:cubicBezTo>
                  <a:cubicBezTo>
                    <a:pt x="60058" y="4492"/>
                    <a:pt x="59588" y="4513"/>
                    <a:pt x="59103" y="4556"/>
                  </a:cubicBezTo>
                  <a:cubicBezTo>
                    <a:pt x="58432" y="4616"/>
                    <a:pt x="57809" y="4645"/>
                    <a:pt x="57224" y="4645"/>
                  </a:cubicBezTo>
                  <a:cubicBezTo>
                    <a:pt x="53955" y="4645"/>
                    <a:pt x="51893" y="3754"/>
                    <a:pt x="49388" y="2664"/>
                  </a:cubicBezTo>
                  <a:cubicBezTo>
                    <a:pt x="47461" y="1826"/>
                    <a:pt x="45275" y="880"/>
                    <a:pt x="42072" y="140"/>
                  </a:cubicBezTo>
                  <a:cubicBezTo>
                    <a:pt x="41665" y="45"/>
                    <a:pt x="41260" y="0"/>
                    <a:pt x="4085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9" name="Google Shape;4089;p44"/>
            <p:cNvSpPr/>
            <p:nvPr/>
          </p:nvSpPr>
          <p:spPr>
            <a:xfrm>
              <a:off x="5175375" y="1600825"/>
              <a:ext cx="1800950" cy="342600"/>
            </a:xfrm>
            <a:custGeom>
              <a:rect b="b" l="l" r="r" t="t"/>
              <a:pathLst>
                <a:path extrusionOk="0" h="13704" w="72038">
                  <a:moveTo>
                    <a:pt x="40507" y="0"/>
                  </a:moveTo>
                  <a:cubicBezTo>
                    <a:pt x="37136" y="0"/>
                    <a:pt x="33942" y="3217"/>
                    <a:pt x="30581" y="6594"/>
                  </a:cubicBezTo>
                  <a:cubicBezTo>
                    <a:pt x="28958" y="8226"/>
                    <a:pt x="27281" y="9912"/>
                    <a:pt x="25577" y="11206"/>
                  </a:cubicBezTo>
                  <a:cubicBezTo>
                    <a:pt x="23460" y="12821"/>
                    <a:pt x="21618" y="13601"/>
                    <a:pt x="19873" y="13601"/>
                  </a:cubicBezTo>
                  <a:cubicBezTo>
                    <a:pt x="19508" y="13601"/>
                    <a:pt x="19146" y="13567"/>
                    <a:pt x="18788" y="13499"/>
                  </a:cubicBezTo>
                  <a:cubicBezTo>
                    <a:pt x="17271" y="13213"/>
                    <a:pt x="16334" y="12714"/>
                    <a:pt x="15915" y="11973"/>
                  </a:cubicBezTo>
                  <a:cubicBezTo>
                    <a:pt x="15326" y="10920"/>
                    <a:pt x="15862" y="9502"/>
                    <a:pt x="16379" y="8137"/>
                  </a:cubicBezTo>
                  <a:cubicBezTo>
                    <a:pt x="17120" y="6157"/>
                    <a:pt x="17887" y="4123"/>
                    <a:pt x="15442" y="3052"/>
                  </a:cubicBezTo>
                  <a:cubicBezTo>
                    <a:pt x="15184" y="2945"/>
                    <a:pt x="14880" y="2838"/>
                    <a:pt x="14550" y="2749"/>
                  </a:cubicBezTo>
                  <a:cubicBezTo>
                    <a:pt x="12579" y="2225"/>
                    <a:pt x="10749" y="2089"/>
                    <a:pt x="9109" y="2089"/>
                  </a:cubicBezTo>
                  <a:cubicBezTo>
                    <a:pt x="8152" y="2089"/>
                    <a:pt x="7260" y="2135"/>
                    <a:pt x="6441" y="2178"/>
                  </a:cubicBezTo>
                  <a:cubicBezTo>
                    <a:pt x="5718" y="2213"/>
                    <a:pt x="5045" y="2246"/>
                    <a:pt x="4421" y="2246"/>
                  </a:cubicBezTo>
                  <a:cubicBezTo>
                    <a:pt x="2505" y="2246"/>
                    <a:pt x="1058" y="1931"/>
                    <a:pt x="89" y="376"/>
                  </a:cubicBezTo>
                  <a:lnTo>
                    <a:pt x="0" y="429"/>
                  </a:lnTo>
                  <a:cubicBezTo>
                    <a:pt x="987" y="2021"/>
                    <a:pt x="2455" y="2349"/>
                    <a:pt x="4392" y="2349"/>
                  </a:cubicBezTo>
                  <a:cubicBezTo>
                    <a:pt x="5027" y="2349"/>
                    <a:pt x="5714" y="2313"/>
                    <a:pt x="6450" y="2276"/>
                  </a:cubicBezTo>
                  <a:cubicBezTo>
                    <a:pt x="7254" y="2237"/>
                    <a:pt x="8129" y="2194"/>
                    <a:pt x="9067" y="2194"/>
                  </a:cubicBezTo>
                  <a:cubicBezTo>
                    <a:pt x="10711" y="2194"/>
                    <a:pt x="12547" y="2328"/>
                    <a:pt x="14524" y="2856"/>
                  </a:cubicBezTo>
                  <a:cubicBezTo>
                    <a:pt x="14845" y="2936"/>
                    <a:pt x="15148" y="3043"/>
                    <a:pt x="15407" y="3150"/>
                  </a:cubicBezTo>
                  <a:cubicBezTo>
                    <a:pt x="17753" y="4176"/>
                    <a:pt x="17039" y="6085"/>
                    <a:pt x="16281" y="8101"/>
                  </a:cubicBezTo>
                  <a:cubicBezTo>
                    <a:pt x="15755" y="9493"/>
                    <a:pt x="15219" y="10929"/>
                    <a:pt x="15826" y="12018"/>
                  </a:cubicBezTo>
                  <a:cubicBezTo>
                    <a:pt x="16263" y="12794"/>
                    <a:pt x="17227" y="13311"/>
                    <a:pt x="18770" y="13597"/>
                  </a:cubicBezTo>
                  <a:cubicBezTo>
                    <a:pt x="19136" y="13668"/>
                    <a:pt x="19501" y="13704"/>
                    <a:pt x="19876" y="13704"/>
                  </a:cubicBezTo>
                  <a:cubicBezTo>
                    <a:pt x="21643" y="13704"/>
                    <a:pt x="23507" y="12919"/>
                    <a:pt x="25639" y="11295"/>
                  </a:cubicBezTo>
                  <a:cubicBezTo>
                    <a:pt x="27343" y="9993"/>
                    <a:pt x="29029" y="8307"/>
                    <a:pt x="30653" y="6674"/>
                  </a:cubicBezTo>
                  <a:cubicBezTo>
                    <a:pt x="33997" y="3306"/>
                    <a:pt x="37181" y="106"/>
                    <a:pt x="40518" y="106"/>
                  </a:cubicBezTo>
                  <a:cubicBezTo>
                    <a:pt x="40956" y="106"/>
                    <a:pt x="41396" y="161"/>
                    <a:pt x="41840" y="278"/>
                  </a:cubicBezTo>
                  <a:cubicBezTo>
                    <a:pt x="45096" y="1143"/>
                    <a:pt x="47299" y="2214"/>
                    <a:pt x="49244" y="3159"/>
                  </a:cubicBezTo>
                  <a:cubicBezTo>
                    <a:pt x="51785" y="4403"/>
                    <a:pt x="53875" y="5418"/>
                    <a:pt x="57240" y="5418"/>
                  </a:cubicBezTo>
                  <a:cubicBezTo>
                    <a:pt x="57809" y="5418"/>
                    <a:pt x="58415" y="5389"/>
                    <a:pt x="59066" y="5327"/>
                  </a:cubicBezTo>
                  <a:cubicBezTo>
                    <a:pt x="59575" y="5280"/>
                    <a:pt x="60069" y="5258"/>
                    <a:pt x="60548" y="5258"/>
                  </a:cubicBezTo>
                  <a:cubicBezTo>
                    <a:pt x="67558" y="5258"/>
                    <a:pt x="71297" y="9997"/>
                    <a:pt x="71948" y="11366"/>
                  </a:cubicBezTo>
                  <a:lnTo>
                    <a:pt x="72038" y="11322"/>
                  </a:lnTo>
                  <a:cubicBezTo>
                    <a:pt x="71386" y="9936"/>
                    <a:pt x="67617" y="5159"/>
                    <a:pt x="60555" y="5159"/>
                  </a:cubicBezTo>
                  <a:cubicBezTo>
                    <a:pt x="60072" y="5159"/>
                    <a:pt x="59572" y="5181"/>
                    <a:pt x="59057" y="5229"/>
                  </a:cubicBezTo>
                  <a:cubicBezTo>
                    <a:pt x="58420" y="5289"/>
                    <a:pt x="57827" y="5317"/>
                    <a:pt x="57268" y="5317"/>
                  </a:cubicBezTo>
                  <a:cubicBezTo>
                    <a:pt x="53909" y="5317"/>
                    <a:pt x="51828" y="4302"/>
                    <a:pt x="49289" y="3070"/>
                  </a:cubicBezTo>
                  <a:cubicBezTo>
                    <a:pt x="47335" y="2115"/>
                    <a:pt x="45132" y="1045"/>
                    <a:pt x="41867" y="180"/>
                  </a:cubicBezTo>
                  <a:cubicBezTo>
                    <a:pt x="41410" y="58"/>
                    <a:pt x="40957" y="0"/>
                    <a:pt x="4050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0" name="Google Shape;4090;p44"/>
            <p:cNvSpPr/>
            <p:nvPr/>
          </p:nvSpPr>
          <p:spPr>
            <a:xfrm>
              <a:off x="5171575" y="1594725"/>
              <a:ext cx="1804525" cy="358300"/>
            </a:xfrm>
            <a:custGeom>
              <a:rect b="b" l="l" r="r" t="t"/>
              <a:pathLst>
                <a:path extrusionOk="0" h="14332" w="72181">
                  <a:moveTo>
                    <a:pt x="40191" y="0"/>
                  </a:moveTo>
                  <a:cubicBezTo>
                    <a:pt x="36757" y="0"/>
                    <a:pt x="33543" y="3396"/>
                    <a:pt x="30171" y="6963"/>
                  </a:cubicBezTo>
                  <a:cubicBezTo>
                    <a:pt x="26785" y="10539"/>
                    <a:pt x="23299" y="14222"/>
                    <a:pt x="19532" y="14222"/>
                  </a:cubicBezTo>
                  <a:cubicBezTo>
                    <a:pt x="19220" y="14222"/>
                    <a:pt x="18907" y="14196"/>
                    <a:pt x="18592" y="14144"/>
                  </a:cubicBezTo>
                  <a:cubicBezTo>
                    <a:pt x="17031" y="13885"/>
                    <a:pt x="16067" y="13404"/>
                    <a:pt x="15657" y="12663"/>
                  </a:cubicBezTo>
                  <a:cubicBezTo>
                    <a:pt x="15086" y="11628"/>
                    <a:pt x="15675" y="10192"/>
                    <a:pt x="16246" y="8800"/>
                  </a:cubicBezTo>
                  <a:cubicBezTo>
                    <a:pt x="16825" y="7400"/>
                    <a:pt x="17423" y="5946"/>
                    <a:pt x="16879" y="4831"/>
                  </a:cubicBezTo>
                  <a:cubicBezTo>
                    <a:pt x="16540" y="4144"/>
                    <a:pt x="15782" y="3644"/>
                    <a:pt x="14586" y="3323"/>
                  </a:cubicBezTo>
                  <a:cubicBezTo>
                    <a:pt x="12487" y="2757"/>
                    <a:pt x="10553" y="2627"/>
                    <a:pt x="8842" y="2627"/>
                  </a:cubicBezTo>
                  <a:cubicBezTo>
                    <a:pt x="8045" y="2627"/>
                    <a:pt x="7297" y="2655"/>
                    <a:pt x="6602" y="2681"/>
                  </a:cubicBezTo>
                  <a:cubicBezTo>
                    <a:pt x="5946" y="2708"/>
                    <a:pt x="5331" y="2733"/>
                    <a:pt x="4755" y="2733"/>
                  </a:cubicBezTo>
                  <a:cubicBezTo>
                    <a:pt x="2699" y="2733"/>
                    <a:pt x="1149" y="2412"/>
                    <a:pt x="90" y="718"/>
                  </a:cubicBezTo>
                  <a:lnTo>
                    <a:pt x="0" y="771"/>
                  </a:lnTo>
                  <a:cubicBezTo>
                    <a:pt x="1094" y="2518"/>
                    <a:pt x="2679" y="2836"/>
                    <a:pt x="4780" y="2836"/>
                  </a:cubicBezTo>
                  <a:cubicBezTo>
                    <a:pt x="5352" y="2836"/>
                    <a:pt x="5962" y="2812"/>
                    <a:pt x="6611" y="2788"/>
                  </a:cubicBezTo>
                  <a:cubicBezTo>
                    <a:pt x="7306" y="2762"/>
                    <a:pt x="8056" y="2734"/>
                    <a:pt x="8854" y="2734"/>
                  </a:cubicBezTo>
                  <a:cubicBezTo>
                    <a:pt x="10556" y="2734"/>
                    <a:pt x="12477" y="2862"/>
                    <a:pt x="14560" y="3421"/>
                  </a:cubicBezTo>
                  <a:cubicBezTo>
                    <a:pt x="15728" y="3733"/>
                    <a:pt x="16460" y="4215"/>
                    <a:pt x="16781" y="4884"/>
                  </a:cubicBezTo>
                  <a:cubicBezTo>
                    <a:pt x="17316" y="5946"/>
                    <a:pt x="16718" y="7382"/>
                    <a:pt x="16156" y="8756"/>
                  </a:cubicBezTo>
                  <a:cubicBezTo>
                    <a:pt x="15568" y="10174"/>
                    <a:pt x="14970" y="11637"/>
                    <a:pt x="15568" y="12717"/>
                  </a:cubicBezTo>
                  <a:cubicBezTo>
                    <a:pt x="15996" y="13484"/>
                    <a:pt x="16977" y="13983"/>
                    <a:pt x="18574" y="14251"/>
                  </a:cubicBezTo>
                  <a:cubicBezTo>
                    <a:pt x="18895" y="14305"/>
                    <a:pt x="19216" y="14331"/>
                    <a:pt x="19529" y="14331"/>
                  </a:cubicBezTo>
                  <a:cubicBezTo>
                    <a:pt x="23338" y="14331"/>
                    <a:pt x="26844" y="10620"/>
                    <a:pt x="30243" y="7034"/>
                  </a:cubicBezTo>
                  <a:cubicBezTo>
                    <a:pt x="33599" y="3483"/>
                    <a:pt x="36791" y="109"/>
                    <a:pt x="40184" y="109"/>
                  </a:cubicBezTo>
                  <a:cubicBezTo>
                    <a:pt x="40669" y="109"/>
                    <a:pt x="41158" y="178"/>
                    <a:pt x="41653" y="325"/>
                  </a:cubicBezTo>
                  <a:cubicBezTo>
                    <a:pt x="44962" y="1307"/>
                    <a:pt x="47184" y="2502"/>
                    <a:pt x="49146" y="3555"/>
                  </a:cubicBezTo>
                  <a:cubicBezTo>
                    <a:pt x="51716" y="4947"/>
                    <a:pt x="53820" y="6081"/>
                    <a:pt x="57262" y="6081"/>
                  </a:cubicBezTo>
                  <a:cubicBezTo>
                    <a:pt x="57812" y="6081"/>
                    <a:pt x="58396" y="6052"/>
                    <a:pt x="59022" y="5990"/>
                  </a:cubicBezTo>
                  <a:cubicBezTo>
                    <a:pt x="59538" y="5940"/>
                    <a:pt x="60040" y="5917"/>
                    <a:pt x="60529" y="5917"/>
                  </a:cubicBezTo>
                  <a:cubicBezTo>
                    <a:pt x="67108" y="5917"/>
                    <a:pt x="71269" y="10185"/>
                    <a:pt x="72091" y="11887"/>
                  </a:cubicBezTo>
                  <a:lnTo>
                    <a:pt x="72181" y="11833"/>
                  </a:lnTo>
                  <a:cubicBezTo>
                    <a:pt x="71681" y="10790"/>
                    <a:pt x="70209" y="9157"/>
                    <a:pt x="68068" y="7873"/>
                  </a:cubicBezTo>
                  <a:cubicBezTo>
                    <a:pt x="66431" y="6895"/>
                    <a:pt x="63875" y="5816"/>
                    <a:pt x="60554" y="5816"/>
                  </a:cubicBezTo>
                  <a:cubicBezTo>
                    <a:pt x="60057" y="5816"/>
                    <a:pt x="59544" y="5840"/>
                    <a:pt x="59013" y="5892"/>
                  </a:cubicBezTo>
                  <a:cubicBezTo>
                    <a:pt x="58402" y="5951"/>
                    <a:pt x="57830" y="5979"/>
                    <a:pt x="57291" y="5979"/>
                  </a:cubicBezTo>
                  <a:cubicBezTo>
                    <a:pt x="53860" y="5979"/>
                    <a:pt x="51760" y="4846"/>
                    <a:pt x="49200" y="3466"/>
                  </a:cubicBezTo>
                  <a:cubicBezTo>
                    <a:pt x="47228" y="2404"/>
                    <a:pt x="44998" y="1209"/>
                    <a:pt x="41680" y="218"/>
                  </a:cubicBezTo>
                  <a:cubicBezTo>
                    <a:pt x="41178" y="70"/>
                    <a:pt x="40682" y="0"/>
                    <a:pt x="4019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91" name="Google Shape;4091;p44"/>
          <p:cNvSpPr/>
          <p:nvPr/>
        </p:nvSpPr>
        <p:spPr>
          <a:xfrm>
            <a:off x="3057825" y="373393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2" name="Google Shape;4092;p44"/>
          <p:cNvSpPr/>
          <p:nvPr/>
        </p:nvSpPr>
        <p:spPr>
          <a:xfrm>
            <a:off x="2151500" y="41070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3" name="Google Shape;4093;p44"/>
          <p:cNvSpPr/>
          <p:nvPr/>
        </p:nvSpPr>
        <p:spPr>
          <a:xfrm>
            <a:off x="746363" y="28179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4" name="Google Shape;4094;p44"/>
          <p:cNvSpPr/>
          <p:nvPr/>
        </p:nvSpPr>
        <p:spPr>
          <a:xfrm>
            <a:off x="-99837" y="37339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5" name="Google Shape;4095;p44"/>
          <p:cNvSpPr/>
          <p:nvPr/>
        </p:nvSpPr>
        <p:spPr>
          <a:xfrm>
            <a:off x="8454313" y="34997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6" name="Google Shape;4096;p44"/>
          <p:cNvSpPr/>
          <p:nvPr/>
        </p:nvSpPr>
        <p:spPr>
          <a:xfrm>
            <a:off x="1441313" y="34997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97" name="Google Shape;4097;p44"/>
          <p:cNvGrpSpPr/>
          <p:nvPr/>
        </p:nvGrpSpPr>
        <p:grpSpPr>
          <a:xfrm>
            <a:off x="367100" y="1898025"/>
            <a:ext cx="37200" cy="2435125"/>
            <a:chOff x="367100" y="2392375"/>
            <a:chExt cx="37200" cy="2435125"/>
          </a:xfrm>
        </p:grpSpPr>
        <p:sp>
          <p:nvSpPr>
            <p:cNvPr id="4098" name="Google Shape;4098;p4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9" name="Google Shape;4099;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00" name="Google Shape;4100;p44"/>
          <p:cNvGrpSpPr/>
          <p:nvPr/>
        </p:nvGrpSpPr>
        <p:grpSpPr>
          <a:xfrm>
            <a:off x="881275" y="3614813"/>
            <a:ext cx="37200" cy="833425"/>
            <a:chOff x="367100" y="2392375"/>
            <a:chExt cx="37200" cy="833425"/>
          </a:xfrm>
        </p:grpSpPr>
        <p:sp>
          <p:nvSpPr>
            <p:cNvPr id="4101" name="Google Shape;4101;p4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2" name="Google Shape;4102;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03" name="Google Shape;4103;p44"/>
          <p:cNvGrpSpPr/>
          <p:nvPr/>
        </p:nvGrpSpPr>
        <p:grpSpPr>
          <a:xfrm>
            <a:off x="1067913" y="2772300"/>
            <a:ext cx="37200" cy="1232425"/>
            <a:chOff x="367100" y="2392375"/>
            <a:chExt cx="37200" cy="1232425"/>
          </a:xfrm>
        </p:grpSpPr>
        <p:sp>
          <p:nvSpPr>
            <p:cNvPr id="4104" name="Google Shape;4104;p4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5" name="Google Shape;4105;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06" name="Google Shape;4106;p44"/>
          <p:cNvGrpSpPr/>
          <p:nvPr/>
        </p:nvGrpSpPr>
        <p:grpSpPr>
          <a:xfrm>
            <a:off x="2586713" y="3738400"/>
            <a:ext cx="37200" cy="1232425"/>
            <a:chOff x="367100" y="2392375"/>
            <a:chExt cx="37200" cy="1232425"/>
          </a:xfrm>
        </p:grpSpPr>
        <p:sp>
          <p:nvSpPr>
            <p:cNvPr id="4107" name="Google Shape;4107;p4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8" name="Google Shape;4108;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09" name="Google Shape;4109;p44"/>
          <p:cNvGrpSpPr/>
          <p:nvPr/>
        </p:nvGrpSpPr>
        <p:grpSpPr>
          <a:xfrm>
            <a:off x="1304375" y="4187388"/>
            <a:ext cx="37200" cy="833425"/>
            <a:chOff x="367100" y="2392375"/>
            <a:chExt cx="37200" cy="833425"/>
          </a:xfrm>
        </p:grpSpPr>
        <p:sp>
          <p:nvSpPr>
            <p:cNvPr id="4110" name="Google Shape;4110;p4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1" name="Google Shape;4111;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12" name="Google Shape;4112;p44"/>
          <p:cNvGrpSpPr/>
          <p:nvPr/>
        </p:nvGrpSpPr>
        <p:grpSpPr>
          <a:xfrm>
            <a:off x="1659000" y="2318550"/>
            <a:ext cx="37200" cy="2435125"/>
            <a:chOff x="367100" y="2392375"/>
            <a:chExt cx="37200" cy="2435125"/>
          </a:xfrm>
        </p:grpSpPr>
        <p:sp>
          <p:nvSpPr>
            <p:cNvPr id="4113" name="Google Shape;4113;p4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4" name="Google Shape;4114;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15" name="Google Shape;4115;p44"/>
          <p:cNvGrpSpPr/>
          <p:nvPr/>
        </p:nvGrpSpPr>
        <p:grpSpPr>
          <a:xfrm>
            <a:off x="658425" y="3814075"/>
            <a:ext cx="37200" cy="1232425"/>
            <a:chOff x="367100" y="2392375"/>
            <a:chExt cx="37200" cy="1232425"/>
          </a:xfrm>
        </p:grpSpPr>
        <p:sp>
          <p:nvSpPr>
            <p:cNvPr id="4116" name="Google Shape;4116;p4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7" name="Google Shape;4117;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18" name="Google Shape;4118;p44"/>
          <p:cNvGrpSpPr/>
          <p:nvPr/>
        </p:nvGrpSpPr>
        <p:grpSpPr>
          <a:xfrm>
            <a:off x="3161538" y="4187400"/>
            <a:ext cx="37200" cy="833425"/>
            <a:chOff x="367100" y="2392375"/>
            <a:chExt cx="37200" cy="833425"/>
          </a:xfrm>
        </p:grpSpPr>
        <p:sp>
          <p:nvSpPr>
            <p:cNvPr id="4119" name="Google Shape;4119;p4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0" name="Google Shape;4120;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21" name="Google Shape;4121;p44"/>
          <p:cNvGrpSpPr/>
          <p:nvPr/>
        </p:nvGrpSpPr>
        <p:grpSpPr>
          <a:xfrm>
            <a:off x="3964175" y="4033113"/>
            <a:ext cx="37200" cy="833425"/>
            <a:chOff x="367100" y="2392375"/>
            <a:chExt cx="37200" cy="833425"/>
          </a:xfrm>
        </p:grpSpPr>
        <p:sp>
          <p:nvSpPr>
            <p:cNvPr id="4122" name="Google Shape;4122;p4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3" name="Google Shape;4123;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24" name="Google Shape;4124;p44"/>
          <p:cNvGrpSpPr/>
          <p:nvPr/>
        </p:nvGrpSpPr>
        <p:grpSpPr>
          <a:xfrm>
            <a:off x="2151500" y="3499713"/>
            <a:ext cx="37200" cy="833425"/>
            <a:chOff x="367100" y="2392375"/>
            <a:chExt cx="37200" cy="833425"/>
          </a:xfrm>
        </p:grpSpPr>
        <p:sp>
          <p:nvSpPr>
            <p:cNvPr id="4125" name="Google Shape;4125;p4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6" name="Google Shape;4126;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27" name="Google Shape;4127;p44"/>
          <p:cNvGrpSpPr/>
          <p:nvPr/>
        </p:nvGrpSpPr>
        <p:grpSpPr>
          <a:xfrm>
            <a:off x="7918375" y="2571738"/>
            <a:ext cx="37200" cy="2435125"/>
            <a:chOff x="367100" y="2392375"/>
            <a:chExt cx="37200" cy="2435125"/>
          </a:xfrm>
        </p:grpSpPr>
        <p:sp>
          <p:nvSpPr>
            <p:cNvPr id="4128" name="Google Shape;4128;p4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9" name="Google Shape;4129;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30" name="Google Shape;4130;p44"/>
          <p:cNvGrpSpPr/>
          <p:nvPr/>
        </p:nvGrpSpPr>
        <p:grpSpPr>
          <a:xfrm>
            <a:off x="7713288" y="4333150"/>
            <a:ext cx="37200" cy="833425"/>
            <a:chOff x="367100" y="2392375"/>
            <a:chExt cx="37200" cy="833425"/>
          </a:xfrm>
        </p:grpSpPr>
        <p:sp>
          <p:nvSpPr>
            <p:cNvPr id="4131" name="Google Shape;4131;p4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2" name="Google Shape;4132;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33" name="Google Shape;4133;p44"/>
          <p:cNvGrpSpPr/>
          <p:nvPr/>
        </p:nvGrpSpPr>
        <p:grpSpPr>
          <a:xfrm>
            <a:off x="7349700" y="3263500"/>
            <a:ext cx="37200" cy="1232425"/>
            <a:chOff x="367100" y="2392375"/>
            <a:chExt cx="37200" cy="1232425"/>
          </a:xfrm>
        </p:grpSpPr>
        <p:sp>
          <p:nvSpPr>
            <p:cNvPr id="4134" name="Google Shape;4134;p4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5" name="Google Shape;4135;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36" name="Google Shape;4136;p44"/>
          <p:cNvGrpSpPr/>
          <p:nvPr/>
        </p:nvGrpSpPr>
        <p:grpSpPr>
          <a:xfrm>
            <a:off x="8872675" y="1608338"/>
            <a:ext cx="37200" cy="2435125"/>
            <a:chOff x="367100" y="2392375"/>
            <a:chExt cx="37200" cy="2435125"/>
          </a:xfrm>
        </p:grpSpPr>
        <p:sp>
          <p:nvSpPr>
            <p:cNvPr id="4137" name="Google Shape;4137;p4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8" name="Google Shape;4138;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39" name="Google Shape;4139;p44"/>
          <p:cNvGrpSpPr/>
          <p:nvPr/>
        </p:nvGrpSpPr>
        <p:grpSpPr>
          <a:xfrm>
            <a:off x="5876450" y="4187388"/>
            <a:ext cx="37200" cy="833425"/>
            <a:chOff x="367100" y="2392375"/>
            <a:chExt cx="37200" cy="833425"/>
          </a:xfrm>
        </p:grpSpPr>
        <p:sp>
          <p:nvSpPr>
            <p:cNvPr id="4140" name="Google Shape;4140;p4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1" name="Google Shape;4141;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42" name="Google Shape;4142;p44"/>
          <p:cNvGrpSpPr/>
          <p:nvPr/>
        </p:nvGrpSpPr>
        <p:grpSpPr>
          <a:xfrm>
            <a:off x="5316300" y="4085913"/>
            <a:ext cx="37200" cy="833425"/>
            <a:chOff x="367100" y="2392375"/>
            <a:chExt cx="37200" cy="833425"/>
          </a:xfrm>
        </p:grpSpPr>
        <p:sp>
          <p:nvSpPr>
            <p:cNvPr id="4143" name="Google Shape;4143;p4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4" name="Google Shape;4144;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45" name="Google Shape;4145;p44"/>
          <p:cNvGrpSpPr/>
          <p:nvPr/>
        </p:nvGrpSpPr>
        <p:grpSpPr>
          <a:xfrm>
            <a:off x="6436600" y="3614825"/>
            <a:ext cx="37200" cy="1232425"/>
            <a:chOff x="367100" y="2392375"/>
            <a:chExt cx="37200" cy="1232425"/>
          </a:xfrm>
        </p:grpSpPr>
        <p:sp>
          <p:nvSpPr>
            <p:cNvPr id="4146" name="Google Shape;4146;p4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7" name="Google Shape;4147;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48" name="Google Shape;4148;p44"/>
          <p:cNvGrpSpPr/>
          <p:nvPr/>
        </p:nvGrpSpPr>
        <p:grpSpPr>
          <a:xfrm>
            <a:off x="8909875" y="4143300"/>
            <a:ext cx="37200" cy="833425"/>
            <a:chOff x="367100" y="2392375"/>
            <a:chExt cx="37200" cy="833425"/>
          </a:xfrm>
        </p:grpSpPr>
        <p:sp>
          <p:nvSpPr>
            <p:cNvPr id="4149" name="Google Shape;4149;p4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0" name="Google Shape;4150;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51" name="Google Shape;4151;p44"/>
          <p:cNvGrpSpPr/>
          <p:nvPr/>
        </p:nvGrpSpPr>
        <p:grpSpPr>
          <a:xfrm>
            <a:off x="8561688" y="3987913"/>
            <a:ext cx="37200" cy="833425"/>
            <a:chOff x="367100" y="2392375"/>
            <a:chExt cx="37200" cy="833425"/>
          </a:xfrm>
        </p:grpSpPr>
        <p:sp>
          <p:nvSpPr>
            <p:cNvPr id="4152" name="Google Shape;4152;p4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3" name="Google Shape;4153;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54" name="Google Shape;4154;p44"/>
          <p:cNvGrpSpPr/>
          <p:nvPr/>
        </p:nvGrpSpPr>
        <p:grpSpPr>
          <a:xfrm>
            <a:off x="8250688" y="3614825"/>
            <a:ext cx="37200" cy="1232425"/>
            <a:chOff x="367100" y="2392375"/>
            <a:chExt cx="37200" cy="1232425"/>
          </a:xfrm>
        </p:grpSpPr>
        <p:sp>
          <p:nvSpPr>
            <p:cNvPr id="4155" name="Google Shape;4155;p4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6" name="Google Shape;4156;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57" name="Google Shape;4157;p44"/>
          <p:cNvSpPr/>
          <p:nvPr/>
        </p:nvSpPr>
        <p:spPr>
          <a:xfrm>
            <a:off x="7070700" y="38586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8" name="Google Shape;4158;p44"/>
          <p:cNvSpPr/>
          <p:nvPr/>
        </p:nvSpPr>
        <p:spPr>
          <a:xfrm>
            <a:off x="6323266" y="44287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59" name="Google Shape;4159;p44"/>
          <p:cNvGrpSpPr/>
          <p:nvPr/>
        </p:nvGrpSpPr>
        <p:grpSpPr>
          <a:xfrm>
            <a:off x="179163" y="3701225"/>
            <a:ext cx="37200" cy="1232425"/>
            <a:chOff x="367100" y="2392375"/>
            <a:chExt cx="37200" cy="1232425"/>
          </a:xfrm>
        </p:grpSpPr>
        <p:sp>
          <p:nvSpPr>
            <p:cNvPr id="4160" name="Google Shape;4160;p4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1" name="Google Shape;4161;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62" name="Google Shape;4162;p44"/>
          <p:cNvGrpSpPr/>
          <p:nvPr/>
        </p:nvGrpSpPr>
        <p:grpSpPr>
          <a:xfrm>
            <a:off x="4664063" y="3971538"/>
            <a:ext cx="37200" cy="833425"/>
            <a:chOff x="367100" y="2392375"/>
            <a:chExt cx="37200" cy="833425"/>
          </a:xfrm>
        </p:grpSpPr>
        <p:sp>
          <p:nvSpPr>
            <p:cNvPr id="4163" name="Google Shape;4163;p4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4" name="Google Shape;4164;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65" name="Google Shape;4165;p44"/>
          <p:cNvSpPr/>
          <p:nvPr/>
        </p:nvSpPr>
        <p:spPr>
          <a:xfrm>
            <a:off x="8003700" y="28179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66" name="Google Shape;4166;p44"/>
          <p:cNvGrpSpPr/>
          <p:nvPr/>
        </p:nvGrpSpPr>
        <p:grpSpPr>
          <a:xfrm>
            <a:off x="8561675" y="2681650"/>
            <a:ext cx="37200" cy="1232425"/>
            <a:chOff x="367100" y="2392375"/>
            <a:chExt cx="37200" cy="1232425"/>
          </a:xfrm>
        </p:grpSpPr>
        <p:sp>
          <p:nvSpPr>
            <p:cNvPr id="4167" name="Google Shape;4167;p4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8" name="Google Shape;4168;p4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69" name="Shape 4169"/>
        <p:cNvGrpSpPr/>
        <p:nvPr/>
      </p:nvGrpSpPr>
      <p:grpSpPr>
        <a:xfrm>
          <a:off x="0" y="0"/>
          <a:ext cx="0" cy="0"/>
          <a:chOff x="0" y="0"/>
          <a:chExt cx="0" cy="0"/>
        </a:xfrm>
      </p:grpSpPr>
      <p:sp>
        <p:nvSpPr>
          <p:cNvPr id="4170" name="Google Shape;4170;p45"/>
          <p:cNvSpPr/>
          <p:nvPr/>
        </p:nvSpPr>
        <p:spPr>
          <a:xfrm>
            <a:off x="4700688" y="41755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1" name="Google Shape;4171;p45"/>
          <p:cNvSpPr/>
          <p:nvPr/>
        </p:nvSpPr>
        <p:spPr>
          <a:xfrm>
            <a:off x="7086813" y="40752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2" name="Google Shape;4172;p45"/>
          <p:cNvSpPr/>
          <p:nvPr/>
        </p:nvSpPr>
        <p:spPr>
          <a:xfrm>
            <a:off x="245325" y="20177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73" name="Google Shape;4173;p45"/>
          <p:cNvGrpSpPr/>
          <p:nvPr/>
        </p:nvGrpSpPr>
        <p:grpSpPr>
          <a:xfrm rot="1338813">
            <a:off x="-596400" y="3478252"/>
            <a:ext cx="11364944" cy="3576518"/>
            <a:chOff x="3025400" y="1754925"/>
            <a:chExt cx="7141649" cy="2247459"/>
          </a:xfrm>
        </p:grpSpPr>
        <p:sp>
          <p:nvSpPr>
            <p:cNvPr id="4174" name="Google Shape;4174;p45"/>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5" name="Google Shape;4175;p45"/>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6" name="Google Shape;4176;p45"/>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7" name="Google Shape;4177;p45"/>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8" name="Google Shape;4178;p45"/>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9" name="Google Shape;4179;p45"/>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0" name="Google Shape;4180;p45"/>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1" name="Google Shape;4181;p45"/>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2" name="Google Shape;4182;p45"/>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3" name="Google Shape;4183;p45"/>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4" name="Google Shape;4184;p45"/>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5" name="Google Shape;4185;p45"/>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6" name="Google Shape;4186;p45"/>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7" name="Google Shape;4187;p45"/>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8" name="Google Shape;4188;p45"/>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9" name="Google Shape;4189;p45"/>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0" name="Google Shape;4190;p45"/>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1" name="Google Shape;4191;p45"/>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2" name="Google Shape;4192;p45"/>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3" name="Google Shape;4193;p45"/>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4" name="Google Shape;4194;p45"/>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5" name="Google Shape;4195;p45"/>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6" name="Google Shape;4196;p45"/>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7" name="Google Shape;4197;p45"/>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8" name="Google Shape;4198;p45"/>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9" name="Google Shape;4199;p45"/>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0" name="Google Shape;4200;p45"/>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01" name="Google Shape;4201;p45"/>
          <p:cNvSpPr/>
          <p:nvPr/>
        </p:nvSpPr>
        <p:spPr>
          <a:xfrm>
            <a:off x="-391825" y="3150275"/>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2" name="Google Shape;4202;p45"/>
          <p:cNvSpPr/>
          <p:nvPr/>
        </p:nvSpPr>
        <p:spPr>
          <a:xfrm>
            <a:off x="1298025" y="32623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3" name="Google Shape;4203;p45"/>
          <p:cNvSpPr/>
          <p:nvPr/>
        </p:nvSpPr>
        <p:spPr>
          <a:xfrm flipH="1">
            <a:off x="362254" y="3447607"/>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4" name="Google Shape;4204;p45"/>
          <p:cNvSpPr/>
          <p:nvPr/>
        </p:nvSpPr>
        <p:spPr>
          <a:xfrm flipH="1">
            <a:off x="4523719" y="4586034"/>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05" name="Google Shape;4205;p45"/>
          <p:cNvGrpSpPr/>
          <p:nvPr/>
        </p:nvGrpSpPr>
        <p:grpSpPr>
          <a:xfrm flipH="1">
            <a:off x="8890019" y="2530164"/>
            <a:ext cx="37200" cy="2435125"/>
            <a:chOff x="367100" y="2392375"/>
            <a:chExt cx="37200" cy="2435125"/>
          </a:xfrm>
        </p:grpSpPr>
        <p:sp>
          <p:nvSpPr>
            <p:cNvPr id="4206" name="Google Shape;4206;p4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7" name="Google Shape;4207;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08" name="Google Shape;4208;p45"/>
          <p:cNvGrpSpPr/>
          <p:nvPr/>
        </p:nvGrpSpPr>
        <p:grpSpPr>
          <a:xfrm flipH="1">
            <a:off x="8528258" y="4224417"/>
            <a:ext cx="37200" cy="833425"/>
            <a:chOff x="367100" y="2392375"/>
            <a:chExt cx="37200" cy="833425"/>
          </a:xfrm>
        </p:grpSpPr>
        <p:sp>
          <p:nvSpPr>
            <p:cNvPr id="4209" name="Google Shape;4209;p4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0" name="Google Shape;4210;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11" name="Google Shape;4211;p45"/>
          <p:cNvGrpSpPr/>
          <p:nvPr/>
        </p:nvGrpSpPr>
        <p:grpSpPr>
          <a:xfrm flipH="1">
            <a:off x="3665318" y="3617891"/>
            <a:ext cx="37200" cy="1232425"/>
            <a:chOff x="367100" y="2392375"/>
            <a:chExt cx="37200" cy="1232425"/>
          </a:xfrm>
        </p:grpSpPr>
        <p:sp>
          <p:nvSpPr>
            <p:cNvPr id="4212" name="Google Shape;4212;p4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3" name="Google Shape;4213;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14" name="Google Shape;4214;p45"/>
          <p:cNvGrpSpPr/>
          <p:nvPr/>
        </p:nvGrpSpPr>
        <p:grpSpPr>
          <a:xfrm flipH="1">
            <a:off x="593542" y="2530165"/>
            <a:ext cx="37200" cy="2435125"/>
            <a:chOff x="367100" y="2392375"/>
            <a:chExt cx="37200" cy="2435125"/>
          </a:xfrm>
        </p:grpSpPr>
        <p:sp>
          <p:nvSpPr>
            <p:cNvPr id="4215" name="Google Shape;4215;p4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6" name="Google Shape;4216;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17" name="Google Shape;4217;p45"/>
          <p:cNvGrpSpPr/>
          <p:nvPr/>
        </p:nvGrpSpPr>
        <p:grpSpPr>
          <a:xfrm flipH="1">
            <a:off x="8751100" y="3814078"/>
            <a:ext cx="37200" cy="1232425"/>
            <a:chOff x="367100" y="2392375"/>
            <a:chExt cx="37200" cy="1232425"/>
          </a:xfrm>
        </p:grpSpPr>
        <p:sp>
          <p:nvSpPr>
            <p:cNvPr id="4218" name="Google Shape;4218;p4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9" name="Google Shape;4219;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20" name="Google Shape;4220;p45"/>
          <p:cNvGrpSpPr/>
          <p:nvPr/>
        </p:nvGrpSpPr>
        <p:grpSpPr>
          <a:xfrm flipH="1">
            <a:off x="6034130" y="4390729"/>
            <a:ext cx="37200" cy="833425"/>
            <a:chOff x="367100" y="2392375"/>
            <a:chExt cx="37200" cy="833425"/>
          </a:xfrm>
        </p:grpSpPr>
        <p:sp>
          <p:nvSpPr>
            <p:cNvPr id="4221" name="Google Shape;4221;p4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2" name="Google Shape;4222;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23" name="Google Shape;4223;p45"/>
          <p:cNvGrpSpPr/>
          <p:nvPr/>
        </p:nvGrpSpPr>
        <p:grpSpPr>
          <a:xfrm flipH="1">
            <a:off x="4838764" y="4256928"/>
            <a:ext cx="37200" cy="833425"/>
            <a:chOff x="367100" y="2392375"/>
            <a:chExt cx="37200" cy="833425"/>
          </a:xfrm>
        </p:grpSpPr>
        <p:sp>
          <p:nvSpPr>
            <p:cNvPr id="4224" name="Google Shape;4224;p4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5" name="Google Shape;4225;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26" name="Google Shape;4226;p45"/>
          <p:cNvGrpSpPr/>
          <p:nvPr/>
        </p:nvGrpSpPr>
        <p:grpSpPr>
          <a:xfrm flipH="1">
            <a:off x="7290381" y="4531516"/>
            <a:ext cx="37200" cy="833425"/>
            <a:chOff x="367100" y="2392375"/>
            <a:chExt cx="37200" cy="833425"/>
          </a:xfrm>
        </p:grpSpPr>
        <p:sp>
          <p:nvSpPr>
            <p:cNvPr id="4227" name="Google Shape;4227;p4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8" name="Google Shape;4228;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29" name="Google Shape;4229;p45"/>
          <p:cNvGrpSpPr/>
          <p:nvPr/>
        </p:nvGrpSpPr>
        <p:grpSpPr>
          <a:xfrm flipH="1">
            <a:off x="1467921" y="3952153"/>
            <a:ext cx="37200" cy="833425"/>
            <a:chOff x="367100" y="2392375"/>
            <a:chExt cx="37200" cy="833425"/>
          </a:xfrm>
        </p:grpSpPr>
        <p:sp>
          <p:nvSpPr>
            <p:cNvPr id="4230" name="Google Shape;4230;p4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1" name="Google Shape;4231;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32" name="Google Shape;4232;p45"/>
          <p:cNvGrpSpPr/>
          <p:nvPr/>
        </p:nvGrpSpPr>
        <p:grpSpPr>
          <a:xfrm flipH="1">
            <a:off x="3128018" y="4238304"/>
            <a:ext cx="37200" cy="833425"/>
            <a:chOff x="367100" y="2392375"/>
            <a:chExt cx="37200" cy="833425"/>
          </a:xfrm>
        </p:grpSpPr>
        <p:sp>
          <p:nvSpPr>
            <p:cNvPr id="4233" name="Google Shape;4233;p4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4" name="Google Shape;4234;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35" name="Google Shape;4235;p45"/>
          <p:cNvGrpSpPr/>
          <p:nvPr/>
        </p:nvGrpSpPr>
        <p:grpSpPr>
          <a:xfrm flipH="1">
            <a:off x="4018898" y="4256916"/>
            <a:ext cx="37200" cy="833425"/>
            <a:chOff x="367100" y="2392375"/>
            <a:chExt cx="37200" cy="833425"/>
          </a:xfrm>
        </p:grpSpPr>
        <p:sp>
          <p:nvSpPr>
            <p:cNvPr id="4236" name="Google Shape;4236;p4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7" name="Google Shape;4237;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38" name="Google Shape;4238;p45"/>
          <p:cNvGrpSpPr/>
          <p:nvPr/>
        </p:nvGrpSpPr>
        <p:grpSpPr>
          <a:xfrm flipH="1">
            <a:off x="2686861" y="3860303"/>
            <a:ext cx="37200" cy="1232425"/>
            <a:chOff x="367100" y="2392375"/>
            <a:chExt cx="37200" cy="1232425"/>
          </a:xfrm>
        </p:grpSpPr>
        <p:sp>
          <p:nvSpPr>
            <p:cNvPr id="4239" name="Google Shape;4239;p4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0" name="Google Shape;4240;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41" name="Google Shape;4241;p45"/>
          <p:cNvGrpSpPr/>
          <p:nvPr/>
        </p:nvGrpSpPr>
        <p:grpSpPr>
          <a:xfrm flipH="1">
            <a:off x="1100610" y="3933529"/>
            <a:ext cx="37200" cy="833425"/>
            <a:chOff x="367100" y="2392375"/>
            <a:chExt cx="37200" cy="833425"/>
          </a:xfrm>
        </p:grpSpPr>
        <p:sp>
          <p:nvSpPr>
            <p:cNvPr id="4242" name="Google Shape;4242;p4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3" name="Google Shape;4243;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44" name="Google Shape;4244;p45"/>
          <p:cNvGrpSpPr/>
          <p:nvPr/>
        </p:nvGrpSpPr>
        <p:grpSpPr>
          <a:xfrm flipH="1">
            <a:off x="897655" y="4006015"/>
            <a:ext cx="37200" cy="833425"/>
            <a:chOff x="367100" y="2392375"/>
            <a:chExt cx="37200" cy="833425"/>
          </a:xfrm>
        </p:grpSpPr>
        <p:sp>
          <p:nvSpPr>
            <p:cNvPr id="4245" name="Google Shape;4245;p4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6" name="Google Shape;4246;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47" name="Google Shape;4247;p45"/>
          <p:cNvGrpSpPr/>
          <p:nvPr/>
        </p:nvGrpSpPr>
        <p:grpSpPr>
          <a:xfrm flipH="1">
            <a:off x="338964" y="3846491"/>
            <a:ext cx="37200" cy="1232425"/>
            <a:chOff x="367100" y="2392375"/>
            <a:chExt cx="37200" cy="1232425"/>
          </a:xfrm>
        </p:grpSpPr>
        <p:sp>
          <p:nvSpPr>
            <p:cNvPr id="4248" name="Google Shape;4248;p4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9" name="Google Shape;4249;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50" name="Google Shape;4250;p45"/>
          <p:cNvSpPr/>
          <p:nvPr/>
        </p:nvSpPr>
        <p:spPr>
          <a:xfrm flipH="1">
            <a:off x="1262464" y="450983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1" name="Google Shape;4251;p45"/>
          <p:cNvSpPr/>
          <p:nvPr/>
        </p:nvSpPr>
        <p:spPr>
          <a:xfrm flipH="1">
            <a:off x="1982343" y="4592753"/>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52" name="Google Shape;4252;p45"/>
          <p:cNvGrpSpPr/>
          <p:nvPr/>
        </p:nvGrpSpPr>
        <p:grpSpPr>
          <a:xfrm flipH="1">
            <a:off x="9077949" y="3701228"/>
            <a:ext cx="37200" cy="1232425"/>
            <a:chOff x="367100" y="2392375"/>
            <a:chExt cx="37200" cy="1232425"/>
          </a:xfrm>
        </p:grpSpPr>
        <p:sp>
          <p:nvSpPr>
            <p:cNvPr id="4253" name="Google Shape;4253;p4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4" name="Google Shape;4254;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55" name="Google Shape;4255;p45"/>
          <p:cNvGrpSpPr/>
          <p:nvPr/>
        </p:nvGrpSpPr>
        <p:grpSpPr>
          <a:xfrm flipH="1">
            <a:off x="228356" y="2453965"/>
            <a:ext cx="37200" cy="2435125"/>
            <a:chOff x="367100" y="2392375"/>
            <a:chExt cx="37200" cy="2435125"/>
          </a:xfrm>
        </p:grpSpPr>
        <p:sp>
          <p:nvSpPr>
            <p:cNvPr id="4256" name="Google Shape;4256;p4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7" name="Google Shape;4257;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58" name="Google Shape;4258;p45"/>
          <p:cNvGrpSpPr/>
          <p:nvPr/>
        </p:nvGrpSpPr>
        <p:grpSpPr>
          <a:xfrm flipH="1">
            <a:off x="2953925" y="3596415"/>
            <a:ext cx="37200" cy="833425"/>
            <a:chOff x="367100" y="2392375"/>
            <a:chExt cx="37200" cy="833425"/>
          </a:xfrm>
        </p:grpSpPr>
        <p:sp>
          <p:nvSpPr>
            <p:cNvPr id="4259" name="Google Shape;4259;p4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0" name="Google Shape;4260;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61" name="Google Shape;4261;p45"/>
          <p:cNvGrpSpPr/>
          <p:nvPr/>
        </p:nvGrpSpPr>
        <p:grpSpPr>
          <a:xfrm flipH="1">
            <a:off x="3514053" y="3952141"/>
            <a:ext cx="37200" cy="833425"/>
            <a:chOff x="367100" y="2392375"/>
            <a:chExt cx="37200" cy="833425"/>
          </a:xfrm>
        </p:grpSpPr>
        <p:sp>
          <p:nvSpPr>
            <p:cNvPr id="4262" name="Google Shape;4262;p4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3" name="Google Shape;4263;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64" name="Google Shape;4264;p45"/>
          <p:cNvGrpSpPr/>
          <p:nvPr/>
        </p:nvGrpSpPr>
        <p:grpSpPr>
          <a:xfrm flipH="1">
            <a:off x="2393797" y="3023851"/>
            <a:ext cx="37200" cy="1232425"/>
            <a:chOff x="367100" y="2392375"/>
            <a:chExt cx="37200" cy="1232425"/>
          </a:xfrm>
        </p:grpSpPr>
        <p:sp>
          <p:nvSpPr>
            <p:cNvPr id="4265" name="Google Shape;4265;p4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6" name="Google Shape;4266;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67" name="Google Shape;4267;p45"/>
          <p:cNvSpPr/>
          <p:nvPr/>
        </p:nvSpPr>
        <p:spPr>
          <a:xfrm flipH="1">
            <a:off x="1201736" y="3267707"/>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8" name="Google Shape;4268;p45"/>
          <p:cNvSpPr/>
          <p:nvPr/>
        </p:nvSpPr>
        <p:spPr>
          <a:xfrm flipH="1">
            <a:off x="2039441" y="3837777"/>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69" name="Google Shape;4269;p45"/>
          <p:cNvGrpSpPr/>
          <p:nvPr/>
        </p:nvGrpSpPr>
        <p:grpSpPr>
          <a:xfrm flipH="1">
            <a:off x="7964362" y="4674414"/>
            <a:ext cx="37200" cy="341729"/>
            <a:chOff x="367100" y="2392375"/>
            <a:chExt cx="37200" cy="341729"/>
          </a:xfrm>
        </p:grpSpPr>
        <p:sp>
          <p:nvSpPr>
            <p:cNvPr id="4270" name="Google Shape;4270;p45"/>
            <p:cNvSpPr/>
            <p:nvPr/>
          </p:nvSpPr>
          <p:spPr>
            <a:xfrm>
              <a:off x="382112" y="2424804"/>
              <a:ext cx="7200" cy="3093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1" name="Google Shape;4271;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72" name="Google Shape;4272;p45"/>
          <p:cNvGrpSpPr/>
          <p:nvPr/>
        </p:nvGrpSpPr>
        <p:grpSpPr>
          <a:xfrm flipH="1">
            <a:off x="1124196" y="2201987"/>
            <a:ext cx="37200" cy="2435125"/>
            <a:chOff x="367100" y="2392375"/>
            <a:chExt cx="37200" cy="2435125"/>
          </a:xfrm>
        </p:grpSpPr>
        <p:sp>
          <p:nvSpPr>
            <p:cNvPr id="4273" name="Google Shape;4273;p4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4" name="Google Shape;4274;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75" name="Google Shape;4275;p45"/>
          <p:cNvGrpSpPr/>
          <p:nvPr/>
        </p:nvGrpSpPr>
        <p:grpSpPr>
          <a:xfrm flipH="1">
            <a:off x="2135982" y="1861336"/>
            <a:ext cx="37200" cy="2435125"/>
            <a:chOff x="367100" y="2392375"/>
            <a:chExt cx="37200" cy="2435125"/>
          </a:xfrm>
        </p:grpSpPr>
        <p:sp>
          <p:nvSpPr>
            <p:cNvPr id="4276" name="Google Shape;4276;p4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7" name="Google Shape;4277;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78" name="Google Shape;4278;p45"/>
          <p:cNvGrpSpPr/>
          <p:nvPr/>
        </p:nvGrpSpPr>
        <p:grpSpPr>
          <a:xfrm flipH="1">
            <a:off x="1758997" y="1161285"/>
            <a:ext cx="37200" cy="3553537"/>
            <a:chOff x="367100" y="2392375"/>
            <a:chExt cx="37200" cy="3553537"/>
          </a:xfrm>
        </p:grpSpPr>
        <p:sp>
          <p:nvSpPr>
            <p:cNvPr id="4279" name="Google Shape;4279;p4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0" name="Google Shape;4280;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81" name="Google Shape;4281;p45"/>
          <p:cNvGrpSpPr/>
          <p:nvPr/>
        </p:nvGrpSpPr>
        <p:grpSpPr>
          <a:xfrm flipH="1">
            <a:off x="1303564" y="2441538"/>
            <a:ext cx="37200" cy="2435125"/>
            <a:chOff x="367100" y="2392375"/>
            <a:chExt cx="37200" cy="2435125"/>
          </a:xfrm>
        </p:grpSpPr>
        <p:sp>
          <p:nvSpPr>
            <p:cNvPr id="4282" name="Google Shape;4282;p4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3" name="Google Shape;4283;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84" name="Google Shape;4284;p45"/>
          <p:cNvGrpSpPr/>
          <p:nvPr/>
        </p:nvGrpSpPr>
        <p:grpSpPr>
          <a:xfrm flipH="1">
            <a:off x="3220065" y="905984"/>
            <a:ext cx="37200" cy="3553537"/>
            <a:chOff x="367100" y="2392375"/>
            <a:chExt cx="37200" cy="3553537"/>
          </a:xfrm>
        </p:grpSpPr>
        <p:sp>
          <p:nvSpPr>
            <p:cNvPr id="4285" name="Google Shape;4285;p4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6" name="Google Shape;4286;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87" name="Google Shape;4287;p45"/>
          <p:cNvGrpSpPr/>
          <p:nvPr/>
        </p:nvGrpSpPr>
        <p:grpSpPr>
          <a:xfrm flipH="1">
            <a:off x="2806931" y="2157612"/>
            <a:ext cx="37200" cy="2435125"/>
            <a:chOff x="367100" y="2392375"/>
            <a:chExt cx="37200" cy="2435125"/>
          </a:xfrm>
        </p:grpSpPr>
        <p:sp>
          <p:nvSpPr>
            <p:cNvPr id="4288" name="Google Shape;4288;p4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9" name="Google Shape;4289;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90" name="Google Shape;4290;p45"/>
          <p:cNvGrpSpPr/>
          <p:nvPr/>
        </p:nvGrpSpPr>
        <p:grpSpPr>
          <a:xfrm flipH="1">
            <a:off x="2055260" y="4175529"/>
            <a:ext cx="37200" cy="833425"/>
            <a:chOff x="367100" y="2392375"/>
            <a:chExt cx="37200" cy="833425"/>
          </a:xfrm>
        </p:grpSpPr>
        <p:sp>
          <p:nvSpPr>
            <p:cNvPr id="4291" name="Google Shape;4291;p4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2" name="Google Shape;4292;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93" name="Google Shape;4293;p45"/>
          <p:cNvGrpSpPr/>
          <p:nvPr/>
        </p:nvGrpSpPr>
        <p:grpSpPr>
          <a:xfrm flipH="1">
            <a:off x="4338012" y="4618889"/>
            <a:ext cx="37200" cy="341729"/>
            <a:chOff x="367100" y="2392375"/>
            <a:chExt cx="37200" cy="341729"/>
          </a:xfrm>
        </p:grpSpPr>
        <p:sp>
          <p:nvSpPr>
            <p:cNvPr id="4294" name="Google Shape;4294;p45"/>
            <p:cNvSpPr/>
            <p:nvPr/>
          </p:nvSpPr>
          <p:spPr>
            <a:xfrm>
              <a:off x="382112" y="2424804"/>
              <a:ext cx="7200" cy="3093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5" name="Google Shape;4295;p4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96" name="Google Shape;4296;p45"/>
          <p:cNvSpPr/>
          <p:nvPr/>
        </p:nvSpPr>
        <p:spPr>
          <a:xfrm>
            <a:off x="551513" y="15509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7" name="Google Shape;4297;p45"/>
          <p:cNvSpPr/>
          <p:nvPr/>
        </p:nvSpPr>
        <p:spPr>
          <a:xfrm>
            <a:off x="1968650" y="359846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8" name="Google Shape;4298;p45"/>
          <p:cNvSpPr txBox="1"/>
          <p:nvPr>
            <p:ph idx="1" type="body"/>
          </p:nvPr>
        </p:nvSpPr>
        <p:spPr>
          <a:xfrm flipH="1">
            <a:off x="4617285" y="1733316"/>
            <a:ext cx="3813600" cy="234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99" name="Google Shape;4299;p45"/>
          <p:cNvSpPr txBox="1"/>
          <p:nvPr>
            <p:ph type="title"/>
          </p:nvPr>
        </p:nvSpPr>
        <p:spPr>
          <a:xfrm flipH="1">
            <a:off x="4617275" y="1069288"/>
            <a:ext cx="3813600" cy="663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00" name="Shape 4300"/>
        <p:cNvGrpSpPr/>
        <p:nvPr/>
      </p:nvGrpSpPr>
      <p:grpSpPr>
        <a:xfrm>
          <a:off x="0" y="0"/>
          <a:ext cx="0" cy="0"/>
          <a:chOff x="0" y="0"/>
          <a:chExt cx="0" cy="0"/>
        </a:xfrm>
      </p:grpSpPr>
      <p:sp>
        <p:nvSpPr>
          <p:cNvPr id="4301" name="Google Shape;4301;p46"/>
          <p:cNvSpPr txBox="1"/>
          <p:nvPr>
            <p:ph type="title"/>
          </p:nvPr>
        </p:nvSpPr>
        <p:spPr>
          <a:xfrm>
            <a:off x="713100" y="2180315"/>
            <a:ext cx="3696000" cy="1352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302" name="Google Shape;4302;p46"/>
          <p:cNvSpPr txBox="1"/>
          <p:nvPr>
            <p:ph idx="2" type="title"/>
          </p:nvPr>
        </p:nvSpPr>
        <p:spPr>
          <a:xfrm>
            <a:off x="1956925" y="1070176"/>
            <a:ext cx="1208700" cy="930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303" name="Google Shape;4303;p46"/>
          <p:cNvSpPr txBox="1"/>
          <p:nvPr>
            <p:ph idx="1" type="subTitle"/>
          </p:nvPr>
        </p:nvSpPr>
        <p:spPr>
          <a:xfrm>
            <a:off x="1157500" y="3531590"/>
            <a:ext cx="2807400" cy="69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4304" name="Google Shape;4304;p46"/>
          <p:cNvGrpSpPr/>
          <p:nvPr/>
        </p:nvGrpSpPr>
        <p:grpSpPr>
          <a:xfrm>
            <a:off x="5363188" y="3248788"/>
            <a:ext cx="37200" cy="833425"/>
            <a:chOff x="367100" y="2392375"/>
            <a:chExt cx="37200" cy="833425"/>
          </a:xfrm>
        </p:grpSpPr>
        <p:sp>
          <p:nvSpPr>
            <p:cNvPr id="4305" name="Google Shape;4305;p4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6" name="Google Shape;4306;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07" name="Google Shape;4307;p46"/>
          <p:cNvGrpSpPr/>
          <p:nvPr/>
        </p:nvGrpSpPr>
        <p:grpSpPr>
          <a:xfrm rot="-1435600">
            <a:off x="-620293" y="2520429"/>
            <a:ext cx="11364881" cy="3576498"/>
            <a:chOff x="3025400" y="1754925"/>
            <a:chExt cx="7141649" cy="2247459"/>
          </a:xfrm>
        </p:grpSpPr>
        <p:sp>
          <p:nvSpPr>
            <p:cNvPr id="4308" name="Google Shape;4308;p46"/>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9" name="Google Shape;4309;p46"/>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0" name="Google Shape;4310;p46"/>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1" name="Google Shape;4311;p46"/>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2" name="Google Shape;4312;p46"/>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3" name="Google Shape;4313;p46"/>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4" name="Google Shape;4314;p46"/>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5" name="Google Shape;4315;p46"/>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6" name="Google Shape;4316;p46"/>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7" name="Google Shape;4317;p46"/>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8" name="Google Shape;4318;p46"/>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9" name="Google Shape;4319;p46"/>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0" name="Google Shape;4320;p46"/>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1" name="Google Shape;4321;p46"/>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2" name="Google Shape;4322;p46"/>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3" name="Google Shape;4323;p46"/>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4" name="Google Shape;4324;p46"/>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5" name="Google Shape;4325;p46"/>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6" name="Google Shape;4326;p46"/>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7" name="Google Shape;4327;p46"/>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8" name="Google Shape;4328;p46"/>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9" name="Google Shape;4329;p46"/>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0" name="Google Shape;4330;p46"/>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1" name="Google Shape;4331;p46"/>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2" name="Google Shape;4332;p46"/>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3" name="Google Shape;4333;p46"/>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4" name="Google Shape;4334;p46"/>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35" name="Google Shape;4335;p46"/>
          <p:cNvSpPr/>
          <p:nvPr/>
        </p:nvSpPr>
        <p:spPr>
          <a:xfrm>
            <a:off x="8605400" y="3447600"/>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6" name="Google Shape;4336;p46"/>
          <p:cNvSpPr/>
          <p:nvPr/>
        </p:nvSpPr>
        <p:spPr>
          <a:xfrm>
            <a:off x="4175563" y="4586025"/>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37" name="Google Shape;4337;p46"/>
          <p:cNvGrpSpPr/>
          <p:nvPr/>
        </p:nvGrpSpPr>
        <p:grpSpPr>
          <a:xfrm>
            <a:off x="8577688" y="3176063"/>
            <a:ext cx="37200" cy="2435125"/>
            <a:chOff x="367100" y="2392375"/>
            <a:chExt cx="37200" cy="2435125"/>
          </a:xfrm>
        </p:grpSpPr>
        <p:sp>
          <p:nvSpPr>
            <p:cNvPr id="4338" name="Google Shape;4338;p4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9" name="Google Shape;4339;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40" name="Google Shape;4340;p46"/>
          <p:cNvGrpSpPr/>
          <p:nvPr/>
        </p:nvGrpSpPr>
        <p:grpSpPr>
          <a:xfrm>
            <a:off x="4418513" y="4180725"/>
            <a:ext cx="37200" cy="833425"/>
            <a:chOff x="367100" y="2392375"/>
            <a:chExt cx="37200" cy="833425"/>
          </a:xfrm>
        </p:grpSpPr>
        <p:sp>
          <p:nvSpPr>
            <p:cNvPr id="4341" name="Google Shape;4341;p4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2" name="Google Shape;4342;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43" name="Google Shape;4343;p46"/>
          <p:cNvGrpSpPr/>
          <p:nvPr/>
        </p:nvGrpSpPr>
        <p:grpSpPr>
          <a:xfrm>
            <a:off x="8040131" y="3723550"/>
            <a:ext cx="37200" cy="833425"/>
            <a:chOff x="367100" y="2392375"/>
            <a:chExt cx="37200" cy="833425"/>
          </a:xfrm>
        </p:grpSpPr>
        <p:sp>
          <p:nvSpPr>
            <p:cNvPr id="4344" name="Google Shape;4344;p4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5" name="Google Shape;4345;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46" name="Google Shape;4346;p46"/>
          <p:cNvGrpSpPr/>
          <p:nvPr/>
        </p:nvGrpSpPr>
        <p:grpSpPr>
          <a:xfrm>
            <a:off x="5976925" y="4466900"/>
            <a:ext cx="37200" cy="833425"/>
            <a:chOff x="367100" y="2392375"/>
            <a:chExt cx="37200" cy="833425"/>
          </a:xfrm>
        </p:grpSpPr>
        <p:sp>
          <p:nvSpPr>
            <p:cNvPr id="4347" name="Google Shape;4347;p4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8" name="Google Shape;4348;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49" name="Google Shape;4349;p46"/>
          <p:cNvGrpSpPr/>
          <p:nvPr/>
        </p:nvGrpSpPr>
        <p:grpSpPr>
          <a:xfrm>
            <a:off x="5197725" y="4379113"/>
            <a:ext cx="37200" cy="833425"/>
            <a:chOff x="367100" y="2392375"/>
            <a:chExt cx="37200" cy="833425"/>
          </a:xfrm>
        </p:grpSpPr>
        <p:sp>
          <p:nvSpPr>
            <p:cNvPr id="4350" name="Google Shape;4350;p4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1" name="Google Shape;4351;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52" name="Google Shape;4352;p46"/>
          <p:cNvGrpSpPr/>
          <p:nvPr/>
        </p:nvGrpSpPr>
        <p:grpSpPr>
          <a:xfrm>
            <a:off x="6658750" y="4191225"/>
            <a:ext cx="37200" cy="1232425"/>
            <a:chOff x="367100" y="2392375"/>
            <a:chExt cx="37200" cy="1232425"/>
          </a:xfrm>
        </p:grpSpPr>
        <p:sp>
          <p:nvSpPr>
            <p:cNvPr id="4353" name="Google Shape;4353;p4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4" name="Google Shape;4354;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55" name="Google Shape;4355;p46"/>
          <p:cNvGrpSpPr/>
          <p:nvPr/>
        </p:nvGrpSpPr>
        <p:grpSpPr>
          <a:xfrm>
            <a:off x="7834550" y="4413900"/>
            <a:ext cx="37200" cy="833425"/>
            <a:chOff x="367100" y="2392375"/>
            <a:chExt cx="37200" cy="833425"/>
          </a:xfrm>
        </p:grpSpPr>
        <p:sp>
          <p:nvSpPr>
            <p:cNvPr id="4356" name="Google Shape;4356;p4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7" name="Google Shape;4357;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58" name="Google Shape;4358;p46"/>
          <p:cNvGrpSpPr/>
          <p:nvPr/>
        </p:nvGrpSpPr>
        <p:grpSpPr>
          <a:xfrm>
            <a:off x="8308875" y="3902100"/>
            <a:ext cx="37200" cy="833425"/>
            <a:chOff x="367100" y="2392375"/>
            <a:chExt cx="37200" cy="833425"/>
          </a:xfrm>
        </p:grpSpPr>
        <p:sp>
          <p:nvSpPr>
            <p:cNvPr id="4359" name="Google Shape;4359;p4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0" name="Google Shape;4360;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61" name="Google Shape;4361;p46"/>
          <p:cNvGrpSpPr/>
          <p:nvPr/>
        </p:nvGrpSpPr>
        <p:grpSpPr>
          <a:xfrm>
            <a:off x="8846488" y="4204613"/>
            <a:ext cx="37200" cy="1232425"/>
            <a:chOff x="367100" y="2392375"/>
            <a:chExt cx="37200" cy="1232425"/>
          </a:xfrm>
        </p:grpSpPr>
        <p:sp>
          <p:nvSpPr>
            <p:cNvPr id="4362" name="Google Shape;4362;p4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3" name="Google Shape;4363;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64" name="Google Shape;4364;p46"/>
          <p:cNvSpPr/>
          <p:nvPr/>
        </p:nvSpPr>
        <p:spPr>
          <a:xfrm>
            <a:off x="6620088" y="46132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5" name="Google Shape;4365;p46"/>
          <p:cNvSpPr/>
          <p:nvPr/>
        </p:nvSpPr>
        <p:spPr>
          <a:xfrm>
            <a:off x="6807341" y="48213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66" name="Google Shape;4366;p46"/>
          <p:cNvGrpSpPr/>
          <p:nvPr/>
        </p:nvGrpSpPr>
        <p:grpSpPr>
          <a:xfrm>
            <a:off x="4664063" y="4162100"/>
            <a:ext cx="37200" cy="833425"/>
            <a:chOff x="367100" y="2392375"/>
            <a:chExt cx="37200" cy="833425"/>
          </a:xfrm>
        </p:grpSpPr>
        <p:sp>
          <p:nvSpPr>
            <p:cNvPr id="4367" name="Google Shape;4367;p4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8" name="Google Shape;4368;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69" name="Google Shape;4369;p46"/>
          <p:cNvGrpSpPr/>
          <p:nvPr/>
        </p:nvGrpSpPr>
        <p:grpSpPr>
          <a:xfrm>
            <a:off x="9029100" y="3450863"/>
            <a:ext cx="37200" cy="2435125"/>
            <a:chOff x="367100" y="2392375"/>
            <a:chExt cx="37200" cy="2435125"/>
          </a:xfrm>
        </p:grpSpPr>
        <p:sp>
          <p:nvSpPr>
            <p:cNvPr id="4370" name="Google Shape;4370;p4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1" name="Google Shape;4371;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72" name="Google Shape;4372;p46"/>
          <p:cNvGrpSpPr/>
          <p:nvPr/>
        </p:nvGrpSpPr>
        <p:grpSpPr>
          <a:xfrm>
            <a:off x="6398263" y="3825000"/>
            <a:ext cx="37200" cy="833425"/>
            <a:chOff x="367100" y="2392375"/>
            <a:chExt cx="37200" cy="833425"/>
          </a:xfrm>
        </p:grpSpPr>
        <p:sp>
          <p:nvSpPr>
            <p:cNvPr id="4373" name="Google Shape;4373;p4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4" name="Google Shape;4374;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75" name="Google Shape;4375;p46"/>
          <p:cNvGrpSpPr/>
          <p:nvPr/>
        </p:nvGrpSpPr>
        <p:grpSpPr>
          <a:xfrm>
            <a:off x="5580650" y="4180738"/>
            <a:ext cx="37200" cy="833425"/>
            <a:chOff x="367100" y="2392375"/>
            <a:chExt cx="37200" cy="833425"/>
          </a:xfrm>
        </p:grpSpPr>
        <p:sp>
          <p:nvSpPr>
            <p:cNvPr id="4376" name="Google Shape;4376;p4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7" name="Google Shape;4377;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78" name="Google Shape;4378;p46"/>
          <p:cNvGrpSpPr/>
          <p:nvPr/>
        </p:nvGrpSpPr>
        <p:grpSpPr>
          <a:xfrm>
            <a:off x="6919225" y="3384000"/>
            <a:ext cx="37200" cy="1232425"/>
            <a:chOff x="367100" y="2392375"/>
            <a:chExt cx="37200" cy="1232425"/>
          </a:xfrm>
        </p:grpSpPr>
        <p:sp>
          <p:nvSpPr>
            <p:cNvPr id="4379" name="Google Shape;4379;p4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0" name="Google Shape;4380;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81" name="Google Shape;4381;p46"/>
          <p:cNvSpPr/>
          <p:nvPr/>
        </p:nvSpPr>
        <p:spPr>
          <a:xfrm>
            <a:off x="7056450" y="332673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2" name="Google Shape;4382;p46"/>
          <p:cNvSpPr/>
          <p:nvPr/>
        </p:nvSpPr>
        <p:spPr>
          <a:xfrm>
            <a:off x="6427979" y="40895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83" name="Google Shape;4383;p46"/>
          <p:cNvGrpSpPr/>
          <p:nvPr/>
        </p:nvGrpSpPr>
        <p:grpSpPr>
          <a:xfrm>
            <a:off x="8133225" y="2430588"/>
            <a:ext cx="37200" cy="2435125"/>
            <a:chOff x="367100" y="2392375"/>
            <a:chExt cx="37200" cy="2435125"/>
          </a:xfrm>
        </p:grpSpPr>
        <p:sp>
          <p:nvSpPr>
            <p:cNvPr id="4384" name="Google Shape;4384;p4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5" name="Google Shape;4385;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86" name="Google Shape;4386;p46"/>
          <p:cNvGrpSpPr/>
          <p:nvPr/>
        </p:nvGrpSpPr>
        <p:grpSpPr>
          <a:xfrm>
            <a:off x="7121400" y="2089938"/>
            <a:ext cx="37200" cy="2435125"/>
            <a:chOff x="367100" y="2392375"/>
            <a:chExt cx="37200" cy="2435125"/>
          </a:xfrm>
        </p:grpSpPr>
        <p:sp>
          <p:nvSpPr>
            <p:cNvPr id="4387" name="Google Shape;4387;p4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8" name="Google Shape;4388;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89" name="Google Shape;4389;p46"/>
          <p:cNvGrpSpPr/>
          <p:nvPr/>
        </p:nvGrpSpPr>
        <p:grpSpPr>
          <a:xfrm>
            <a:off x="7498400" y="971538"/>
            <a:ext cx="37200" cy="3553537"/>
            <a:chOff x="367100" y="2392375"/>
            <a:chExt cx="37200" cy="3553537"/>
          </a:xfrm>
        </p:grpSpPr>
        <p:sp>
          <p:nvSpPr>
            <p:cNvPr id="4390" name="Google Shape;4390;p4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1" name="Google Shape;4391;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92" name="Google Shape;4392;p46"/>
          <p:cNvGrpSpPr/>
          <p:nvPr/>
        </p:nvGrpSpPr>
        <p:grpSpPr>
          <a:xfrm>
            <a:off x="7953850" y="2898738"/>
            <a:ext cx="37200" cy="2435125"/>
            <a:chOff x="367100" y="2392375"/>
            <a:chExt cx="37200" cy="2435125"/>
          </a:xfrm>
        </p:grpSpPr>
        <p:sp>
          <p:nvSpPr>
            <p:cNvPr id="4393" name="Google Shape;4393;p4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4" name="Google Shape;4394;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95" name="Google Shape;4395;p46"/>
          <p:cNvGrpSpPr/>
          <p:nvPr/>
        </p:nvGrpSpPr>
        <p:grpSpPr>
          <a:xfrm>
            <a:off x="5775150" y="1871388"/>
            <a:ext cx="37200" cy="3553537"/>
            <a:chOff x="367100" y="2392375"/>
            <a:chExt cx="37200" cy="3553537"/>
          </a:xfrm>
        </p:grpSpPr>
        <p:sp>
          <p:nvSpPr>
            <p:cNvPr id="4396" name="Google Shape;4396;p4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7" name="Google Shape;4397;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98" name="Google Shape;4398;p46"/>
          <p:cNvGrpSpPr/>
          <p:nvPr/>
        </p:nvGrpSpPr>
        <p:grpSpPr>
          <a:xfrm>
            <a:off x="6226013" y="2482963"/>
            <a:ext cx="37200" cy="2435125"/>
            <a:chOff x="367100" y="2392375"/>
            <a:chExt cx="37200" cy="2435125"/>
          </a:xfrm>
        </p:grpSpPr>
        <p:sp>
          <p:nvSpPr>
            <p:cNvPr id="4399" name="Google Shape;4399;p4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0" name="Google Shape;4400;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01" name="Google Shape;4401;p46"/>
          <p:cNvGrpSpPr/>
          <p:nvPr/>
        </p:nvGrpSpPr>
        <p:grpSpPr>
          <a:xfrm>
            <a:off x="7452769" y="3946925"/>
            <a:ext cx="37200" cy="833425"/>
            <a:chOff x="367100" y="2392375"/>
            <a:chExt cx="37200" cy="833425"/>
          </a:xfrm>
        </p:grpSpPr>
        <p:sp>
          <p:nvSpPr>
            <p:cNvPr id="4402" name="Google Shape;4402;p4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3" name="Google Shape;4403;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04" name="Google Shape;4404;p46"/>
          <p:cNvSpPr/>
          <p:nvPr/>
        </p:nvSpPr>
        <p:spPr>
          <a:xfrm>
            <a:off x="4175563" y="46622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05" name="Google Shape;4405;p46"/>
          <p:cNvGrpSpPr/>
          <p:nvPr/>
        </p:nvGrpSpPr>
        <p:grpSpPr>
          <a:xfrm>
            <a:off x="367100" y="3091113"/>
            <a:ext cx="37200" cy="2435125"/>
            <a:chOff x="367100" y="2392375"/>
            <a:chExt cx="37200" cy="2435125"/>
          </a:xfrm>
        </p:grpSpPr>
        <p:sp>
          <p:nvSpPr>
            <p:cNvPr id="4406" name="Google Shape;4406;p4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7" name="Google Shape;4407;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08" name="Google Shape;4408;p46"/>
          <p:cNvGrpSpPr/>
          <p:nvPr/>
        </p:nvGrpSpPr>
        <p:grpSpPr>
          <a:xfrm>
            <a:off x="881275" y="4834013"/>
            <a:ext cx="37200" cy="833425"/>
            <a:chOff x="367100" y="2392375"/>
            <a:chExt cx="37200" cy="833425"/>
          </a:xfrm>
        </p:grpSpPr>
        <p:sp>
          <p:nvSpPr>
            <p:cNvPr id="4409" name="Google Shape;4409;p4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0" name="Google Shape;4410;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11" name="Google Shape;4411;p46"/>
          <p:cNvGrpSpPr/>
          <p:nvPr/>
        </p:nvGrpSpPr>
        <p:grpSpPr>
          <a:xfrm>
            <a:off x="2903038" y="4255825"/>
            <a:ext cx="37200" cy="1232425"/>
            <a:chOff x="367100" y="2392375"/>
            <a:chExt cx="37200" cy="1232425"/>
          </a:xfrm>
        </p:grpSpPr>
        <p:sp>
          <p:nvSpPr>
            <p:cNvPr id="4412" name="Google Shape;4412;p4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3" name="Google Shape;4413;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14" name="Google Shape;4414;p46"/>
          <p:cNvGrpSpPr/>
          <p:nvPr/>
        </p:nvGrpSpPr>
        <p:grpSpPr>
          <a:xfrm>
            <a:off x="1235175" y="4390713"/>
            <a:ext cx="37200" cy="833425"/>
            <a:chOff x="367100" y="2392375"/>
            <a:chExt cx="37200" cy="833425"/>
          </a:xfrm>
        </p:grpSpPr>
        <p:sp>
          <p:nvSpPr>
            <p:cNvPr id="4415" name="Google Shape;4415;p4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6" name="Google Shape;4416;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17" name="Google Shape;4417;p46"/>
          <p:cNvGrpSpPr/>
          <p:nvPr/>
        </p:nvGrpSpPr>
        <p:grpSpPr>
          <a:xfrm>
            <a:off x="658425" y="4271275"/>
            <a:ext cx="37200" cy="1232425"/>
            <a:chOff x="367100" y="2392375"/>
            <a:chExt cx="37200" cy="1232425"/>
          </a:xfrm>
        </p:grpSpPr>
        <p:sp>
          <p:nvSpPr>
            <p:cNvPr id="4418" name="Google Shape;4418;p4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9" name="Google Shape;4419;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20" name="Google Shape;4420;p46"/>
          <p:cNvGrpSpPr/>
          <p:nvPr/>
        </p:nvGrpSpPr>
        <p:grpSpPr>
          <a:xfrm>
            <a:off x="3482500" y="4556525"/>
            <a:ext cx="37200" cy="833425"/>
            <a:chOff x="367100" y="2392375"/>
            <a:chExt cx="37200" cy="833425"/>
          </a:xfrm>
        </p:grpSpPr>
        <p:sp>
          <p:nvSpPr>
            <p:cNvPr id="4421" name="Google Shape;4421;p4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2" name="Google Shape;4422;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23" name="Google Shape;4423;p46"/>
          <p:cNvGrpSpPr/>
          <p:nvPr/>
        </p:nvGrpSpPr>
        <p:grpSpPr>
          <a:xfrm>
            <a:off x="4189913" y="4409325"/>
            <a:ext cx="37200" cy="833425"/>
            <a:chOff x="367100" y="2392375"/>
            <a:chExt cx="37200" cy="833425"/>
          </a:xfrm>
        </p:grpSpPr>
        <p:sp>
          <p:nvSpPr>
            <p:cNvPr id="4424" name="Google Shape;4424;p4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5" name="Google Shape;4425;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26" name="Google Shape;4426;p46"/>
          <p:cNvGrpSpPr/>
          <p:nvPr/>
        </p:nvGrpSpPr>
        <p:grpSpPr>
          <a:xfrm>
            <a:off x="2119200" y="4531513"/>
            <a:ext cx="37200" cy="833425"/>
            <a:chOff x="367100" y="2392375"/>
            <a:chExt cx="37200" cy="833425"/>
          </a:xfrm>
        </p:grpSpPr>
        <p:sp>
          <p:nvSpPr>
            <p:cNvPr id="4427" name="Google Shape;4427;p4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8" name="Google Shape;4428;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29" name="Google Shape;4429;p46"/>
          <p:cNvGrpSpPr/>
          <p:nvPr/>
        </p:nvGrpSpPr>
        <p:grpSpPr>
          <a:xfrm>
            <a:off x="5003738" y="2330563"/>
            <a:ext cx="37200" cy="2435125"/>
            <a:chOff x="367100" y="2392375"/>
            <a:chExt cx="37200" cy="2435125"/>
          </a:xfrm>
        </p:grpSpPr>
        <p:sp>
          <p:nvSpPr>
            <p:cNvPr id="4430" name="Google Shape;4430;p4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1" name="Google Shape;4431;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32" name="Google Shape;4432;p46"/>
          <p:cNvGrpSpPr/>
          <p:nvPr/>
        </p:nvGrpSpPr>
        <p:grpSpPr>
          <a:xfrm>
            <a:off x="179163" y="3853625"/>
            <a:ext cx="37200" cy="1232425"/>
            <a:chOff x="367100" y="2392375"/>
            <a:chExt cx="37200" cy="1232425"/>
          </a:xfrm>
        </p:grpSpPr>
        <p:sp>
          <p:nvSpPr>
            <p:cNvPr id="4433" name="Google Shape;4433;p4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4" name="Google Shape;4434;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35" name="Google Shape;4435;p46"/>
          <p:cNvGrpSpPr/>
          <p:nvPr/>
        </p:nvGrpSpPr>
        <p:grpSpPr>
          <a:xfrm>
            <a:off x="8768050" y="1530738"/>
            <a:ext cx="37200" cy="2435125"/>
            <a:chOff x="367100" y="2392375"/>
            <a:chExt cx="37200" cy="2435125"/>
          </a:xfrm>
        </p:grpSpPr>
        <p:sp>
          <p:nvSpPr>
            <p:cNvPr id="4436" name="Google Shape;4436;p4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7" name="Google Shape;4437;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38" name="Google Shape;4438;p46"/>
          <p:cNvGrpSpPr/>
          <p:nvPr/>
        </p:nvGrpSpPr>
        <p:grpSpPr>
          <a:xfrm>
            <a:off x="6717038" y="703388"/>
            <a:ext cx="37200" cy="3553537"/>
            <a:chOff x="367100" y="2392375"/>
            <a:chExt cx="37200" cy="3553537"/>
          </a:xfrm>
        </p:grpSpPr>
        <p:sp>
          <p:nvSpPr>
            <p:cNvPr id="4439" name="Google Shape;4439;p4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0" name="Google Shape;4440;p4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41" name="Google Shape;4441;p46"/>
          <p:cNvSpPr/>
          <p:nvPr/>
        </p:nvSpPr>
        <p:spPr>
          <a:xfrm>
            <a:off x="4720025" y="36393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2" name="Google Shape;4442;p46"/>
          <p:cNvSpPr/>
          <p:nvPr/>
        </p:nvSpPr>
        <p:spPr>
          <a:xfrm>
            <a:off x="6717838" y="261136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3" name="Google Shape;4443;p46"/>
          <p:cNvSpPr/>
          <p:nvPr/>
        </p:nvSpPr>
        <p:spPr>
          <a:xfrm>
            <a:off x="6974150" y="1149837"/>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4" name="Google Shape;4444;p46"/>
          <p:cNvSpPr/>
          <p:nvPr/>
        </p:nvSpPr>
        <p:spPr>
          <a:xfrm>
            <a:off x="862338" y="42558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5" name="Google Shape;4445;p46"/>
          <p:cNvSpPr/>
          <p:nvPr/>
        </p:nvSpPr>
        <p:spPr>
          <a:xfrm>
            <a:off x="6187100" y="104686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46" name="Shape 4446"/>
        <p:cNvGrpSpPr/>
        <p:nvPr/>
      </p:nvGrpSpPr>
      <p:grpSpPr>
        <a:xfrm>
          <a:off x="0" y="0"/>
          <a:ext cx="0" cy="0"/>
          <a:chOff x="0" y="0"/>
          <a:chExt cx="0" cy="0"/>
        </a:xfrm>
      </p:grpSpPr>
      <p:sp>
        <p:nvSpPr>
          <p:cNvPr id="4447" name="Google Shape;4447;p47"/>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448" name="Google Shape;4448;p47"/>
          <p:cNvSpPr txBox="1"/>
          <p:nvPr>
            <p:ph idx="2" type="title"/>
          </p:nvPr>
        </p:nvSpPr>
        <p:spPr>
          <a:xfrm>
            <a:off x="1187000" y="1924487"/>
            <a:ext cx="27426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b="0" sz="22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449" name="Google Shape;4449;p47"/>
          <p:cNvSpPr txBox="1"/>
          <p:nvPr>
            <p:ph idx="3" type="title"/>
          </p:nvPr>
        </p:nvSpPr>
        <p:spPr>
          <a:xfrm>
            <a:off x="5214400" y="1924487"/>
            <a:ext cx="27426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b="0" sz="22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450" name="Google Shape;4450;p47"/>
          <p:cNvSpPr txBox="1"/>
          <p:nvPr>
            <p:ph idx="1" type="subTitle"/>
          </p:nvPr>
        </p:nvSpPr>
        <p:spPr>
          <a:xfrm>
            <a:off x="5332897" y="2249710"/>
            <a:ext cx="2505600" cy="101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451" name="Google Shape;4451;p47"/>
          <p:cNvSpPr txBox="1"/>
          <p:nvPr>
            <p:ph idx="4" type="subTitle"/>
          </p:nvPr>
        </p:nvSpPr>
        <p:spPr>
          <a:xfrm>
            <a:off x="1305500" y="2249710"/>
            <a:ext cx="2505600" cy="101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452" name="Google Shape;4452;p47"/>
          <p:cNvSpPr/>
          <p:nvPr/>
        </p:nvSpPr>
        <p:spPr>
          <a:xfrm>
            <a:off x="-1008750" y="346520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3" name="Google Shape;4453;p47"/>
          <p:cNvSpPr/>
          <p:nvPr/>
        </p:nvSpPr>
        <p:spPr>
          <a:xfrm>
            <a:off x="3200263" y="39800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4" name="Google Shape;4454;p47"/>
          <p:cNvSpPr/>
          <p:nvPr/>
        </p:nvSpPr>
        <p:spPr>
          <a:xfrm>
            <a:off x="524075" y="42118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5" name="Google Shape;4455;p47"/>
          <p:cNvSpPr/>
          <p:nvPr/>
        </p:nvSpPr>
        <p:spPr>
          <a:xfrm>
            <a:off x="6039663" y="43980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6" name="Google Shape;4456;p47"/>
          <p:cNvSpPr/>
          <p:nvPr/>
        </p:nvSpPr>
        <p:spPr>
          <a:xfrm>
            <a:off x="8027863" y="32604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57" name="Google Shape;4457;p47"/>
          <p:cNvGrpSpPr/>
          <p:nvPr/>
        </p:nvGrpSpPr>
        <p:grpSpPr>
          <a:xfrm>
            <a:off x="3357125" y="4013775"/>
            <a:ext cx="7141649" cy="2247459"/>
            <a:chOff x="3025400" y="1754925"/>
            <a:chExt cx="7141649" cy="2247459"/>
          </a:xfrm>
        </p:grpSpPr>
        <p:sp>
          <p:nvSpPr>
            <p:cNvPr id="4458" name="Google Shape;4458;p47"/>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9" name="Google Shape;4459;p47"/>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0" name="Google Shape;4460;p47"/>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1" name="Google Shape;4461;p47"/>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2" name="Google Shape;4462;p47"/>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3" name="Google Shape;4463;p47"/>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4" name="Google Shape;4464;p47"/>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5" name="Google Shape;4465;p47"/>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6" name="Google Shape;4466;p47"/>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7" name="Google Shape;4467;p47"/>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8" name="Google Shape;4468;p47"/>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9" name="Google Shape;4469;p47"/>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0" name="Google Shape;4470;p47"/>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1" name="Google Shape;4471;p47"/>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2" name="Google Shape;4472;p47"/>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3" name="Google Shape;4473;p47"/>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4" name="Google Shape;4474;p47"/>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5" name="Google Shape;4475;p47"/>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6" name="Google Shape;4476;p47"/>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7" name="Google Shape;4477;p47"/>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8" name="Google Shape;4478;p47"/>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9" name="Google Shape;4479;p47"/>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0" name="Google Shape;4480;p47"/>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1" name="Google Shape;4481;p47"/>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2" name="Google Shape;4482;p47"/>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3" name="Google Shape;4483;p47"/>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4" name="Google Shape;4484;p47"/>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85" name="Google Shape;4485;p47"/>
          <p:cNvGrpSpPr/>
          <p:nvPr/>
        </p:nvGrpSpPr>
        <p:grpSpPr>
          <a:xfrm rot="-9787080">
            <a:off x="-2612784" y="3849529"/>
            <a:ext cx="7141613" cy="2247447"/>
            <a:chOff x="3025400" y="1754925"/>
            <a:chExt cx="7141649" cy="2247459"/>
          </a:xfrm>
        </p:grpSpPr>
        <p:sp>
          <p:nvSpPr>
            <p:cNvPr id="4486" name="Google Shape;4486;p47"/>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7" name="Google Shape;4487;p47"/>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8" name="Google Shape;4488;p47"/>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9" name="Google Shape;4489;p47"/>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0" name="Google Shape;4490;p47"/>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1" name="Google Shape;4491;p47"/>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2" name="Google Shape;4492;p47"/>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3" name="Google Shape;4493;p47"/>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4" name="Google Shape;4494;p47"/>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5" name="Google Shape;4495;p47"/>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6" name="Google Shape;4496;p47"/>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7" name="Google Shape;4497;p47"/>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8" name="Google Shape;4498;p47"/>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9" name="Google Shape;4499;p47"/>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0" name="Google Shape;4500;p47"/>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1" name="Google Shape;4501;p47"/>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2" name="Google Shape;4502;p47"/>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3" name="Google Shape;4503;p47"/>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4" name="Google Shape;4504;p47"/>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5" name="Google Shape;4505;p47"/>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6" name="Google Shape;4506;p47"/>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7" name="Google Shape;4507;p47"/>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8" name="Google Shape;4508;p47"/>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9" name="Google Shape;4509;p47"/>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0" name="Google Shape;4510;p47"/>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1" name="Google Shape;4511;p47"/>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2" name="Google Shape;4512;p47"/>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13" name="Google Shape;4513;p47"/>
          <p:cNvSpPr/>
          <p:nvPr/>
        </p:nvSpPr>
        <p:spPr>
          <a:xfrm>
            <a:off x="7872200" y="37819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4" name="Google Shape;4514;p47"/>
          <p:cNvSpPr/>
          <p:nvPr/>
        </p:nvSpPr>
        <p:spPr>
          <a:xfrm>
            <a:off x="1448925" y="45478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5" name="Google Shape;4515;p47"/>
          <p:cNvSpPr/>
          <p:nvPr/>
        </p:nvSpPr>
        <p:spPr>
          <a:xfrm>
            <a:off x="88088" y="4452250"/>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16" name="Google Shape;4516;p47"/>
          <p:cNvGrpSpPr/>
          <p:nvPr/>
        </p:nvGrpSpPr>
        <p:grpSpPr>
          <a:xfrm>
            <a:off x="367100" y="3091113"/>
            <a:ext cx="37200" cy="2435125"/>
            <a:chOff x="367100" y="2392375"/>
            <a:chExt cx="37200" cy="2435125"/>
          </a:xfrm>
        </p:grpSpPr>
        <p:sp>
          <p:nvSpPr>
            <p:cNvPr id="4517" name="Google Shape;4517;p4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8" name="Google Shape;4518;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19" name="Google Shape;4519;p47"/>
          <p:cNvGrpSpPr/>
          <p:nvPr/>
        </p:nvGrpSpPr>
        <p:grpSpPr>
          <a:xfrm>
            <a:off x="881275" y="4834013"/>
            <a:ext cx="37200" cy="833425"/>
            <a:chOff x="367100" y="2392375"/>
            <a:chExt cx="37200" cy="833425"/>
          </a:xfrm>
        </p:grpSpPr>
        <p:sp>
          <p:nvSpPr>
            <p:cNvPr id="4520" name="Google Shape;4520;p4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1" name="Google Shape;4521;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22" name="Google Shape;4522;p47"/>
          <p:cNvGrpSpPr/>
          <p:nvPr/>
        </p:nvGrpSpPr>
        <p:grpSpPr>
          <a:xfrm>
            <a:off x="2579388" y="4753675"/>
            <a:ext cx="37200" cy="1232425"/>
            <a:chOff x="367100" y="2392375"/>
            <a:chExt cx="37200" cy="1232425"/>
          </a:xfrm>
        </p:grpSpPr>
        <p:sp>
          <p:nvSpPr>
            <p:cNvPr id="4523" name="Google Shape;4523;p4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4" name="Google Shape;4524;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25" name="Google Shape;4525;p47"/>
          <p:cNvGrpSpPr/>
          <p:nvPr/>
        </p:nvGrpSpPr>
        <p:grpSpPr>
          <a:xfrm>
            <a:off x="1123750" y="4543113"/>
            <a:ext cx="37200" cy="833425"/>
            <a:chOff x="367100" y="2392375"/>
            <a:chExt cx="37200" cy="833425"/>
          </a:xfrm>
        </p:grpSpPr>
        <p:sp>
          <p:nvSpPr>
            <p:cNvPr id="4526" name="Google Shape;4526;p4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7" name="Google Shape;4527;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28" name="Google Shape;4528;p47"/>
          <p:cNvGrpSpPr/>
          <p:nvPr/>
        </p:nvGrpSpPr>
        <p:grpSpPr>
          <a:xfrm>
            <a:off x="8663900" y="2917463"/>
            <a:ext cx="37200" cy="2435125"/>
            <a:chOff x="367100" y="2392375"/>
            <a:chExt cx="37200" cy="2435125"/>
          </a:xfrm>
        </p:grpSpPr>
        <p:sp>
          <p:nvSpPr>
            <p:cNvPr id="4529" name="Google Shape;4529;p4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0" name="Google Shape;4530;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31" name="Google Shape;4531;p47"/>
          <p:cNvGrpSpPr/>
          <p:nvPr/>
        </p:nvGrpSpPr>
        <p:grpSpPr>
          <a:xfrm>
            <a:off x="658425" y="4271275"/>
            <a:ext cx="37200" cy="1232425"/>
            <a:chOff x="367100" y="2392375"/>
            <a:chExt cx="37200" cy="1232425"/>
          </a:xfrm>
        </p:grpSpPr>
        <p:sp>
          <p:nvSpPr>
            <p:cNvPr id="4532" name="Google Shape;4532;p4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3" name="Google Shape;4533;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34" name="Google Shape;4534;p47"/>
          <p:cNvGrpSpPr/>
          <p:nvPr/>
        </p:nvGrpSpPr>
        <p:grpSpPr>
          <a:xfrm>
            <a:off x="3451700" y="4543125"/>
            <a:ext cx="37200" cy="833425"/>
            <a:chOff x="367100" y="2392375"/>
            <a:chExt cx="37200" cy="833425"/>
          </a:xfrm>
        </p:grpSpPr>
        <p:sp>
          <p:nvSpPr>
            <p:cNvPr id="4535" name="Google Shape;4535;p4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6" name="Google Shape;4536;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37" name="Google Shape;4537;p47"/>
          <p:cNvGrpSpPr/>
          <p:nvPr/>
        </p:nvGrpSpPr>
        <p:grpSpPr>
          <a:xfrm>
            <a:off x="4266113" y="4409325"/>
            <a:ext cx="37200" cy="833425"/>
            <a:chOff x="367100" y="2392375"/>
            <a:chExt cx="37200" cy="833425"/>
          </a:xfrm>
        </p:grpSpPr>
        <p:sp>
          <p:nvSpPr>
            <p:cNvPr id="4538" name="Google Shape;4538;p4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9" name="Google Shape;4539;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40" name="Google Shape;4540;p47"/>
          <p:cNvGrpSpPr/>
          <p:nvPr/>
        </p:nvGrpSpPr>
        <p:grpSpPr>
          <a:xfrm>
            <a:off x="2119200" y="4683913"/>
            <a:ext cx="37200" cy="833425"/>
            <a:chOff x="367100" y="2392375"/>
            <a:chExt cx="37200" cy="833425"/>
          </a:xfrm>
        </p:grpSpPr>
        <p:sp>
          <p:nvSpPr>
            <p:cNvPr id="4541" name="Google Shape;4541;p4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2" name="Google Shape;4542;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43" name="Google Shape;4543;p47"/>
          <p:cNvGrpSpPr/>
          <p:nvPr/>
        </p:nvGrpSpPr>
        <p:grpSpPr>
          <a:xfrm>
            <a:off x="7713288" y="4866550"/>
            <a:ext cx="37200" cy="833425"/>
            <a:chOff x="367100" y="2392375"/>
            <a:chExt cx="37200" cy="833425"/>
          </a:xfrm>
        </p:grpSpPr>
        <p:sp>
          <p:nvSpPr>
            <p:cNvPr id="4544" name="Google Shape;4544;p4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5" name="Google Shape;4545;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46" name="Google Shape;4546;p47"/>
          <p:cNvGrpSpPr/>
          <p:nvPr/>
        </p:nvGrpSpPr>
        <p:grpSpPr>
          <a:xfrm>
            <a:off x="5876450" y="4720788"/>
            <a:ext cx="37200" cy="833425"/>
            <a:chOff x="367100" y="2392375"/>
            <a:chExt cx="37200" cy="833425"/>
          </a:xfrm>
        </p:grpSpPr>
        <p:sp>
          <p:nvSpPr>
            <p:cNvPr id="4547" name="Google Shape;4547;p4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8" name="Google Shape;4548;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49" name="Google Shape;4549;p47"/>
          <p:cNvGrpSpPr/>
          <p:nvPr/>
        </p:nvGrpSpPr>
        <p:grpSpPr>
          <a:xfrm>
            <a:off x="4541288" y="2941413"/>
            <a:ext cx="37200" cy="2435125"/>
            <a:chOff x="367100" y="2392375"/>
            <a:chExt cx="37200" cy="2435125"/>
          </a:xfrm>
        </p:grpSpPr>
        <p:sp>
          <p:nvSpPr>
            <p:cNvPr id="4550" name="Google Shape;4550;p4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1" name="Google Shape;4551;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52" name="Google Shape;4552;p47"/>
          <p:cNvGrpSpPr/>
          <p:nvPr/>
        </p:nvGrpSpPr>
        <p:grpSpPr>
          <a:xfrm>
            <a:off x="5316300" y="4543113"/>
            <a:ext cx="37200" cy="833425"/>
            <a:chOff x="367100" y="2392375"/>
            <a:chExt cx="37200" cy="833425"/>
          </a:xfrm>
        </p:grpSpPr>
        <p:sp>
          <p:nvSpPr>
            <p:cNvPr id="4553" name="Google Shape;4553;p4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4" name="Google Shape;4554;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55" name="Google Shape;4555;p47"/>
          <p:cNvGrpSpPr/>
          <p:nvPr/>
        </p:nvGrpSpPr>
        <p:grpSpPr>
          <a:xfrm>
            <a:off x="6646700" y="4622300"/>
            <a:ext cx="37200" cy="1232425"/>
            <a:chOff x="367100" y="2392375"/>
            <a:chExt cx="37200" cy="1232425"/>
          </a:xfrm>
        </p:grpSpPr>
        <p:sp>
          <p:nvSpPr>
            <p:cNvPr id="4556" name="Google Shape;4556;p4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7" name="Google Shape;4557;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58" name="Google Shape;4558;p47"/>
          <p:cNvGrpSpPr/>
          <p:nvPr/>
        </p:nvGrpSpPr>
        <p:grpSpPr>
          <a:xfrm>
            <a:off x="8766100" y="4428750"/>
            <a:ext cx="37200" cy="833425"/>
            <a:chOff x="367100" y="2392375"/>
            <a:chExt cx="37200" cy="833425"/>
          </a:xfrm>
        </p:grpSpPr>
        <p:sp>
          <p:nvSpPr>
            <p:cNvPr id="4559" name="Google Shape;4559;p4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0" name="Google Shape;4560;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61" name="Google Shape;4561;p47"/>
          <p:cNvGrpSpPr/>
          <p:nvPr/>
        </p:nvGrpSpPr>
        <p:grpSpPr>
          <a:xfrm>
            <a:off x="8333088" y="4546963"/>
            <a:ext cx="37200" cy="833425"/>
            <a:chOff x="367100" y="2392375"/>
            <a:chExt cx="37200" cy="833425"/>
          </a:xfrm>
        </p:grpSpPr>
        <p:sp>
          <p:nvSpPr>
            <p:cNvPr id="4562" name="Google Shape;4562;p4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3" name="Google Shape;4563;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64" name="Google Shape;4564;p47"/>
          <p:cNvGrpSpPr/>
          <p:nvPr/>
        </p:nvGrpSpPr>
        <p:grpSpPr>
          <a:xfrm>
            <a:off x="9008488" y="3926850"/>
            <a:ext cx="37200" cy="1232425"/>
            <a:chOff x="367100" y="2392375"/>
            <a:chExt cx="37200" cy="1232425"/>
          </a:xfrm>
        </p:grpSpPr>
        <p:sp>
          <p:nvSpPr>
            <p:cNvPr id="4565" name="Google Shape;4565;p4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6" name="Google Shape;4566;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7" name="Google Shape;4567;p47"/>
          <p:cNvSpPr/>
          <p:nvPr/>
        </p:nvSpPr>
        <p:spPr>
          <a:xfrm>
            <a:off x="7556900" y="4776200"/>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8" name="Google Shape;4568;p47"/>
          <p:cNvSpPr/>
          <p:nvPr/>
        </p:nvSpPr>
        <p:spPr>
          <a:xfrm>
            <a:off x="6807341" y="48213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69" name="Google Shape;4569;p47"/>
          <p:cNvGrpSpPr/>
          <p:nvPr/>
        </p:nvGrpSpPr>
        <p:grpSpPr>
          <a:xfrm>
            <a:off x="179163" y="3853625"/>
            <a:ext cx="37200" cy="1232425"/>
            <a:chOff x="367100" y="2392375"/>
            <a:chExt cx="37200" cy="1232425"/>
          </a:xfrm>
        </p:grpSpPr>
        <p:sp>
          <p:nvSpPr>
            <p:cNvPr id="4570" name="Google Shape;4570;p4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1" name="Google Shape;4571;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72" name="Google Shape;4572;p47"/>
          <p:cNvGrpSpPr/>
          <p:nvPr/>
        </p:nvGrpSpPr>
        <p:grpSpPr>
          <a:xfrm>
            <a:off x="4664063" y="4543100"/>
            <a:ext cx="37200" cy="833425"/>
            <a:chOff x="367100" y="2392375"/>
            <a:chExt cx="37200" cy="833425"/>
          </a:xfrm>
        </p:grpSpPr>
        <p:sp>
          <p:nvSpPr>
            <p:cNvPr id="4573" name="Google Shape;4573;p4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4" name="Google Shape;4574;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75" name="Google Shape;4575;p47"/>
          <p:cNvGrpSpPr/>
          <p:nvPr/>
        </p:nvGrpSpPr>
        <p:grpSpPr>
          <a:xfrm>
            <a:off x="4908325" y="3692475"/>
            <a:ext cx="37200" cy="1232425"/>
            <a:chOff x="367100" y="2392375"/>
            <a:chExt cx="37200" cy="1232425"/>
          </a:xfrm>
        </p:grpSpPr>
        <p:sp>
          <p:nvSpPr>
            <p:cNvPr id="4576" name="Google Shape;4576;p4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7" name="Google Shape;4577;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78" name="Google Shape;4578;p47"/>
          <p:cNvGrpSpPr/>
          <p:nvPr/>
        </p:nvGrpSpPr>
        <p:grpSpPr>
          <a:xfrm>
            <a:off x="4126138" y="3438925"/>
            <a:ext cx="37200" cy="2435125"/>
            <a:chOff x="367100" y="2392375"/>
            <a:chExt cx="37200" cy="2435125"/>
          </a:xfrm>
        </p:grpSpPr>
        <p:sp>
          <p:nvSpPr>
            <p:cNvPr id="4579" name="Google Shape;4579;p4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0" name="Google Shape;4580;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81" name="Google Shape;4581;p47"/>
          <p:cNvGrpSpPr/>
          <p:nvPr/>
        </p:nvGrpSpPr>
        <p:grpSpPr>
          <a:xfrm>
            <a:off x="4786188" y="3919938"/>
            <a:ext cx="37200" cy="2435125"/>
            <a:chOff x="367100" y="2392375"/>
            <a:chExt cx="37200" cy="2435125"/>
          </a:xfrm>
        </p:grpSpPr>
        <p:sp>
          <p:nvSpPr>
            <p:cNvPr id="4582" name="Google Shape;4582;p4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3" name="Google Shape;4583;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84" name="Google Shape;4584;p47"/>
          <p:cNvGrpSpPr/>
          <p:nvPr/>
        </p:nvGrpSpPr>
        <p:grpSpPr>
          <a:xfrm>
            <a:off x="4465100" y="2587988"/>
            <a:ext cx="37200" cy="2435125"/>
            <a:chOff x="367100" y="2392375"/>
            <a:chExt cx="37200" cy="2435125"/>
          </a:xfrm>
        </p:grpSpPr>
        <p:sp>
          <p:nvSpPr>
            <p:cNvPr id="4585" name="Google Shape;4585;p4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6" name="Google Shape;4586;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87" name="Google Shape;4587;p47"/>
          <p:cNvGrpSpPr/>
          <p:nvPr/>
        </p:nvGrpSpPr>
        <p:grpSpPr>
          <a:xfrm>
            <a:off x="4403713" y="3987888"/>
            <a:ext cx="37200" cy="1232425"/>
            <a:chOff x="367100" y="2392375"/>
            <a:chExt cx="37200" cy="1232425"/>
          </a:xfrm>
        </p:grpSpPr>
        <p:sp>
          <p:nvSpPr>
            <p:cNvPr id="4588" name="Google Shape;4588;p4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9" name="Google Shape;4589;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90" name="Google Shape;4590;p47"/>
          <p:cNvGrpSpPr/>
          <p:nvPr/>
        </p:nvGrpSpPr>
        <p:grpSpPr>
          <a:xfrm>
            <a:off x="555025" y="2785188"/>
            <a:ext cx="37200" cy="2435125"/>
            <a:chOff x="367100" y="2392375"/>
            <a:chExt cx="37200" cy="2435125"/>
          </a:xfrm>
        </p:grpSpPr>
        <p:sp>
          <p:nvSpPr>
            <p:cNvPr id="4591" name="Google Shape;4591;p4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2" name="Google Shape;4592;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93" name="Google Shape;4593;p47"/>
          <p:cNvGrpSpPr/>
          <p:nvPr/>
        </p:nvGrpSpPr>
        <p:grpSpPr>
          <a:xfrm>
            <a:off x="8498500" y="3532275"/>
            <a:ext cx="37200" cy="2435125"/>
            <a:chOff x="367100" y="2392375"/>
            <a:chExt cx="37200" cy="2435125"/>
          </a:xfrm>
        </p:grpSpPr>
        <p:sp>
          <p:nvSpPr>
            <p:cNvPr id="4594" name="Google Shape;4594;p4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5" name="Google Shape;4595;p4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596" name="Shape 4596"/>
        <p:cNvGrpSpPr/>
        <p:nvPr/>
      </p:nvGrpSpPr>
      <p:grpSpPr>
        <a:xfrm>
          <a:off x="0" y="0"/>
          <a:ext cx="0" cy="0"/>
          <a:chOff x="0" y="0"/>
          <a:chExt cx="0" cy="0"/>
        </a:xfrm>
      </p:grpSpPr>
      <p:grpSp>
        <p:nvGrpSpPr>
          <p:cNvPr id="4597" name="Google Shape;4597;p48"/>
          <p:cNvGrpSpPr/>
          <p:nvPr/>
        </p:nvGrpSpPr>
        <p:grpSpPr>
          <a:xfrm rot="-713369">
            <a:off x="2037146" y="4010454"/>
            <a:ext cx="7698892" cy="2422821"/>
            <a:chOff x="3025400" y="1754925"/>
            <a:chExt cx="7141649" cy="2247459"/>
          </a:xfrm>
        </p:grpSpPr>
        <p:sp>
          <p:nvSpPr>
            <p:cNvPr id="4598" name="Google Shape;4598;p48"/>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9" name="Google Shape;4599;p48"/>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0" name="Google Shape;4600;p48"/>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1" name="Google Shape;4601;p48"/>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2" name="Google Shape;4602;p48"/>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3" name="Google Shape;4603;p48"/>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4" name="Google Shape;4604;p48"/>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5" name="Google Shape;4605;p48"/>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6" name="Google Shape;4606;p48"/>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7" name="Google Shape;4607;p48"/>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8" name="Google Shape;4608;p48"/>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9" name="Google Shape;4609;p48"/>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0" name="Google Shape;4610;p48"/>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1" name="Google Shape;4611;p48"/>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2" name="Google Shape;4612;p48"/>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3" name="Google Shape;4613;p48"/>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4" name="Google Shape;4614;p48"/>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5" name="Google Shape;4615;p48"/>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6" name="Google Shape;4616;p48"/>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7" name="Google Shape;4617;p48"/>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8" name="Google Shape;4618;p48"/>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9" name="Google Shape;4619;p48"/>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0" name="Google Shape;4620;p48"/>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1" name="Google Shape;4621;p48"/>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2" name="Google Shape;4622;p48"/>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3" name="Google Shape;4623;p48"/>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4" name="Google Shape;4624;p48"/>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25" name="Google Shape;4625;p48"/>
          <p:cNvGrpSpPr/>
          <p:nvPr/>
        </p:nvGrpSpPr>
        <p:grpSpPr>
          <a:xfrm rot="1252621">
            <a:off x="-322028" y="4739011"/>
            <a:ext cx="7907926" cy="2488394"/>
            <a:chOff x="3025400" y="1754925"/>
            <a:chExt cx="7141649" cy="2247459"/>
          </a:xfrm>
        </p:grpSpPr>
        <p:sp>
          <p:nvSpPr>
            <p:cNvPr id="4626" name="Google Shape;4626;p48"/>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7" name="Google Shape;4627;p48"/>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8" name="Google Shape;4628;p48"/>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9" name="Google Shape;4629;p48"/>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0" name="Google Shape;4630;p48"/>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1" name="Google Shape;4631;p48"/>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2" name="Google Shape;4632;p48"/>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3" name="Google Shape;4633;p48"/>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4" name="Google Shape;4634;p48"/>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5" name="Google Shape;4635;p48"/>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6" name="Google Shape;4636;p48"/>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7" name="Google Shape;4637;p48"/>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8" name="Google Shape;4638;p48"/>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9" name="Google Shape;4639;p48"/>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0" name="Google Shape;4640;p48"/>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1" name="Google Shape;4641;p48"/>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2" name="Google Shape;4642;p48"/>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3" name="Google Shape;4643;p48"/>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4" name="Google Shape;4644;p48"/>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5" name="Google Shape;4645;p48"/>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6" name="Google Shape;4646;p48"/>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7" name="Google Shape;4647;p48"/>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8" name="Google Shape;4648;p48"/>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9" name="Google Shape;4649;p48"/>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0" name="Google Shape;4650;p48"/>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1" name="Google Shape;4651;p48"/>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2" name="Google Shape;4652;p48"/>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53" name="Google Shape;4653;p48"/>
          <p:cNvSpPr/>
          <p:nvPr/>
        </p:nvSpPr>
        <p:spPr>
          <a:xfrm>
            <a:off x="-895000" y="42501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4" name="Google Shape;4654;p48"/>
          <p:cNvSpPr/>
          <p:nvPr/>
        </p:nvSpPr>
        <p:spPr>
          <a:xfrm>
            <a:off x="3214375" y="45431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5" name="Google Shape;4655;p48"/>
          <p:cNvSpPr/>
          <p:nvPr/>
        </p:nvSpPr>
        <p:spPr>
          <a:xfrm>
            <a:off x="834050" y="43347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6" name="Google Shape;4656;p48"/>
          <p:cNvSpPr/>
          <p:nvPr/>
        </p:nvSpPr>
        <p:spPr>
          <a:xfrm>
            <a:off x="5990238" y="45431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7" name="Google Shape;4657;p48"/>
          <p:cNvSpPr/>
          <p:nvPr/>
        </p:nvSpPr>
        <p:spPr>
          <a:xfrm>
            <a:off x="7733625" y="39462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8" name="Google Shape;4658;p48"/>
          <p:cNvSpPr/>
          <p:nvPr/>
        </p:nvSpPr>
        <p:spPr>
          <a:xfrm>
            <a:off x="1448925" y="45478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9" name="Google Shape;4659;p48"/>
          <p:cNvSpPr/>
          <p:nvPr/>
        </p:nvSpPr>
        <p:spPr>
          <a:xfrm>
            <a:off x="4385063" y="46394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60" name="Google Shape;4660;p48"/>
          <p:cNvGrpSpPr/>
          <p:nvPr/>
        </p:nvGrpSpPr>
        <p:grpSpPr>
          <a:xfrm>
            <a:off x="367100" y="3091113"/>
            <a:ext cx="37200" cy="2435125"/>
            <a:chOff x="367100" y="2392375"/>
            <a:chExt cx="37200" cy="2435125"/>
          </a:xfrm>
        </p:grpSpPr>
        <p:sp>
          <p:nvSpPr>
            <p:cNvPr id="4661" name="Google Shape;4661;p4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2" name="Google Shape;4662;p4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63" name="Google Shape;4663;p48"/>
          <p:cNvGrpSpPr/>
          <p:nvPr/>
        </p:nvGrpSpPr>
        <p:grpSpPr>
          <a:xfrm>
            <a:off x="1496950" y="4428750"/>
            <a:ext cx="37200" cy="833425"/>
            <a:chOff x="367100" y="2392375"/>
            <a:chExt cx="37200" cy="833425"/>
          </a:xfrm>
        </p:grpSpPr>
        <p:sp>
          <p:nvSpPr>
            <p:cNvPr id="4664" name="Google Shape;4664;p4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5" name="Google Shape;4665;p4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66" name="Google Shape;4666;p48"/>
          <p:cNvGrpSpPr/>
          <p:nvPr/>
        </p:nvGrpSpPr>
        <p:grpSpPr>
          <a:xfrm>
            <a:off x="2528413" y="4025000"/>
            <a:ext cx="37200" cy="1232425"/>
            <a:chOff x="367100" y="2392375"/>
            <a:chExt cx="37200" cy="1232425"/>
          </a:xfrm>
        </p:grpSpPr>
        <p:sp>
          <p:nvSpPr>
            <p:cNvPr id="4667" name="Google Shape;4667;p4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8" name="Google Shape;4668;p4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69" name="Google Shape;4669;p48"/>
          <p:cNvGrpSpPr/>
          <p:nvPr/>
        </p:nvGrpSpPr>
        <p:grpSpPr>
          <a:xfrm>
            <a:off x="1733350" y="4390713"/>
            <a:ext cx="37200" cy="833425"/>
            <a:chOff x="367100" y="2392375"/>
            <a:chExt cx="37200" cy="833425"/>
          </a:xfrm>
        </p:grpSpPr>
        <p:sp>
          <p:nvSpPr>
            <p:cNvPr id="4670" name="Google Shape;4670;p4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1" name="Google Shape;4671;p4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72" name="Google Shape;4672;p48"/>
          <p:cNvGrpSpPr/>
          <p:nvPr/>
        </p:nvGrpSpPr>
        <p:grpSpPr>
          <a:xfrm>
            <a:off x="8607850" y="3252263"/>
            <a:ext cx="37200" cy="2435125"/>
            <a:chOff x="367100" y="2392375"/>
            <a:chExt cx="37200" cy="2435125"/>
          </a:xfrm>
        </p:grpSpPr>
        <p:sp>
          <p:nvSpPr>
            <p:cNvPr id="4673" name="Google Shape;4673;p4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4" name="Google Shape;4674;p4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75" name="Google Shape;4675;p48"/>
          <p:cNvGrpSpPr/>
          <p:nvPr/>
        </p:nvGrpSpPr>
        <p:grpSpPr>
          <a:xfrm>
            <a:off x="658425" y="4271275"/>
            <a:ext cx="37200" cy="1232425"/>
            <a:chOff x="367100" y="2392375"/>
            <a:chExt cx="37200" cy="1232425"/>
          </a:xfrm>
        </p:grpSpPr>
        <p:sp>
          <p:nvSpPr>
            <p:cNvPr id="4676" name="Google Shape;4676;p4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7" name="Google Shape;4677;p4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78" name="Google Shape;4678;p48"/>
          <p:cNvGrpSpPr/>
          <p:nvPr/>
        </p:nvGrpSpPr>
        <p:grpSpPr>
          <a:xfrm>
            <a:off x="3527900" y="4695525"/>
            <a:ext cx="37200" cy="833425"/>
            <a:chOff x="367100" y="2392375"/>
            <a:chExt cx="37200" cy="833425"/>
          </a:xfrm>
        </p:grpSpPr>
        <p:sp>
          <p:nvSpPr>
            <p:cNvPr id="4679" name="Google Shape;4679;p4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0" name="Google Shape;4680;p4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81" name="Google Shape;4681;p48"/>
          <p:cNvGrpSpPr/>
          <p:nvPr/>
        </p:nvGrpSpPr>
        <p:grpSpPr>
          <a:xfrm>
            <a:off x="2347800" y="4531513"/>
            <a:ext cx="37200" cy="833425"/>
            <a:chOff x="367100" y="2392375"/>
            <a:chExt cx="37200" cy="833425"/>
          </a:xfrm>
        </p:grpSpPr>
        <p:sp>
          <p:nvSpPr>
            <p:cNvPr id="4682" name="Google Shape;4682;p4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3" name="Google Shape;4683;p4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84" name="Google Shape;4684;p48"/>
          <p:cNvGrpSpPr/>
          <p:nvPr/>
        </p:nvGrpSpPr>
        <p:grpSpPr>
          <a:xfrm>
            <a:off x="7259438" y="4657088"/>
            <a:ext cx="37200" cy="833425"/>
            <a:chOff x="367100" y="2392375"/>
            <a:chExt cx="37200" cy="833425"/>
          </a:xfrm>
        </p:grpSpPr>
        <p:sp>
          <p:nvSpPr>
            <p:cNvPr id="4685" name="Google Shape;4685;p4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6" name="Google Shape;4686;p4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87" name="Google Shape;4687;p48"/>
          <p:cNvGrpSpPr/>
          <p:nvPr/>
        </p:nvGrpSpPr>
        <p:grpSpPr>
          <a:xfrm>
            <a:off x="5876450" y="4720788"/>
            <a:ext cx="37200" cy="833425"/>
            <a:chOff x="367100" y="2392375"/>
            <a:chExt cx="37200" cy="833425"/>
          </a:xfrm>
        </p:grpSpPr>
        <p:sp>
          <p:nvSpPr>
            <p:cNvPr id="4688" name="Google Shape;4688;p4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9" name="Google Shape;4689;p4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90" name="Google Shape;4690;p48"/>
          <p:cNvGrpSpPr/>
          <p:nvPr/>
        </p:nvGrpSpPr>
        <p:grpSpPr>
          <a:xfrm>
            <a:off x="5087700" y="4619313"/>
            <a:ext cx="37200" cy="833425"/>
            <a:chOff x="367100" y="2392375"/>
            <a:chExt cx="37200" cy="833425"/>
          </a:xfrm>
        </p:grpSpPr>
        <p:sp>
          <p:nvSpPr>
            <p:cNvPr id="4691" name="Google Shape;4691;p4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2" name="Google Shape;4692;p4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93" name="Google Shape;4693;p48"/>
          <p:cNvGrpSpPr/>
          <p:nvPr/>
        </p:nvGrpSpPr>
        <p:grpSpPr>
          <a:xfrm>
            <a:off x="6722900" y="4698500"/>
            <a:ext cx="37200" cy="1232425"/>
            <a:chOff x="367100" y="2392375"/>
            <a:chExt cx="37200" cy="1232425"/>
          </a:xfrm>
        </p:grpSpPr>
        <p:sp>
          <p:nvSpPr>
            <p:cNvPr id="4694" name="Google Shape;4694;p4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5" name="Google Shape;4695;p4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96" name="Google Shape;4696;p48"/>
          <p:cNvGrpSpPr/>
          <p:nvPr/>
        </p:nvGrpSpPr>
        <p:grpSpPr>
          <a:xfrm>
            <a:off x="7961675" y="4271275"/>
            <a:ext cx="37200" cy="833425"/>
            <a:chOff x="367100" y="2392375"/>
            <a:chExt cx="37200" cy="833425"/>
          </a:xfrm>
        </p:grpSpPr>
        <p:sp>
          <p:nvSpPr>
            <p:cNvPr id="4697" name="Google Shape;4697;p4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8" name="Google Shape;4698;p4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99" name="Google Shape;4699;p48"/>
          <p:cNvGrpSpPr/>
          <p:nvPr/>
        </p:nvGrpSpPr>
        <p:grpSpPr>
          <a:xfrm>
            <a:off x="8312775" y="4334738"/>
            <a:ext cx="37200" cy="833425"/>
            <a:chOff x="367100" y="2392375"/>
            <a:chExt cx="37200" cy="833425"/>
          </a:xfrm>
        </p:grpSpPr>
        <p:sp>
          <p:nvSpPr>
            <p:cNvPr id="4700" name="Google Shape;4700;p4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1" name="Google Shape;4701;p4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02" name="Google Shape;4702;p48"/>
          <p:cNvGrpSpPr/>
          <p:nvPr/>
        </p:nvGrpSpPr>
        <p:grpSpPr>
          <a:xfrm>
            <a:off x="8994688" y="4071775"/>
            <a:ext cx="37200" cy="1232425"/>
            <a:chOff x="367100" y="2392375"/>
            <a:chExt cx="37200" cy="1232425"/>
          </a:xfrm>
        </p:grpSpPr>
        <p:sp>
          <p:nvSpPr>
            <p:cNvPr id="4703" name="Google Shape;4703;p4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4" name="Google Shape;4704;p4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05" name="Google Shape;4705;p48"/>
          <p:cNvSpPr/>
          <p:nvPr/>
        </p:nvSpPr>
        <p:spPr>
          <a:xfrm>
            <a:off x="7713300" y="40110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6" name="Google Shape;4706;p48"/>
          <p:cNvSpPr/>
          <p:nvPr/>
        </p:nvSpPr>
        <p:spPr>
          <a:xfrm>
            <a:off x="6807341" y="48213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07" name="Google Shape;4707;p48"/>
          <p:cNvGrpSpPr/>
          <p:nvPr/>
        </p:nvGrpSpPr>
        <p:grpSpPr>
          <a:xfrm>
            <a:off x="179163" y="3853625"/>
            <a:ext cx="37200" cy="1232425"/>
            <a:chOff x="367100" y="2392375"/>
            <a:chExt cx="37200" cy="1232425"/>
          </a:xfrm>
        </p:grpSpPr>
        <p:sp>
          <p:nvSpPr>
            <p:cNvPr id="4708" name="Google Shape;4708;p4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9" name="Google Shape;4709;p4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10" name="Google Shape;4710;p48"/>
          <p:cNvGrpSpPr/>
          <p:nvPr/>
        </p:nvGrpSpPr>
        <p:grpSpPr>
          <a:xfrm>
            <a:off x="4435463" y="4771700"/>
            <a:ext cx="37200" cy="833425"/>
            <a:chOff x="367100" y="2392375"/>
            <a:chExt cx="37200" cy="833425"/>
          </a:xfrm>
        </p:grpSpPr>
        <p:sp>
          <p:nvSpPr>
            <p:cNvPr id="4711" name="Google Shape;4711;p4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2" name="Google Shape;4712;p4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13" name="Google Shape;4713;p48"/>
          <p:cNvGrpSpPr/>
          <p:nvPr/>
        </p:nvGrpSpPr>
        <p:grpSpPr>
          <a:xfrm>
            <a:off x="3121763" y="4191225"/>
            <a:ext cx="37200" cy="1232425"/>
            <a:chOff x="367100" y="2392375"/>
            <a:chExt cx="37200" cy="1232425"/>
          </a:xfrm>
        </p:grpSpPr>
        <p:sp>
          <p:nvSpPr>
            <p:cNvPr id="4714" name="Google Shape;4714;p4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5" name="Google Shape;4715;p4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16" name="Google Shape;4716;p48"/>
          <p:cNvGrpSpPr/>
          <p:nvPr/>
        </p:nvGrpSpPr>
        <p:grpSpPr>
          <a:xfrm>
            <a:off x="2067975" y="3755675"/>
            <a:ext cx="37200" cy="2435125"/>
            <a:chOff x="367100" y="2392375"/>
            <a:chExt cx="37200" cy="2435125"/>
          </a:xfrm>
        </p:grpSpPr>
        <p:sp>
          <p:nvSpPr>
            <p:cNvPr id="4717" name="Google Shape;4717;p4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8" name="Google Shape;4718;p4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19" name="Google Shape;4719;p48"/>
          <p:cNvGrpSpPr/>
          <p:nvPr/>
        </p:nvGrpSpPr>
        <p:grpSpPr>
          <a:xfrm>
            <a:off x="6400500" y="3856238"/>
            <a:ext cx="37200" cy="2435125"/>
            <a:chOff x="367100" y="2392375"/>
            <a:chExt cx="37200" cy="2435125"/>
          </a:xfrm>
        </p:grpSpPr>
        <p:sp>
          <p:nvSpPr>
            <p:cNvPr id="4720" name="Google Shape;4720;p4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1" name="Google Shape;4721;p4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22" name="Google Shape;4722;p48"/>
          <p:cNvSpPr/>
          <p:nvPr/>
        </p:nvSpPr>
        <p:spPr>
          <a:xfrm>
            <a:off x="2148550" y="43436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23" name="Google Shape;4723;p48"/>
          <p:cNvGrpSpPr/>
          <p:nvPr/>
        </p:nvGrpSpPr>
        <p:grpSpPr>
          <a:xfrm>
            <a:off x="7679063" y="3919925"/>
            <a:ext cx="37200" cy="2435125"/>
            <a:chOff x="367100" y="2392375"/>
            <a:chExt cx="37200" cy="2435125"/>
          </a:xfrm>
        </p:grpSpPr>
        <p:sp>
          <p:nvSpPr>
            <p:cNvPr id="4724" name="Google Shape;4724;p4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5" name="Google Shape;4725;p4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26" name="Google Shape;4726;p48"/>
          <p:cNvGrpSpPr/>
          <p:nvPr/>
        </p:nvGrpSpPr>
        <p:grpSpPr>
          <a:xfrm>
            <a:off x="8880050" y="2789013"/>
            <a:ext cx="37200" cy="2435125"/>
            <a:chOff x="367100" y="2392375"/>
            <a:chExt cx="37200" cy="2435125"/>
          </a:xfrm>
        </p:grpSpPr>
        <p:sp>
          <p:nvSpPr>
            <p:cNvPr id="4727" name="Google Shape;4727;p4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8" name="Google Shape;4728;p4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29" name="Google Shape;4729;p48"/>
          <p:cNvSpPr txBox="1"/>
          <p:nvPr>
            <p:ph type="title"/>
          </p:nvPr>
        </p:nvSpPr>
        <p:spPr>
          <a:xfrm>
            <a:off x="720075"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730" name="Google Shape;4730;p48"/>
          <p:cNvSpPr txBox="1"/>
          <p:nvPr>
            <p:ph idx="2" type="title"/>
          </p:nvPr>
        </p:nvSpPr>
        <p:spPr>
          <a:xfrm>
            <a:off x="899825" y="2437650"/>
            <a:ext cx="2251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4731" name="Google Shape;4731;p48"/>
          <p:cNvSpPr txBox="1"/>
          <p:nvPr>
            <p:ph idx="1" type="subTitle"/>
          </p:nvPr>
        </p:nvSpPr>
        <p:spPr>
          <a:xfrm>
            <a:off x="899825" y="2762875"/>
            <a:ext cx="2251200" cy="86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732" name="Google Shape;4732;p48"/>
          <p:cNvSpPr txBox="1"/>
          <p:nvPr>
            <p:ph idx="3" type="title"/>
          </p:nvPr>
        </p:nvSpPr>
        <p:spPr>
          <a:xfrm>
            <a:off x="3446525" y="3409475"/>
            <a:ext cx="2251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4733" name="Google Shape;4733;p48"/>
          <p:cNvSpPr txBox="1"/>
          <p:nvPr>
            <p:ph idx="4" type="subTitle"/>
          </p:nvPr>
        </p:nvSpPr>
        <p:spPr>
          <a:xfrm>
            <a:off x="3446475" y="3734700"/>
            <a:ext cx="2251200" cy="86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734" name="Google Shape;4734;p48"/>
          <p:cNvSpPr txBox="1"/>
          <p:nvPr>
            <p:ph idx="5" type="title"/>
          </p:nvPr>
        </p:nvSpPr>
        <p:spPr>
          <a:xfrm>
            <a:off x="5993200" y="2437650"/>
            <a:ext cx="2251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4735" name="Google Shape;4735;p48"/>
          <p:cNvSpPr txBox="1"/>
          <p:nvPr>
            <p:ph idx="6" type="subTitle"/>
          </p:nvPr>
        </p:nvSpPr>
        <p:spPr>
          <a:xfrm>
            <a:off x="5993200" y="2762875"/>
            <a:ext cx="2251200" cy="86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3">
    <p:spTree>
      <p:nvGrpSpPr>
        <p:cNvPr id="4736" name="Shape 4736"/>
        <p:cNvGrpSpPr/>
        <p:nvPr/>
      </p:nvGrpSpPr>
      <p:grpSpPr>
        <a:xfrm>
          <a:off x="0" y="0"/>
          <a:ext cx="0" cy="0"/>
          <a:chOff x="0" y="0"/>
          <a:chExt cx="0" cy="0"/>
        </a:xfrm>
      </p:grpSpPr>
      <p:grpSp>
        <p:nvGrpSpPr>
          <p:cNvPr id="4737" name="Google Shape;4737;p49"/>
          <p:cNvGrpSpPr/>
          <p:nvPr/>
        </p:nvGrpSpPr>
        <p:grpSpPr>
          <a:xfrm rot="9442976">
            <a:off x="1971015" y="3073054"/>
            <a:ext cx="9165281" cy="2491532"/>
            <a:chOff x="5171575" y="1460000"/>
            <a:chExt cx="1813675" cy="493025"/>
          </a:xfrm>
        </p:grpSpPr>
        <p:sp>
          <p:nvSpPr>
            <p:cNvPr id="4738" name="Google Shape;4738;p49"/>
            <p:cNvSpPr/>
            <p:nvPr/>
          </p:nvSpPr>
          <p:spPr>
            <a:xfrm>
              <a:off x="5268600" y="1460000"/>
              <a:ext cx="1716650" cy="394450"/>
            </a:xfrm>
            <a:custGeom>
              <a:rect b="b" l="l" r="r" t="t"/>
              <a:pathLst>
                <a:path extrusionOk="0" h="15778" w="68666">
                  <a:moveTo>
                    <a:pt x="11229" y="1"/>
                  </a:moveTo>
                  <a:cubicBezTo>
                    <a:pt x="5339" y="1"/>
                    <a:pt x="67" y="3484"/>
                    <a:pt x="0" y="3529"/>
                  </a:cubicBezTo>
                  <a:lnTo>
                    <a:pt x="62" y="3618"/>
                  </a:lnTo>
                  <a:cubicBezTo>
                    <a:pt x="122" y="3573"/>
                    <a:pt x="5374" y="104"/>
                    <a:pt x="11234" y="104"/>
                  </a:cubicBezTo>
                  <a:cubicBezTo>
                    <a:pt x="12364" y="104"/>
                    <a:pt x="13516" y="233"/>
                    <a:pt x="14657" y="540"/>
                  </a:cubicBezTo>
                  <a:cubicBezTo>
                    <a:pt x="18583" y="1602"/>
                    <a:pt x="20804" y="4831"/>
                    <a:pt x="22954" y="7954"/>
                  </a:cubicBezTo>
                  <a:cubicBezTo>
                    <a:pt x="24711" y="10514"/>
                    <a:pt x="26380" y="12931"/>
                    <a:pt x="28860" y="14002"/>
                  </a:cubicBezTo>
                  <a:cubicBezTo>
                    <a:pt x="31598" y="15180"/>
                    <a:pt x="34114" y="15777"/>
                    <a:pt x="36443" y="15777"/>
                  </a:cubicBezTo>
                  <a:cubicBezTo>
                    <a:pt x="38396" y="15777"/>
                    <a:pt x="40216" y="15358"/>
                    <a:pt x="41938" y="14528"/>
                  </a:cubicBezTo>
                  <a:cubicBezTo>
                    <a:pt x="45257" y="12931"/>
                    <a:pt x="47737" y="10068"/>
                    <a:pt x="50136" y="7293"/>
                  </a:cubicBezTo>
                  <a:cubicBezTo>
                    <a:pt x="53169" y="3787"/>
                    <a:pt x="56033" y="478"/>
                    <a:pt x="60137" y="451"/>
                  </a:cubicBezTo>
                  <a:lnTo>
                    <a:pt x="60235" y="451"/>
                  </a:lnTo>
                  <a:cubicBezTo>
                    <a:pt x="63295" y="451"/>
                    <a:pt x="65507" y="1147"/>
                    <a:pt x="66837" y="2512"/>
                  </a:cubicBezTo>
                  <a:cubicBezTo>
                    <a:pt x="68558" y="4296"/>
                    <a:pt x="68460" y="6874"/>
                    <a:pt x="68398" y="8587"/>
                  </a:cubicBezTo>
                  <a:cubicBezTo>
                    <a:pt x="68380" y="9247"/>
                    <a:pt x="68353" y="9765"/>
                    <a:pt x="68442" y="10095"/>
                  </a:cubicBezTo>
                  <a:lnTo>
                    <a:pt x="68540" y="10077"/>
                  </a:lnTo>
                  <a:cubicBezTo>
                    <a:pt x="68460" y="9756"/>
                    <a:pt x="68478" y="9238"/>
                    <a:pt x="68505" y="8587"/>
                  </a:cubicBezTo>
                  <a:cubicBezTo>
                    <a:pt x="68567" y="6865"/>
                    <a:pt x="68665" y="4251"/>
                    <a:pt x="66908" y="2440"/>
                  </a:cubicBezTo>
                  <a:cubicBezTo>
                    <a:pt x="65570" y="1049"/>
                    <a:pt x="63322" y="353"/>
                    <a:pt x="60235" y="353"/>
                  </a:cubicBezTo>
                  <a:lnTo>
                    <a:pt x="60137" y="353"/>
                  </a:lnTo>
                  <a:cubicBezTo>
                    <a:pt x="55989" y="371"/>
                    <a:pt x="53107" y="3698"/>
                    <a:pt x="50056" y="7222"/>
                  </a:cubicBezTo>
                  <a:cubicBezTo>
                    <a:pt x="46576" y="11240"/>
                    <a:pt x="42754" y="15659"/>
                    <a:pt x="36408" y="15659"/>
                  </a:cubicBezTo>
                  <a:cubicBezTo>
                    <a:pt x="34230" y="15659"/>
                    <a:pt x="31756" y="15139"/>
                    <a:pt x="28895" y="13904"/>
                  </a:cubicBezTo>
                  <a:cubicBezTo>
                    <a:pt x="26442" y="12842"/>
                    <a:pt x="24792" y="10443"/>
                    <a:pt x="23043" y="7891"/>
                  </a:cubicBezTo>
                  <a:cubicBezTo>
                    <a:pt x="20884" y="4751"/>
                    <a:pt x="18645" y="1504"/>
                    <a:pt x="14684" y="442"/>
                  </a:cubicBezTo>
                  <a:cubicBezTo>
                    <a:pt x="13531" y="131"/>
                    <a:pt x="12369" y="1"/>
                    <a:pt x="1122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9" name="Google Shape;4739;p49"/>
            <p:cNvSpPr/>
            <p:nvPr/>
          </p:nvSpPr>
          <p:spPr>
            <a:xfrm>
              <a:off x="5264575" y="1467800"/>
              <a:ext cx="1717325" cy="382175"/>
            </a:xfrm>
            <a:custGeom>
              <a:rect b="b" l="l" r="r" t="t"/>
              <a:pathLst>
                <a:path extrusionOk="0" h="15287" w="68693">
                  <a:moveTo>
                    <a:pt x="11153" y="0"/>
                  </a:moveTo>
                  <a:cubicBezTo>
                    <a:pt x="6400" y="0"/>
                    <a:pt x="2154" y="2227"/>
                    <a:pt x="589" y="3047"/>
                  </a:cubicBezTo>
                  <a:cubicBezTo>
                    <a:pt x="322" y="3181"/>
                    <a:pt x="90" y="3306"/>
                    <a:pt x="54" y="3306"/>
                  </a:cubicBezTo>
                  <a:cubicBezTo>
                    <a:pt x="54" y="3306"/>
                    <a:pt x="81" y="3315"/>
                    <a:pt x="90" y="3333"/>
                  </a:cubicBezTo>
                  <a:lnTo>
                    <a:pt x="0" y="3386"/>
                  </a:lnTo>
                  <a:cubicBezTo>
                    <a:pt x="11" y="3404"/>
                    <a:pt x="22" y="3416"/>
                    <a:pt x="45" y="3416"/>
                  </a:cubicBezTo>
                  <a:cubicBezTo>
                    <a:pt x="104" y="3416"/>
                    <a:pt x="240" y="3346"/>
                    <a:pt x="634" y="3136"/>
                  </a:cubicBezTo>
                  <a:cubicBezTo>
                    <a:pt x="2192" y="2324"/>
                    <a:pt x="6429" y="101"/>
                    <a:pt x="11161" y="101"/>
                  </a:cubicBezTo>
                  <a:cubicBezTo>
                    <a:pt x="12038" y="101"/>
                    <a:pt x="12931" y="177"/>
                    <a:pt x="13828" y="353"/>
                  </a:cubicBezTo>
                  <a:cubicBezTo>
                    <a:pt x="14122" y="416"/>
                    <a:pt x="14417" y="478"/>
                    <a:pt x="14693" y="558"/>
                  </a:cubicBezTo>
                  <a:cubicBezTo>
                    <a:pt x="18208" y="1531"/>
                    <a:pt x="20055" y="4198"/>
                    <a:pt x="22009" y="7026"/>
                  </a:cubicBezTo>
                  <a:cubicBezTo>
                    <a:pt x="22499" y="7731"/>
                    <a:pt x="22999" y="8453"/>
                    <a:pt x="23525" y="9149"/>
                  </a:cubicBezTo>
                  <a:cubicBezTo>
                    <a:pt x="24970" y="11040"/>
                    <a:pt x="26567" y="12958"/>
                    <a:pt x="28744" y="13806"/>
                  </a:cubicBezTo>
                  <a:cubicBezTo>
                    <a:pt x="31411" y="14850"/>
                    <a:pt x="33731" y="15287"/>
                    <a:pt x="35792" y="15287"/>
                  </a:cubicBezTo>
                  <a:cubicBezTo>
                    <a:pt x="40422" y="15287"/>
                    <a:pt x="43714" y="13057"/>
                    <a:pt x="46577" y="10470"/>
                  </a:cubicBezTo>
                  <a:cubicBezTo>
                    <a:pt x="47826" y="9337"/>
                    <a:pt x="48977" y="8105"/>
                    <a:pt x="50083" y="6919"/>
                  </a:cubicBezTo>
                  <a:cubicBezTo>
                    <a:pt x="53116" y="3672"/>
                    <a:pt x="55980" y="603"/>
                    <a:pt x="60102" y="558"/>
                  </a:cubicBezTo>
                  <a:lnTo>
                    <a:pt x="60262" y="558"/>
                  </a:lnTo>
                  <a:cubicBezTo>
                    <a:pt x="63269" y="558"/>
                    <a:pt x="65472" y="1245"/>
                    <a:pt x="66810" y="2592"/>
                  </a:cubicBezTo>
                  <a:cubicBezTo>
                    <a:pt x="68568" y="4350"/>
                    <a:pt x="68541" y="6901"/>
                    <a:pt x="68523" y="8596"/>
                  </a:cubicBezTo>
                  <a:cubicBezTo>
                    <a:pt x="68514" y="9230"/>
                    <a:pt x="68505" y="9738"/>
                    <a:pt x="68594" y="10059"/>
                  </a:cubicBezTo>
                  <a:lnTo>
                    <a:pt x="68693" y="10032"/>
                  </a:lnTo>
                  <a:cubicBezTo>
                    <a:pt x="68612" y="9720"/>
                    <a:pt x="68621" y="9221"/>
                    <a:pt x="68621" y="8596"/>
                  </a:cubicBezTo>
                  <a:cubicBezTo>
                    <a:pt x="68648" y="6892"/>
                    <a:pt x="68675" y="4314"/>
                    <a:pt x="66890" y="2521"/>
                  </a:cubicBezTo>
                  <a:cubicBezTo>
                    <a:pt x="65526" y="1147"/>
                    <a:pt x="63295" y="460"/>
                    <a:pt x="60253" y="460"/>
                  </a:cubicBezTo>
                  <a:lnTo>
                    <a:pt x="60102" y="460"/>
                  </a:lnTo>
                  <a:cubicBezTo>
                    <a:pt x="55935" y="496"/>
                    <a:pt x="53054" y="3583"/>
                    <a:pt x="50012" y="6848"/>
                  </a:cubicBezTo>
                  <a:cubicBezTo>
                    <a:pt x="48897" y="8034"/>
                    <a:pt x="47755" y="9265"/>
                    <a:pt x="46515" y="10389"/>
                  </a:cubicBezTo>
                  <a:cubicBezTo>
                    <a:pt x="43667" y="12965"/>
                    <a:pt x="40396" y="15186"/>
                    <a:pt x="35789" y="15186"/>
                  </a:cubicBezTo>
                  <a:cubicBezTo>
                    <a:pt x="33743" y="15186"/>
                    <a:pt x="31433" y="14748"/>
                    <a:pt x="28780" y="13708"/>
                  </a:cubicBezTo>
                  <a:cubicBezTo>
                    <a:pt x="26630" y="12869"/>
                    <a:pt x="25051" y="10960"/>
                    <a:pt x="23614" y="9087"/>
                  </a:cubicBezTo>
                  <a:cubicBezTo>
                    <a:pt x="23088" y="8391"/>
                    <a:pt x="22580" y="7668"/>
                    <a:pt x="22098" y="6964"/>
                  </a:cubicBezTo>
                  <a:cubicBezTo>
                    <a:pt x="20216" y="4252"/>
                    <a:pt x="18280" y="1441"/>
                    <a:pt x="14720" y="460"/>
                  </a:cubicBezTo>
                  <a:cubicBezTo>
                    <a:pt x="14435" y="380"/>
                    <a:pt x="14140" y="309"/>
                    <a:pt x="13846" y="255"/>
                  </a:cubicBezTo>
                  <a:cubicBezTo>
                    <a:pt x="12940" y="77"/>
                    <a:pt x="12038" y="0"/>
                    <a:pt x="1115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0" name="Google Shape;4740;p49"/>
            <p:cNvSpPr/>
            <p:nvPr/>
          </p:nvSpPr>
          <p:spPr>
            <a:xfrm>
              <a:off x="5260775" y="1475575"/>
              <a:ext cx="1720900" cy="370175"/>
            </a:xfrm>
            <a:custGeom>
              <a:rect b="b" l="l" r="r" t="t"/>
              <a:pathLst>
                <a:path extrusionOk="0" h="14807" w="68836">
                  <a:moveTo>
                    <a:pt x="81" y="3111"/>
                  </a:moveTo>
                  <a:lnTo>
                    <a:pt x="81" y="3111"/>
                  </a:lnTo>
                  <a:cubicBezTo>
                    <a:pt x="82" y="3111"/>
                    <a:pt x="83" y="3111"/>
                    <a:pt x="84" y="3112"/>
                  </a:cubicBezTo>
                  <a:lnTo>
                    <a:pt x="84" y="3112"/>
                  </a:lnTo>
                  <a:cubicBezTo>
                    <a:pt x="83" y="3111"/>
                    <a:pt x="81" y="3111"/>
                    <a:pt x="81" y="3111"/>
                  </a:cubicBezTo>
                  <a:close/>
                  <a:moveTo>
                    <a:pt x="11123" y="0"/>
                  </a:moveTo>
                  <a:cubicBezTo>
                    <a:pt x="6789" y="0"/>
                    <a:pt x="2898" y="1830"/>
                    <a:pt x="1053" y="2701"/>
                  </a:cubicBezTo>
                  <a:cubicBezTo>
                    <a:pt x="591" y="2915"/>
                    <a:pt x="187" y="3112"/>
                    <a:pt x="92" y="3112"/>
                  </a:cubicBezTo>
                  <a:cubicBezTo>
                    <a:pt x="89" y="3112"/>
                    <a:pt x="87" y="3112"/>
                    <a:pt x="84" y="3112"/>
                  </a:cubicBezTo>
                  <a:lnTo>
                    <a:pt x="84" y="3112"/>
                  </a:lnTo>
                  <a:cubicBezTo>
                    <a:pt x="87" y="3112"/>
                    <a:pt x="90" y="3115"/>
                    <a:pt x="90" y="3120"/>
                  </a:cubicBezTo>
                  <a:lnTo>
                    <a:pt x="1" y="3173"/>
                  </a:lnTo>
                  <a:cubicBezTo>
                    <a:pt x="16" y="3197"/>
                    <a:pt x="40" y="3210"/>
                    <a:pt x="79" y="3210"/>
                  </a:cubicBezTo>
                  <a:cubicBezTo>
                    <a:pt x="200" y="3210"/>
                    <a:pt x="471" y="3087"/>
                    <a:pt x="1098" y="2790"/>
                  </a:cubicBezTo>
                  <a:cubicBezTo>
                    <a:pt x="2935" y="1927"/>
                    <a:pt x="6801" y="107"/>
                    <a:pt x="11111" y="107"/>
                  </a:cubicBezTo>
                  <a:cubicBezTo>
                    <a:pt x="12014" y="107"/>
                    <a:pt x="12937" y="187"/>
                    <a:pt x="13864" y="372"/>
                  </a:cubicBezTo>
                  <a:cubicBezTo>
                    <a:pt x="14159" y="426"/>
                    <a:pt x="14444" y="497"/>
                    <a:pt x="14729" y="577"/>
                  </a:cubicBezTo>
                  <a:cubicBezTo>
                    <a:pt x="17977" y="1505"/>
                    <a:pt x="19591" y="3896"/>
                    <a:pt x="21304" y="6438"/>
                  </a:cubicBezTo>
                  <a:cubicBezTo>
                    <a:pt x="21938" y="7375"/>
                    <a:pt x="22589" y="8339"/>
                    <a:pt x="23338" y="9240"/>
                  </a:cubicBezTo>
                  <a:cubicBezTo>
                    <a:pt x="24882" y="11113"/>
                    <a:pt x="26452" y="12853"/>
                    <a:pt x="28611" y="13611"/>
                  </a:cubicBezTo>
                  <a:cubicBezTo>
                    <a:pt x="31010" y="14450"/>
                    <a:pt x="33134" y="14806"/>
                    <a:pt x="35034" y="14806"/>
                  </a:cubicBezTo>
                  <a:cubicBezTo>
                    <a:pt x="40003" y="14806"/>
                    <a:pt x="43455" y="12389"/>
                    <a:pt x="46390" y="9953"/>
                  </a:cubicBezTo>
                  <a:cubicBezTo>
                    <a:pt x="47693" y="8865"/>
                    <a:pt x="48879" y="7696"/>
                    <a:pt x="50030" y="6554"/>
                  </a:cubicBezTo>
                  <a:cubicBezTo>
                    <a:pt x="53054" y="3557"/>
                    <a:pt x="55918" y="720"/>
                    <a:pt x="60066" y="676"/>
                  </a:cubicBezTo>
                  <a:cubicBezTo>
                    <a:pt x="60147" y="667"/>
                    <a:pt x="60227" y="667"/>
                    <a:pt x="60307" y="667"/>
                  </a:cubicBezTo>
                  <a:cubicBezTo>
                    <a:pt x="68514" y="667"/>
                    <a:pt x="68595" y="5823"/>
                    <a:pt x="68630" y="8606"/>
                  </a:cubicBezTo>
                  <a:cubicBezTo>
                    <a:pt x="68639" y="9222"/>
                    <a:pt x="68648" y="9704"/>
                    <a:pt x="68737" y="10025"/>
                  </a:cubicBezTo>
                  <a:lnTo>
                    <a:pt x="68836" y="9998"/>
                  </a:lnTo>
                  <a:cubicBezTo>
                    <a:pt x="68755" y="9695"/>
                    <a:pt x="68746" y="9186"/>
                    <a:pt x="68737" y="8606"/>
                  </a:cubicBezTo>
                  <a:cubicBezTo>
                    <a:pt x="68693" y="5787"/>
                    <a:pt x="68622" y="568"/>
                    <a:pt x="60316" y="568"/>
                  </a:cubicBezTo>
                  <a:lnTo>
                    <a:pt x="60066" y="568"/>
                  </a:lnTo>
                  <a:cubicBezTo>
                    <a:pt x="55873" y="622"/>
                    <a:pt x="52992" y="3468"/>
                    <a:pt x="49950" y="6483"/>
                  </a:cubicBezTo>
                  <a:cubicBezTo>
                    <a:pt x="48808" y="7616"/>
                    <a:pt x="47621" y="8794"/>
                    <a:pt x="46319" y="9873"/>
                  </a:cubicBezTo>
                  <a:cubicBezTo>
                    <a:pt x="43408" y="12294"/>
                    <a:pt x="39974" y="14700"/>
                    <a:pt x="35029" y="14700"/>
                  </a:cubicBezTo>
                  <a:cubicBezTo>
                    <a:pt x="33140" y="14700"/>
                    <a:pt x="31031" y="14349"/>
                    <a:pt x="28646" y="13513"/>
                  </a:cubicBezTo>
                  <a:cubicBezTo>
                    <a:pt x="26505" y="12763"/>
                    <a:pt x="24953" y="11033"/>
                    <a:pt x="23419" y="9177"/>
                  </a:cubicBezTo>
                  <a:cubicBezTo>
                    <a:pt x="22669" y="8276"/>
                    <a:pt x="22018" y="7313"/>
                    <a:pt x="21393" y="6376"/>
                  </a:cubicBezTo>
                  <a:cubicBezTo>
                    <a:pt x="19663" y="3825"/>
                    <a:pt x="18039" y="1407"/>
                    <a:pt x="14756" y="479"/>
                  </a:cubicBezTo>
                  <a:cubicBezTo>
                    <a:pt x="14471" y="399"/>
                    <a:pt x="14176" y="328"/>
                    <a:pt x="13882" y="265"/>
                  </a:cubicBezTo>
                  <a:cubicBezTo>
                    <a:pt x="12953" y="80"/>
                    <a:pt x="12028" y="0"/>
                    <a:pt x="1112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1" name="Google Shape;4741;p49"/>
            <p:cNvSpPr/>
            <p:nvPr/>
          </p:nvSpPr>
          <p:spPr>
            <a:xfrm>
              <a:off x="5257000" y="1483550"/>
              <a:ext cx="1724450" cy="358850"/>
            </a:xfrm>
            <a:custGeom>
              <a:rect b="b" l="l" r="r" t="t"/>
              <a:pathLst>
                <a:path extrusionOk="0" h="14354" w="68978">
                  <a:moveTo>
                    <a:pt x="11083" y="0"/>
                  </a:moveTo>
                  <a:cubicBezTo>
                    <a:pt x="7041" y="0"/>
                    <a:pt x="3400" y="1567"/>
                    <a:pt x="1463" y="2408"/>
                  </a:cubicBezTo>
                  <a:cubicBezTo>
                    <a:pt x="867" y="2663"/>
                    <a:pt x="298" y="2910"/>
                    <a:pt x="132" y="2910"/>
                  </a:cubicBezTo>
                  <a:cubicBezTo>
                    <a:pt x="111" y="2910"/>
                    <a:pt x="97" y="2907"/>
                    <a:pt x="89" y="2899"/>
                  </a:cubicBezTo>
                  <a:lnTo>
                    <a:pt x="0" y="2953"/>
                  </a:lnTo>
                  <a:cubicBezTo>
                    <a:pt x="25" y="2991"/>
                    <a:pt x="66" y="3011"/>
                    <a:pt x="130" y="3011"/>
                  </a:cubicBezTo>
                  <a:cubicBezTo>
                    <a:pt x="318" y="3011"/>
                    <a:pt x="710" y="2843"/>
                    <a:pt x="1508" y="2498"/>
                  </a:cubicBezTo>
                  <a:cubicBezTo>
                    <a:pt x="3440" y="1670"/>
                    <a:pt x="7069" y="102"/>
                    <a:pt x="11091" y="102"/>
                  </a:cubicBezTo>
                  <a:cubicBezTo>
                    <a:pt x="12009" y="102"/>
                    <a:pt x="12947" y="184"/>
                    <a:pt x="13890" y="374"/>
                  </a:cubicBezTo>
                  <a:cubicBezTo>
                    <a:pt x="14194" y="437"/>
                    <a:pt x="14488" y="508"/>
                    <a:pt x="14756" y="588"/>
                  </a:cubicBezTo>
                  <a:cubicBezTo>
                    <a:pt x="17807" y="1472"/>
                    <a:pt x="19234" y="3684"/>
                    <a:pt x="20751" y="6030"/>
                  </a:cubicBezTo>
                  <a:cubicBezTo>
                    <a:pt x="21464" y="7136"/>
                    <a:pt x="22196" y="8278"/>
                    <a:pt x="23141" y="9331"/>
                  </a:cubicBezTo>
                  <a:cubicBezTo>
                    <a:pt x="24720" y="11097"/>
                    <a:pt x="26317" y="12739"/>
                    <a:pt x="28485" y="13408"/>
                  </a:cubicBezTo>
                  <a:cubicBezTo>
                    <a:pt x="30617" y="14068"/>
                    <a:pt x="32526" y="14354"/>
                    <a:pt x="34266" y="14354"/>
                  </a:cubicBezTo>
                  <a:cubicBezTo>
                    <a:pt x="39190" y="14354"/>
                    <a:pt x="42750" y="12052"/>
                    <a:pt x="46193" y="9429"/>
                  </a:cubicBezTo>
                  <a:cubicBezTo>
                    <a:pt x="47558" y="8394"/>
                    <a:pt x="48780" y="7279"/>
                    <a:pt x="49967" y="6200"/>
                  </a:cubicBezTo>
                  <a:cubicBezTo>
                    <a:pt x="53116" y="3327"/>
                    <a:pt x="55846" y="838"/>
                    <a:pt x="60021" y="776"/>
                  </a:cubicBezTo>
                  <a:cubicBezTo>
                    <a:pt x="60128" y="774"/>
                    <a:pt x="60233" y="773"/>
                    <a:pt x="60337" y="773"/>
                  </a:cubicBezTo>
                  <a:cubicBezTo>
                    <a:pt x="68430" y="773"/>
                    <a:pt x="68631" y="5860"/>
                    <a:pt x="68746" y="8608"/>
                  </a:cubicBezTo>
                  <a:cubicBezTo>
                    <a:pt x="68773" y="9206"/>
                    <a:pt x="68790" y="9670"/>
                    <a:pt x="68880" y="9982"/>
                  </a:cubicBezTo>
                  <a:lnTo>
                    <a:pt x="68978" y="9956"/>
                  </a:lnTo>
                  <a:cubicBezTo>
                    <a:pt x="68897" y="9652"/>
                    <a:pt x="68871" y="9170"/>
                    <a:pt x="68853" y="8608"/>
                  </a:cubicBezTo>
                  <a:cubicBezTo>
                    <a:pt x="68738" y="5827"/>
                    <a:pt x="68528" y="666"/>
                    <a:pt x="60357" y="666"/>
                  </a:cubicBezTo>
                  <a:cubicBezTo>
                    <a:pt x="60246" y="666"/>
                    <a:pt x="60134" y="667"/>
                    <a:pt x="60021" y="669"/>
                  </a:cubicBezTo>
                  <a:cubicBezTo>
                    <a:pt x="55801" y="731"/>
                    <a:pt x="53063" y="3229"/>
                    <a:pt x="49896" y="6128"/>
                  </a:cubicBezTo>
                  <a:cubicBezTo>
                    <a:pt x="48709" y="7199"/>
                    <a:pt x="47487" y="8314"/>
                    <a:pt x="46131" y="9349"/>
                  </a:cubicBezTo>
                  <a:cubicBezTo>
                    <a:pt x="42700" y="11955"/>
                    <a:pt x="39166" y="14249"/>
                    <a:pt x="34263" y="14249"/>
                  </a:cubicBezTo>
                  <a:cubicBezTo>
                    <a:pt x="32537" y="14249"/>
                    <a:pt x="30641" y="13965"/>
                    <a:pt x="28521" y="13310"/>
                  </a:cubicBezTo>
                  <a:cubicBezTo>
                    <a:pt x="26371" y="12650"/>
                    <a:pt x="24783" y="11017"/>
                    <a:pt x="23213" y="9260"/>
                  </a:cubicBezTo>
                  <a:cubicBezTo>
                    <a:pt x="22285" y="8216"/>
                    <a:pt x="21544" y="7074"/>
                    <a:pt x="20831" y="5968"/>
                  </a:cubicBezTo>
                  <a:cubicBezTo>
                    <a:pt x="19314" y="3613"/>
                    <a:pt x="17878" y="1382"/>
                    <a:pt x="14791" y="490"/>
                  </a:cubicBezTo>
                  <a:cubicBezTo>
                    <a:pt x="14515" y="410"/>
                    <a:pt x="14220" y="339"/>
                    <a:pt x="13917" y="276"/>
                  </a:cubicBezTo>
                  <a:cubicBezTo>
                    <a:pt x="12962" y="83"/>
                    <a:pt x="12012" y="0"/>
                    <a:pt x="1108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2" name="Google Shape;4742;p49"/>
            <p:cNvSpPr/>
            <p:nvPr/>
          </p:nvSpPr>
          <p:spPr>
            <a:xfrm>
              <a:off x="5253425" y="1491325"/>
              <a:ext cx="1727800" cy="347950"/>
            </a:xfrm>
            <a:custGeom>
              <a:rect b="b" l="l" r="r" t="t"/>
              <a:pathLst>
                <a:path extrusionOk="0" h="13918" w="69112">
                  <a:moveTo>
                    <a:pt x="11029" y="1"/>
                  </a:moveTo>
                  <a:cubicBezTo>
                    <a:pt x="7245" y="1"/>
                    <a:pt x="3847" y="1354"/>
                    <a:pt x="1829" y="2160"/>
                  </a:cubicBezTo>
                  <a:cubicBezTo>
                    <a:pt x="1084" y="2458"/>
                    <a:pt x="427" y="2718"/>
                    <a:pt x="183" y="2718"/>
                  </a:cubicBezTo>
                  <a:cubicBezTo>
                    <a:pt x="135" y="2718"/>
                    <a:pt x="103" y="2708"/>
                    <a:pt x="90" y="2686"/>
                  </a:cubicBezTo>
                  <a:lnTo>
                    <a:pt x="0" y="2740"/>
                  </a:lnTo>
                  <a:cubicBezTo>
                    <a:pt x="34" y="2794"/>
                    <a:pt x="94" y="2820"/>
                    <a:pt x="187" y="2820"/>
                  </a:cubicBezTo>
                  <a:cubicBezTo>
                    <a:pt x="445" y="2820"/>
                    <a:pt x="960" y="2619"/>
                    <a:pt x="1865" y="2258"/>
                  </a:cubicBezTo>
                  <a:cubicBezTo>
                    <a:pt x="3876" y="1459"/>
                    <a:pt x="7266" y="108"/>
                    <a:pt x="11029" y="108"/>
                  </a:cubicBezTo>
                  <a:cubicBezTo>
                    <a:pt x="11973" y="108"/>
                    <a:pt x="12942" y="193"/>
                    <a:pt x="13917" y="393"/>
                  </a:cubicBezTo>
                  <a:cubicBezTo>
                    <a:pt x="14229" y="456"/>
                    <a:pt x="14506" y="527"/>
                    <a:pt x="14783" y="608"/>
                  </a:cubicBezTo>
                  <a:cubicBezTo>
                    <a:pt x="17691" y="1464"/>
                    <a:pt x="18949" y="3543"/>
                    <a:pt x="20287" y="5746"/>
                  </a:cubicBezTo>
                  <a:cubicBezTo>
                    <a:pt x="21036" y="6986"/>
                    <a:pt x="21821" y="8271"/>
                    <a:pt x="22936" y="9430"/>
                  </a:cubicBezTo>
                  <a:cubicBezTo>
                    <a:pt x="24533" y="11090"/>
                    <a:pt x="26157" y="12633"/>
                    <a:pt x="28352" y="13222"/>
                  </a:cubicBezTo>
                  <a:cubicBezTo>
                    <a:pt x="30180" y="13704"/>
                    <a:pt x="31849" y="13918"/>
                    <a:pt x="33392" y="13918"/>
                  </a:cubicBezTo>
                  <a:cubicBezTo>
                    <a:pt x="38771" y="13918"/>
                    <a:pt x="42527" y="11322"/>
                    <a:pt x="45926" y="8967"/>
                  </a:cubicBezTo>
                  <a:lnTo>
                    <a:pt x="45988" y="8922"/>
                  </a:lnTo>
                  <a:cubicBezTo>
                    <a:pt x="47416" y="7932"/>
                    <a:pt x="48674" y="6888"/>
                    <a:pt x="49887" y="5871"/>
                  </a:cubicBezTo>
                  <a:cubicBezTo>
                    <a:pt x="53045" y="3239"/>
                    <a:pt x="55766" y="964"/>
                    <a:pt x="59977" y="884"/>
                  </a:cubicBezTo>
                  <a:cubicBezTo>
                    <a:pt x="60102" y="884"/>
                    <a:pt x="60226" y="875"/>
                    <a:pt x="60351" y="875"/>
                  </a:cubicBezTo>
                  <a:cubicBezTo>
                    <a:pt x="68327" y="875"/>
                    <a:pt x="68675" y="5907"/>
                    <a:pt x="68853" y="8628"/>
                  </a:cubicBezTo>
                  <a:cubicBezTo>
                    <a:pt x="68889" y="9198"/>
                    <a:pt x="68924" y="9645"/>
                    <a:pt x="69014" y="9948"/>
                  </a:cubicBezTo>
                  <a:lnTo>
                    <a:pt x="69112" y="9921"/>
                  </a:lnTo>
                  <a:cubicBezTo>
                    <a:pt x="69023" y="9627"/>
                    <a:pt x="68996" y="9163"/>
                    <a:pt x="68960" y="8628"/>
                  </a:cubicBezTo>
                  <a:cubicBezTo>
                    <a:pt x="68776" y="5871"/>
                    <a:pt x="68427" y="773"/>
                    <a:pt x="60365" y="773"/>
                  </a:cubicBezTo>
                  <a:cubicBezTo>
                    <a:pt x="60235" y="773"/>
                    <a:pt x="60102" y="774"/>
                    <a:pt x="59968" y="777"/>
                  </a:cubicBezTo>
                  <a:cubicBezTo>
                    <a:pt x="55721" y="857"/>
                    <a:pt x="52991" y="3141"/>
                    <a:pt x="49816" y="5791"/>
                  </a:cubicBezTo>
                  <a:cubicBezTo>
                    <a:pt x="48602" y="6799"/>
                    <a:pt x="47344" y="7851"/>
                    <a:pt x="45926" y="8833"/>
                  </a:cubicBezTo>
                  <a:lnTo>
                    <a:pt x="45864" y="8877"/>
                  </a:lnTo>
                  <a:cubicBezTo>
                    <a:pt x="42483" y="11223"/>
                    <a:pt x="38746" y="13813"/>
                    <a:pt x="33388" y="13813"/>
                  </a:cubicBezTo>
                  <a:cubicBezTo>
                    <a:pt x="31860" y="13813"/>
                    <a:pt x="30200" y="13602"/>
                    <a:pt x="28378" y="13115"/>
                  </a:cubicBezTo>
                  <a:cubicBezTo>
                    <a:pt x="26210" y="12535"/>
                    <a:pt x="24605" y="11009"/>
                    <a:pt x="23008" y="9359"/>
                  </a:cubicBezTo>
                  <a:cubicBezTo>
                    <a:pt x="21902" y="8208"/>
                    <a:pt x="21125" y="6933"/>
                    <a:pt x="20376" y="5693"/>
                  </a:cubicBezTo>
                  <a:cubicBezTo>
                    <a:pt x="19029" y="3471"/>
                    <a:pt x="17753" y="1375"/>
                    <a:pt x="14809" y="509"/>
                  </a:cubicBezTo>
                  <a:cubicBezTo>
                    <a:pt x="14533" y="420"/>
                    <a:pt x="14247" y="358"/>
                    <a:pt x="13935" y="286"/>
                  </a:cubicBezTo>
                  <a:cubicBezTo>
                    <a:pt x="12953" y="86"/>
                    <a:pt x="11979" y="1"/>
                    <a:pt x="1102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3" name="Google Shape;4743;p49"/>
            <p:cNvSpPr/>
            <p:nvPr/>
          </p:nvSpPr>
          <p:spPr>
            <a:xfrm>
              <a:off x="5249625" y="1499175"/>
              <a:ext cx="1731375" cy="337875"/>
            </a:xfrm>
            <a:custGeom>
              <a:rect b="b" l="l" r="r" t="t"/>
              <a:pathLst>
                <a:path extrusionOk="0" h="13515" w="69255">
                  <a:moveTo>
                    <a:pt x="10963" y="1"/>
                  </a:moveTo>
                  <a:cubicBezTo>
                    <a:pt x="7417" y="1"/>
                    <a:pt x="4245" y="1175"/>
                    <a:pt x="2169" y="1944"/>
                  </a:cubicBezTo>
                  <a:cubicBezTo>
                    <a:pt x="1313" y="2267"/>
                    <a:pt x="595" y="2534"/>
                    <a:pt x="267" y="2534"/>
                  </a:cubicBezTo>
                  <a:cubicBezTo>
                    <a:pt x="177" y="2534"/>
                    <a:pt x="117" y="2514"/>
                    <a:pt x="90" y="2470"/>
                  </a:cubicBezTo>
                  <a:lnTo>
                    <a:pt x="1" y="2524"/>
                  </a:lnTo>
                  <a:cubicBezTo>
                    <a:pt x="48" y="2600"/>
                    <a:pt x="137" y="2635"/>
                    <a:pt x="269" y="2635"/>
                  </a:cubicBezTo>
                  <a:cubicBezTo>
                    <a:pt x="615" y="2635"/>
                    <a:pt x="1256" y="2397"/>
                    <a:pt x="2204" y="2042"/>
                  </a:cubicBezTo>
                  <a:cubicBezTo>
                    <a:pt x="4275" y="1272"/>
                    <a:pt x="7438" y="102"/>
                    <a:pt x="10966" y="102"/>
                  </a:cubicBezTo>
                  <a:cubicBezTo>
                    <a:pt x="11936" y="102"/>
                    <a:pt x="12934" y="191"/>
                    <a:pt x="13944" y="401"/>
                  </a:cubicBezTo>
                  <a:cubicBezTo>
                    <a:pt x="14266" y="472"/>
                    <a:pt x="14542" y="543"/>
                    <a:pt x="14819" y="624"/>
                  </a:cubicBezTo>
                  <a:cubicBezTo>
                    <a:pt x="17611" y="1471"/>
                    <a:pt x="18726" y="3443"/>
                    <a:pt x="19904" y="5539"/>
                  </a:cubicBezTo>
                  <a:cubicBezTo>
                    <a:pt x="20671" y="6886"/>
                    <a:pt x="21456" y="8287"/>
                    <a:pt x="22741" y="9527"/>
                  </a:cubicBezTo>
                  <a:cubicBezTo>
                    <a:pt x="24293" y="11017"/>
                    <a:pt x="25997" y="12524"/>
                    <a:pt x="28227" y="13024"/>
                  </a:cubicBezTo>
                  <a:cubicBezTo>
                    <a:pt x="29761" y="13363"/>
                    <a:pt x="31180" y="13514"/>
                    <a:pt x="32500" y="13514"/>
                  </a:cubicBezTo>
                  <a:cubicBezTo>
                    <a:pt x="37764" y="13514"/>
                    <a:pt x="41501" y="11133"/>
                    <a:pt x="44891" y="8974"/>
                  </a:cubicBezTo>
                  <a:cubicBezTo>
                    <a:pt x="45195" y="8786"/>
                    <a:pt x="45498" y="8590"/>
                    <a:pt x="45792" y="8403"/>
                  </a:cubicBezTo>
                  <a:cubicBezTo>
                    <a:pt x="47273" y="7475"/>
                    <a:pt x="48567" y="6494"/>
                    <a:pt x="49816" y="5548"/>
                  </a:cubicBezTo>
                  <a:cubicBezTo>
                    <a:pt x="52965" y="3148"/>
                    <a:pt x="55695" y="1088"/>
                    <a:pt x="59932" y="989"/>
                  </a:cubicBezTo>
                  <a:cubicBezTo>
                    <a:pt x="60081" y="986"/>
                    <a:pt x="60228" y="984"/>
                    <a:pt x="60372" y="984"/>
                  </a:cubicBezTo>
                  <a:cubicBezTo>
                    <a:pt x="68255" y="984"/>
                    <a:pt x="68715" y="5954"/>
                    <a:pt x="68978" y="8653"/>
                  </a:cubicBezTo>
                  <a:cubicBezTo>
                    <a:pt x="69023" y="9170"/>
                    <a:pt x="69068" y="9616"/>
                    <a:pt x="69157" y="9910"/>
                  </a:cubicBezTo>
                  <a:lnTo>
                    <a:pt x="69255" y="9884"/>
                  </a:lnTo>
                  <a:cubicBezTo>
                    <a:pt x="69166" y="9598"/>
                    <a:pt x="69130" y="9152"/>
                    <a:pt x="69076" y="8635"/>
                  </a:cubicBezTo>
                  <a:cubicBezTo>
                    <a:pt x="68822" y="5909"/>
                    <a:pt x="68344" y="877"/>
                    <a:pt x="60371" y="877"/>
                  </a:cubicBezTo>
                  <a:cubicBezTo>
                    <a:pt x="60227" y="877"/>
                    <a:pt x="60081" y="879"/>
                    <a:pt x="59932" y="882"/>
                  </a:cubicBezTo>
                  <a:cubicBezTo>
                    <a:pt x="55659" y="980"/>
                    <a:pt x="52920" y="3059"/>
                    <a:pt x="49753" y="5459"/>
                  </a:cubicBezTo>
                  <a:cubicBezTo>
                    <a:pt x="48504" y="6404"/>
                    <a:pt x="47220" y="7386"/>
                    <a:pt x="45739" y="8314"/>
                  </a:cubicBezTo>
                  <a:cubicBezTo>
                    <a:pt x="45445" y="8501"/>
                    <a:pt x="45141" y="8697"/>
                    <a:pt x="44838" y="8893"/>
                  </a:cubicBezTo>
                  <a:cubicBezTo>
                    <a:pt x="41468" y="11038"/>
                    <a:pt x="37733" y="13410"/>
                    <a:pt x="32507" y="13410"/>
                  </a:cubicBezTo>
                  <a:cubicBezTo>
                    <a:pt x="31190" y="13410"/>
                    <a:pt x="29778" y="13260"/>
                    <a:pt x="28254" y="12917"/>
                  </a:cubicBezTo>
                  <a:cubicBezTo>
                    <a:pt x="26041" y="12426"/>
                    <a:pt x="24355" y="10936"/>
                    <a:pt x="22812" y="9446"/>
                  </a:cubicBezTo>
                  <a:cubicBezTo>
                    <a:pt x="21545" y="8224"/>
                    <a:pt x="20760" y="6833"/>
                    <a:pt x="19993" y="5486"/>
                  </a:cubicBezTo>
                  <a:cubicBezTo>
                    <a:pt x="18806" y="3371"/>
                    <a:pt x="17673" y="1382"/>
                    <a:pt x="14845" y="525"/>
                  </a:cubicBezTo>
                  <a:cubicBezTo>
                    <a:pt x="14569" y="436"/>
                    <a:pt x="14283" y="365"/>
                    <a:pt x="13971" y="302"/>
                  </a:cubicBezTo>
                  <a:cubicBezTo>
                    <a:pt x="12950" y="90"/>
                    <a:pt x="11942" y="1"/>
                    <a:pt x="1096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4" name="Google Shape;4744;p49"/>
            <p:cNvSpPr/>
            <p:nvPr/>
          </p:nvSpPr>
          <p:spPr>
            <a:xfrm>
              <a:off x="5245850" y="1507000"/>
              <a:ext cx="1734925" cy="328700"/>
            </a:xfrm>
            <a:custGeom>
              <a:rect b="b" l="l" r="r" t="t"/>
              <a:pathLst>
                <a:path extrusionOk="0" h="13148" w="69397">
                  <a:moveTo>
                    <a:pt x="10942" y="1"/>
                  </a:moveTo>
                  <a:cubicBezTo>
                    <a:pt x="7552" y="1"/>
                    <a:pt x="4496" y="1059"/>
                    <a:pt x="2489" y="1756"/>
                  </a:cubicBezTo>
                  <a:cubicBezTo>
                    <a:pt x="1522" y="2089"/>
                    <a:pt x="754" y="2353"/>
                    <a:pt x="358" y="2353"/>
                  </a:cubicBezTo>
                  <a:cubicBezTo>
                    <a:pt x="224" y="2353"/>
                    <a:pt x="132" y="2323"/>
                    <a:pt x="89" y="2255"/>
                  </a:cubicBezTo>
                  <a:lnTo>
                    <a:pt x="0" y="2309"/>
                  </a:lnTo>
                  <a:cubicBezTo>
                    <a:pt x="64" y="2413"/>
                    <a:pt x="186" y="2459"/>
                    <a:pt x="365" y="2459"/>
                  </a:cubicBezTo>
                  <a:cubicBezTo>
                    <a:pt x="786" y="2459"/>
                    <a:pt x="1517" y="2205"/>
                    <a:pt x="2525" y="1854"/>
                  </a:cubicBezTo>
                  <a:cubicBezTo>
                    <a:pt x="4522" y="1158"/>
                    <a:pt x="7562" y="106"/>
                    <a:pt x="10929" y="106"/>
                  </a:cubicBezTo>
                  <a:cubicBezTo>
                    <a:pt x="11924" y="106"/>
                    <a:pt x="12946" y="198"/>
                    <a:pt x="13979" y="418"/>
                  </a:cubicBezTo>
                  <a:cubicBezTo>
                    <a:pt x="14292" y="480"/>
                    <a:pt x="14577" y="560"/>
                    <a:pt x="14845" y="641"/>
                  </a:cubicBezTo>
                  <a:cubicBezTo>
                    <a:pt x="17548" y="1479"/>
                    <a:pt x="18529" y="3379"/>
                    <a:pt x="19573" y="5387"/>
                  </a:cubicBezTo>
                  <a:cubicBezTo>
                    <a:pt x="20322" y="6832"/>
                    <a:pt x="21098" y="8322"/>
                    <a:pt x="22544" y="9615"/>
                  </a:cubicBezTo>
                  <a:cubicBezTo>
                    <a:pt x="24444" y="11319"/>
                    <a:pt x="26032" y="12452"/>
                    <a:pt x="28101" y="12827"/>
                  </a:cubicBezTo>
                  <a:cubicBezTo>
                    <a:pt x="29324" y="13050"/>
                    <a:pt x="30483" y="13148"/>
                    <a:pt x="31572" y="13148"/>
                  </a:cubicBezTo>
                  <a:cubicBezTo>
                    <a:pt x="36737" y="13148"/>
                    <a:pt x="40493" y="10918"/>
                    <a:pt x="43874" y="8902"/>
                  </a:cubicBezTo>
                  <a:cubicBezTo>
                    <a:pt x="44472" y="8545"/>
                    <a:pt x="45034" y="8206"/>
                    <a:pt x="45604" y="7885"/>
                  </a:cubicBezTo>
                  <a:cubicBezTo>
                    <a:pt x="47139" y="7019"/>
                    <a:pt x="48459" y="6109"/>
                    <a:pt x="49735" y="5235"/>
                  </a:cubicBezTo>
                  <a:cubicBezTo>
                    <a:pt x="52893" y="3076"/>
                    <a:pt x="55614" y="1212"/>
                    <a:pt x="59896" y="1096"/>
                  </a:cubicBezTo>
                  <a:cubicBezTo>
                    <a:pt x="60072" y="1091"/>
                    <a:pt x="60245" y="1089"/>
                    <a:pt x="60415" y="1089"/>
                  </a:cubicBezTo>
                  <a:cubicBezTo>
                    <a:pt x="68174" y="1089"/>
                    <a:pt x="68771" y="6007"/>
                    <a:pt x="69094" y="8670"/>
                  </a:cubicBezTo>
                  <a:cubicBezTo>
                    <a:pt x="69156" y="9160"/>
                    <a:pt x="69210" y="9588"/>
                    <a:pt x="69299" y="9874"/>
                  </a:cubicBezTo>
                  <a:lnTo>
                    <a:pt x="69397" y="9847"/>
                  </a:lnTo>
                  <a:cubicBezTo>
                    <a:pt x="69308" y="9562"/>
                    <a:pt x="69263" y="9142"/>
                    <a:pt x="69201" y="8661"/>
                  </a:cubicBezTo>
                  <a:cubicBezTo>
                    <a:pt x="68869" y="5960"/>
                    <a:pt x="68262" y="982"/>
                    <a:pt x="60387" y="982"/>
                  </a:cubicBezTo>
                  <a:cubicBezTo>
                    <a:pt x="60223" y="982"/>
                    <a:pt x="60057" y="984"/>
                    <a:pt x="59887" y="989"/>
                  </a:cubicBezTo>
                  <a:cubicBezTo>
                    <a:pt x="55578" y="1105"/>
                    <a:pt x="52848" y="2978"/>
                    <a:pt x="49681" y="5146"/>
                  </a:cubicBezTo>
                  <a:cubicBezTo>
                    <a:pt x="48406" y="6020"/>
                    <a:pt x="47076" y="6930"/>
                    <a:pt x="45551" y="7795"/>
                  </a:cubicBezTo>
                  <a:cubicBezTo>
                    <a:pt x="44980" y="8116"/>
                    <a:pt x="44418" y="8455"/>
                    <a:pt x="43820" y="8812"/>
                  </a:cubicBezTo>
                  <a:cubicBezTo>
                    <a:pt x="40444" y="10817"/>
                    <a:pt x="36703" y="13047"/>
                    <a:pt x="31560" y="13047"/>
                  </a:cubicBezTo>
                  <a:cubicBezTo>
                    <a:pt x="30478" y="13047"/>
                    <a:pt x="29335" y="12949"/>
                    <a:pt x="28119" y="12729"/>
                  </a:cubicBezTo>
                  <a:cubicBezTo>
                    <a:pt x="26076" y="12354"/>
                    <a:pt x="24497" y="11230"/>
                    <a:pt x="22615" y="9544"/>
                  </a:cubicBezTo>
                  <a:cubicBezTo>
                    <a:pt x="21188" y="8259"/>
                    <a:pt x="20411" y="6778"/>
                    <a:pt x="19671" y="5342"/>
                  </a:cubicBezTo>
                  <a:cubicBezTo>
                    <a:pt x="18618" y="3308"/>
                    <a:pt x="17619" y="1390"/>
                    <a:pt x="14880" y="543"/>
                  </a:cubicBezTo>
                  <a:cubicBezTo>
                    <a:pt x="14604" y="453"/>
                    <a:pt x="14318" y="382"/>
                    <a:pt x="13997" y="311"/>
                  </a:cubicBezTo>
                  <a:cubicBezTo>
                    <a:pt x="12962" y="92"/>
                    <a:pt x="11938" y="1"/>
                    <a:pt x="1094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5" name="Google Shape;4745;p49"/>
            <p:cNvSpPr/>
            <p:nvPr/>
          </p:nvSpPr>
          <p:spPr>
            <a:xfrm>
              <a:off x="5242275" y="1514925"/>
              <a:ext cx="1738275" cy="320350"/>
            </a:xfrm>
            <a:custGeom>
              <a:rect b="b" l="l" r="r" t="t"/>
              <a:pathLst>
                <a:path extrusionOk="0" h="12814" w="69531">
                  <a:moveTo>
                    <a:pt x="10890" y="0"/>
                  </a:moveTo>
                  <a:cubicBezTo>
                    <a:pt x="7650" y="0"/>
                    <a:pt x="4715" y="951"/>
                    <a:pt x="2775" y="1582"/>
                  </a:cubicBezTo>
                  <a:cubicBezTo>
                    <a:pt x="1751" y="1912"/>
                    <a:pt x="931" y="2180"/>
                    <a:pt x="467" y="2180"/>
                  </a:cubicBezTo>
                  <a:cubicBezTo>
                    <a:pt x="280" y="2180"/>
                    <a:pt x="151" y="2136"/>
                    <a:pt x="90" y="2037"/>
                  </a:cubicBezTo>
                  <a:lnTo>
                    <a:pt x="0" y="2090"/>
                  </a:lnTo>
                  <a:cubicBezTo>
                    <a:pt x="84" y="2226"/>
                    <a:pt x="242" y="2285"/>
                    <a:pt x="470" y="2285"/>
                  </a:cubicBezTo>
                  <a:cubicBezTo>
                    <a:pt x="946" y="2285"/>
                    <a:pt x="1732" y="2029"/>
                    <a:pt x="2810" y="1680"/>
                  </a:cubicBezTo>
                  <a:cubicBezTo>
                    <a:pt x="4857" y="1018"/>
                    <a:pt x="7697" y="100"/>
                    <a:pt x="10868" y="100"/>
                  </a:cubicBezTo>
                  <a:cubicBezTo>
                    <a:pt x="11885" y="100"/>
                    <a:pt x="12936" y="194"/>
                    <a:pt x="14006" y="422"/>
                  </a:cubicBezTo>
                  <a:cubicBezTo>
                    <a:pt x="14319" y="493"/>
                    <a:pt x="14604" y="565"/>
                    <a:pt x="14872" y="654"/>
                  </a:cubicBezTo>
                  <a:cubicBezTo>
                    <a:pt x="17495" y="1483"/>
                    <a:pt x="18360" y="3321"/>
                    <a:pt x="19279" y="5275"/>
                  </a:cubicBezTo>
                  <a:cubicBezTo>
                    <a:pt x="19992" y="6791"/>
                    <a:pt x="20733" y="8370"/>
                    <a:pt x="22339" y="9709"/>
                  </a:cubicBezTo>
                  <a:cubicBezTo>
                    <a:pt x="24185" y="11252"/>
                    <a:pt x="25845" y="12331"/>
                    <a:pt x="27968" y="12626"/>
                  </a:cubicBezTo>
                  <a:cubicBezTo>
                    <a:pt x="28887" y="12760"/>
                    <a:pt x="29761" y="12813"/>
                    <a:pt x="30608" y="12813"/>
                  </a:cubicBezTo>
                  <a:cubicBezTo>
                    <a:pt x="35711" y="12813"/>
                    <a:pt x="39485" y="10672"/>
                    <a:pt x="42875" y="8754"/>
                  </a:cubicBezTo>
                  <a:cubicBezTo>
                    <a:pt x="43749" y="8254"/>
                    <a:pt x="44570" y="7791"/>
                    <a:pt x="45400" y="7371"/>
                  </a:cubicBezTo>
                  <a:cubicBezTo>
                    <a:pt x="46988" y="6559"/>
                    <a:pt x="48335" y="5739"/>
                    <a:pt x="49646" y="4936"/>
                  </a:cubicBezTo>
                  <a:cubicBezTo>
                    <a:pt x="52804" y="3000"/>
                    <a:pt x="55525" y="1332"/>
                    <a:pt x="59843" y="1198"/>
                  </a:cubicBezTo>
                  <a:cubicBezTo>
                    <a:pt x="60033" y="1192"/>
                    <a:pt x="60220" y="1190"/>
                    <a:pt x="60403" y="1190"/>
                  </a:cubicBezTo>
                  <a:cubicBezTo>
                    <a:pt x="68085" y="1190"/>
                    <a:pt x="68818" y="6051"/>
                    <a:pt x="69219" y="8692"/>
                  </a:cubicBezTo>
                  <a:cubicBezTo>
                    <a:pt x="69281" y="9155"/>
                    <a:pt x="69344" y="9557"/>
                    <a:pt x="69433" y="9833"/>
                  </a:cubicBezTo>
                  <a:lnTo>
                    <a:pt x="69531" y="9798"/>
                  </a:lnTo>
                  <a:cubicBezTo>
                    <a:pt x="69442" y="9530"/>
                    <a:pt x="69388" y="9138"/>
                    <a:pt x="69317" y="8683"/>
                  </a:cubicBezTo>
                  <a:cubicBezTo>
                    <a:pt x="69121" y="7371"/>
                    <a:pt x="68826" y="5391"/>
                    <a:pt x="67542" y="3794"/>
                  </a:cubicBezTo>
                  <a:cubicBezTo>
                    <a:pt x="66096" y="1994"/>
                    <a:pt x="63699" y="1082"/>
                    <a:pt x="60401" y="1082"/>
                  </a:cubicBezTo>
                  <a:cubicBezTo>
                    <a:pt x="60218" y="1082"/>
                    <a:pt x="60032" y="1085"/>
                    <a:pt x="59843" y="1091"/>
                  </a:cubicBezTo>
                  <a:cubicBezTo>
                    <a:pt x="55489" y="1225"/>
                    <a:pt x="52759" y="2902"/>
                    <a:pt x="49592" y="4847"/>
                  </a:cubicBezTo>
                  <a:cubicBezTo>
                    <a:pt x="48281" y="5641"/>
                    <a:pt x="46934" y="6470"/>
                    <a:pt x="45346" y="7273"/>
                  </a:cubicBezTo>
                  <a:cubicBezTo>
                    <a:pt x="44525" y="7692"/>
                    <a:pt x="43696" y="8165"/>
                    <a:pt x="42821" y="8665"/>
                  </a:cubicBezTo>
                  <a:cubicBezTo>
                    <a:pt x="39444" y="10580"/>
                    <a:pt x="35678" y="12712"/>
                    <a:pt x="30598" y="12712"/>
                  </a:cubicBezTo>
                  <a:cubicBezTo>
                    <a:pt x="29761" y="12712"/>
                    <a:pt x="28889" y="12654"/>
                    <a:pt x="27977" y="12528"/>
                  </a:cubicBezTo>
                  <a:cubicBezTo>
                    <a:pt x="25889" y="12233"/>
                    <a:pt x="24239" y="11154"/>
                    <a:pt x="22410" y="9628"/>
                  </a:cubicBezTo>
                  <a:cubicBezTo>
                    <a:pt x="20822" y="8308"/>
                    <a:pt x="20082" y="6738"/>
                    <a:pt x="19377" y="5230"/>
                  </a:cubicBezTo>
                  <a:cubicBezTo>
                    <a:pt x="18449" y="3259"/>
                    <a:pt x="17575" y="1394"/>
                    <a:pt x="14907" y="556"/>
                  </a:cubicBezTo>
                  <a:cubicBezTo>
                    <a:pt x="14631" y="466"/>
                    <a:pt x="14345" y="395"/>
                    <a:pt x="14024" y="324"/>
                  </a:cubicBezTo>
                  <a:cubicBezTo>
                    <a:pt x="12963" y="95"/>
                    <a:pt x="11911" y="0"/>
                    <a:pt x="108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6" name="Google Shape;4746;p49"/>
            <p:cNvSpPr/>
            <p:nvPr/>
          </p:nvSpPr>
          <p:spPr>
            <a:xfrm>
              <a:off x="5238475" y="1522575"/>
              <a:ext cx="1741875" cy="313125"/>
            </a:xfrm>
            <a:custGeom>
              <a:rect b="b" l="l" r="r" t="t"/>
              <a:pathLst>
                <a:path extrusionOk="0" h="12525" w="69675">
                  <a:moveTo>
                    <a:pt x="10823" y="1"/>
                  </a:moveTo>
                  <a:cubicBezTo>
                    <a:pt x="7776" y="1"/>
                    <a:pt x="5038" y="830"/>
                    <a:pt x="3061" y="1427"/>
                  </a:cubicBezTo>
                  <a:cubicBezTo>
                    <a:pt x="1989" y="1756"/>
                    <a:pt x="1117" y="2018"/>
                    <a:pt x="589" y="2018"/>
                  </a:cubicBezTo>
                  <a:cubicBezTo>
                    <a:pt x="343" y="2018"/>
                    <a:pt x="172" y="1962"/>
                    <a:pt x="90" y="1829"/>
                  </a:cubicBezTo>
                  <a:lnTo>
                    <a:pt x="1" y="1882"/>
                  </a:lnTo>
                  <a:cubicBezTo>
                    <a:pt x="105" y="2051"/>
                    <a:pt x="303" y="2121"/>
                    <a:pt x="587" y="2121"/>
                  </a:cubicBezTo>
                  <a:cubicBezTo>
                    <a:pt x="1131" y="2121"/>
                    <a:pt x="1986" y="1862"/>
                    <a:pt x="3087" y="1534"/>
                  </a:cubicBezTo>
                  <a:cubicBezTo>
                    <a:pt x="5066" y="937"/>
                    <a:pt x="7792" y="112"/>
                    <a:pt x="10822" y="112"/>
                  </a:cubicBezTo>
                  <a:cubicBezTo>
                    <a:pt x="11863" y="112"/>
                    <a:pt x="12939" y="209"/>
                    <a:pt x="14034" y="446"/>
                  </a:cubicBezTo>
                  <a:cubicBezTo>
                    <a:pt x="14355" y="517"/>
                    <a:pt x="14640" y="589"/>
                    <a:pt x="14908" y="678"/>
                  </a:cubicBezTo>
                  <a:cubicBezTo>
                    <a:pt x="17468" y="1508"/>
                    <a:pt x="18226" y="3301"/>
                    <a:pt x="19020" y="5201"/>
                  </a:cubicBezTo>
                  <a:cubicBezTo>
                    <a:pt x="19689" y="6789"/>
                    <a:pt x="20385" y="8439"/>
                    <a:pt x="22143" y="9813"/>
                  </a:cubicBezTo>
                  <a:cubicBezTo>
                    <a:pt x="23980" y="11240"/>
                    <a:pt x="25649" y="12231"/>
                    <a:pt x="27843" y="12436"/>
                  </a:cubicBezTo>
                  <a:cubicBezTo>
                    <a:pt x="28450" y="12498"/>
                    <a:pt x="29048" y="12525"/>
                    <a:pt x="29628" y="12525"/>
                  </a:cubicBezTo>
                  <a:cubicBezTo>
                    <a:pt x="34695" y="12525"/>
                    <a:pt x="38504" y="10437"/>
                    <a:pt x="41912" y="8564"/>
                  </a:cubicBezTo>
                  <a:cubicBezTo>
                    <a:pt x="43054" y="7940"/>
                    <a:pt x="44133" y="7342"/>
                    <a:pt x="45204" y="6860"/>
                  </a:cubicBezTo>
                  <a:cubicBezTo>
                    <a:pt x="46845" y="6120"/>
                    <a:pt x="48219" y="5379"/>
                    <a:pt x="49548" y="4657"/>
                  </a:cubicBezTo>
                  <a:cubicBezTo>
                    <a:pt x="52706" y="2944"/>
                    <a:pt x="55436" y="1463"/>
                    <a:pt x="59807" y="1311"/>
                  </a:cubicBezTo>
                  <a:cubicBezTo>
                    <a:pt x="60019" y="1304"/>
                    <a:pt x="60225" y="1301"/>
                    <a:pt x="60427" y="1301"/>
                  </a:cubicBezTo>
                  <a:cubicBezTo>
                    <a:pt x="68025" y="1301"/>
                    <a:pt x="68883" y="6118"/>
                    <a:pt x="69344" y="8734"/>
                  </a:cubicBezTo>
                  <a:cubicBezTo>
                    <a:pt x="69424" y="9162"/>
                    <a:pt x="69487" y="9536"/>
                    <a:pt x="69576" y="9804"/>
                  </a:cubicBezTo>
                  <a:lnTo>
                    <a:pt x="69674" y="9768"/>
                  </a:lnTo>
                  <a:cubicBezTo>
                    <a:pt x="69594" y="9510"/>
                    <a:pt x="69522" y="9144"/>
                    <a:pt x="69451" y="8716"/>
                  </a:cubicBezTo>
                  <a:cubicBezTo>
                    <a:pt x="69219" y="7422"/>
                    <a:pt x="68871" y="5460"/>
                    <a:pt x="67551" y="3872"/>
                  </a:cubicBezTo>
                  <a:cubicBezTo>
                    <a:pt x="66068" y="2104"/>
                    <a:pt x="63681" y="1202"/>
                    <a:pt x="60440" y="1202"/>
                  </a:cubicBezTo>
                  <a:cubicBezTo>
                    <a:pt x="60230" y="1202"/>
                    <a:pt x="60016" y="1205"/>
                    <a:pt x="59798" y="1213"/>
                  </a:cubicBezTo>
                  <a:cubicBezTo>
                    <a:pt x="55409" y="1356"/>
                    <a:pt x="52671" y="2846"/>
                    <a:pt x="49504" y="4558"/>
                  </a:cubicBezTo>
                  <a:cubicBezTo>
                    <a:pt x="48174" y="5281"/>
                    <a:pt x="46792" y="6030"/>
                    <a:pt x="45159" y="6762"/>
                  </a:cubicBezTo>
                  <a:cubicBezTo>
                    <a:pt x="44089" y="7253"/>
                    <a:pt x="43000" y="7841"/>
                    <a:pt x="41858" y="8475"/>
                  </a:cubicBezTo>
                  <a:cubicBezTo>
                    <a:pt x="38462" y="10333"/>
                    <a:pt x="34662" y="12422"/>
                    <a:pt x="29621" y="12422"/>
                  </a:cubicBezTo>
                  <a:cubicBezTo>
                    <a:pt x="29048" y="12422"/>
                    <a:pt x="28459" y="12395"/>
                    <a:pt x="27852" y="12338"/>
                  </a:cubicBezTo>
                  <a:cubicBezTo>
                    <a:pt x="25684" y="12132"/>
                    <a:pt x="24034" y="11142"/>
                    <a:pt x="22205" y="9724"/>
                  </a:cubicBezTo>
                  <a:cubicBezTo>
                    <a:pt x="20475" y="8377"/>
                    <a:pt x="19788" y="6744"/>
                    <a:pt x="19119" y="5156"/>
                  </a:cubicBezTo>
                  <a:cubicBezTo>
                    <a:pt x="18316" y="3238"/>
                    <a:pt x="17548" y="1418"/>
                    <a:pt x="14935" y="580"/>
                  </a:cubicBezTo>
                  <a:cubicBezTo>
                    <a:pt x="14667" y="491"/>
                    <a:pt x="14381" y="410"/>
                    <a:pt x="14060" y="339"/>
                  </a:cubicBezTo>
                  <a:cubicBezTo>
                    <a:pt x="12957" y="99"/>
                    <a:pt x="11871" y="1"/>
                    <a:pt x="1082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7" name="Google Shape;4747;p49"/>
            <p:cNvSpPr/>
            <p:nvPr/>
          </p:nvSpPr>
          <p:spPr>
            <a:xfrm>
              <a:off x="5234700" y="1530475"/>
              <a:ext cx="1745425" cy="306575"/>
            </a:xfrm>
            <a:custGeom>
              <a:rect b="b" l="l" r="r" t="t"/>
              <a:pathLst>
                <a:path extrusionOk="0" h="12263" w="69817">
                  <a:moveTo>
                    <a:pt x="10757" y="1"/>
                  </a:moveTo>
                  <a:cubicBezTo>
                    <a:pt x="7850" y="1"/>
                    <a:pt x="5235" y="740"/>
                    <a:pt x="3328" y="1281"/>
                  </a:cubicBezTo>
                  <a:cubicBezTo>
                    <a:pt x="2217" y="1596"/>
                    <a:pt x="1306" y="1855"/>
                    <a:pt x="721" y="1855"/>
                  </a:cubicBezTo>
                  <a:cubicBezTo>
                    <a:pt x="414" y="1855"/>
                    <a:pt x="197" y="1783"/>
                    <a:pt x="89" y="1611"/>
                  </a:cubicBezTo>
                  <a:lnTo>
                    <a:pt x="0" y="1664"/>
                  </a:lnTo>
                  <a:cubicBezTo>
                    <a:pt x="132" y="1875"/>
                    <a:pt x="378" y="1962"/>
                    <a:pt x="726" y="1962"/>
                  </a:cubicBezTo>
                  <a:cubicBezTo>
                    <a:pt x="1322" y="1962"/>
                    <a:pt x="2218" y="1709"/>
                    <a:pt x="3354" y="1388"/>
                  </a:cubicBezTo>
                  <a:cubicBezTo>
                    <a:pt x="5260" y="846"/>
                    <a:pt x="7876" y="104"/>
                    <a:pt x="10778" y="104"/>
                  </a:cubicBezTo>
                  <a:cubicBezTo>
                    <a:pt x="11843" y="104"/>
                    <a:pt x="12947" y="204"/>
                    <a:pt x="14069" y="451"/>
                  </a:cubicBezTo>
                  <a:cubicBezTo>
                    <a:pt x="14390" y="522"/>
                    <a:pt x="14675" y="603"/>
                    <a:pt x="14934" y="692"/>
                  </a:cubicBezTo>
                  <a:cubicBezTo>
                    <a:pt x="17450" y="1522"/>
                    <a:pt x="18101" y="3279"/>
                    <a:pt x="18788" y="5144"/>
                  </a:cubicBezTo>
                  <a:cubicBezTo>
                    <a:pt x="19403" y="6803"/>
                    <a:pt x="20037" y="8516"/>
                    <a:pt x="21946" y="9898"/>
                  </a:cubicBezTo>
                  <a:cubicBezTo>
                    <a:pt x="24105" y="11468"/>
                    <a:pt x="25773" y="12146"/>
                    <a:pt x="27709" y="12245"/>
                  </a:cubicBezTo>
                  <a:cubicBezTo>
                    <a:pt x="28030" y="12254"/>
                    <a:pt x="28342" y="12262"/>
                    <a:pt x="28654" y="12262"/>
                  </a:cubicBezTo>
                  <a:cubicBezTo>
                    <a:pt x="33695" y="12262"/>
                    <a:pt x="37549" y="10184"/>
                    <a:pt x="40974" y="8337"/>
                  </a:cubicBezTo>
                  <a:cubicBezTo>
                    <a:pt x="42384" y="7579"/>
                    <a:pt x="43704" y="6856"/>
                    <a:pt x="45007" y="6339"/>
                  </a:cubicBezTo>
                  <a:cubicBezTo>
                    <a:pt x="46693" y="5679"/>
                    <a:pt x="48084" y="5019"/>
                    <a:pt x="49432" y="4376"/>
                  </a:cubicBezTo>
                  <a:cubicBezTo>
                    <a:pt x="52732" y="2815"/>
                    <a:pt x="55337" y="1584"/>
                    <a:pt x="59762" y="1415"/>
                  </a:cubicBezTo>
                  <a:cubicBezTo>
                    <a:pt x="59986" y="1406"/>
                    <a:pt x="60205" y="1402"/>
                    <a:pt x="60419" y="1402"/>
                  </a:cubicBezTo>
                  <a:cubicBezTo>
                    <a:pt x="67965" y="1402"/>
                    <a:pt x="68983" y="6354"/>
                    <a:pt x="69477" y="8765"/>
                  </a:cubicBezTo>
                  <a:cubicBezTo>
                    <a:pt x="69557" y="9167"/>
                    <a:pt x="69629" y="9515"/>
                    <a:pt x="69718" y="9765"/>
                  </a:cubicBezTo>
                  <a:lnTo>
                    <a:pt x="69816" y="9729"/>
                  </a:lnTo>
                  <a:cubicBezTo>
                    <a:pt x="69736" y="9488"/>
                    <a:pt x="69665" y="9140"/>
                    <a:pt x="69584" y="8748"/>
                  </a:cubicBezTo>
                  <a:cubicBezTo>
                    <a:pt x="69081" y="6302"/>
                    <a:pt x="68064" y="1304"/>
                    <a:pt x="60439" y="1304"/>
                  </a:cubicBezTo>
                  <a:cubicBezTo>
                    <a:pt x="60219" y="1304"/>
                    <a:pt x="59993" y="1308"/>
                    <a:pt x="59762" y="1316"/>
                  </a:cubicBezTo>
                  <a:cubicBezTo>
                    <a:pt x="55319" y="1477"/>
                    <a:pt x="52697" y="2717"/>
                    <a:pt x="49387" y="4287"/>
                  </a:cubicBezTo>
                  <a:cubicBezTo>
                    <a:pt x="48040" y="4920"/>
                    <a:pt x="46648" y="5581"/>
                    <a:pt x="44971" y="6250"/>
                  </a:cubicBezTo>
                  <a:cubicBezTo>
                    <a:pt x="43660" y="6767"/>
                    <a:pt x="42330" y="7481"/>
                    <a:pt x="40930" y="8239"/>
                  </a:cubicBezTo>
                  <a:cubicBezTo>
                    <a:pt x="37516" y="10089"/>
                    <a:pt x="33665" y="12161"/>
                    <a:pt x="28647" y="12161"/>
                  </a:cubicBezTo>
                  <a:cubicBezTo>
                    <a:pt x="28342" y="12161"/>
                    <a:pt x="28032" y="12153"/>
                    <a:pt x="27718" y="12138"/>
                  </a:cubicBezTo>
                  <a:cubicBezTo>
                    <a:pt x="25800" y="12039"/>
                    <a:pt x="24149" y="11370"/>
                    <a:pt x="22008" y="9818"/>
                  </a:cubicBezTo>
                  <a:cubicBezTo>
                    <a:pt x="20126" y="8444"/>
                    <a:pt x="19493" y="6749"/>
                    <a:pt x="18886" y="5108"/>
                  </a:cubicBezTo>
                  <a:cubicBezTo>
                    <a:pt x="18190" y="3217"/>
                    <a:pt x="17530" y="1432"/>
                    <a:pt x="14970" y="594"/>
                  </a:cubicBezTo>
                  <a:cubicBezTo>
                    <a:pt x="14702" y="505"/>
                    <a:pt x="14416" y="424"/>
                    <a:pt x="14086" y="353"/>
                  </a:cubicBezTo>
                  <a:cubicBezTo>
                    <a:pt x="12951" y="102"/>
                    <a:pt x="11834" y="1"/>
                    <a:pt x="1075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8" name="Google Shape;4748;p49"/>
            <p:cNvSpPr/>
            <p:nvPr/>
          </p:nvSpPr>
          <p:spPr>
            <a:xfrm>
              <a:off x="5231125" y="1538325"/>
              <a:ext cx="1748775" cy="301175"/>
            </a:xfrm>
            <a:custGeom>
              <a:rect b="b" l="l" r="r" t="t"/>
              <a:pathLst>
                <a:path extrusionOk="0" h="12047" w="69951">
                  <a:moveTo>
                    <a:pt x="10722" y="1"/>
                  </a:moveTo>
                  <a:cubicBezTo>
                    <a:pt x="7930" y="1"/>
                    <a:pt x="5414" y="667"/>
                    <a:pt x="3569" y="1154"/>
                  </a:cubicBezTo>
                  <a:cubicBezTo>
                    <a:pt x="2432" y="1451"/>
                    <a:pt x="1493" y="1698"/>
                    <a:pt x="862" y="1698"/>
                  </a:cubicBezTo>
                  <a:cubicBezTo>
                    <a:pt x="488" y="1698"/>
                    <a:pt x="222" y="1611"/>
                    <a:pt x="90" y="1395"/>
                  </a:cubicBezTo>
                  <a:lnTo>
                    <a:pt x="0" y="1448"/>
                  </a:lnTo>
                  <a:cubicBezTo>
                    <a:pt x="158" y="1704"/>
                    <a:pt x="449" y="1807"/>
                    <a:pt x="861" y="1807"/>
                  </a:cubicBezTo>
                  <a:cubicBezTo>
                    <a:pt x="1499" y="1807"/>
                    <a:pt x="2425" y="1561"/>
                    <a:pt x="3595" y="1252"/>
                  </a:cubicBezTo>
                  <a:cubicBezTo>
                    <a:pt x="5424" y="766"/>
                    <a:pt x="7931" y="106"/>
                    <a:pt x="10702" y="106"/>
                  </a:cubicBezTo>
                  <a:cubicBezTo>
                    <a:pt x="11797" y="106"/>
                    <a:pt x="12934" y="209"/>
                    <a:pt x="14087" y="467"/>
                  </a:cubicBezTo>
                  <a:cubicBezTo>
                    <a:pt x="14408" y="539"/>
                    <a:pt x="14693" y="619"/>
                    <a:pt x="14961" y="708"/>
                  </a:cubicBezTo>
                  <a:cubicBezTo>
                    <a:pt x="17432" y="1538"/>
                    <a:pt x="17985" y="3268"/>
                    <a:pt x="18565" y="5106"/>
                  </a:cubicBezTo>
                  <a:cubicBezTo>
                    <a:pt x="19109" y="6819"/>
                    <a:pt x="19680" y="8594"/>
                    <a:pt x="21741" y="9995"/>
                  </a:cubicBezTo>
                  <a:cubicBezTo>
                    <a:pt x="23882" y="11440"/>
                    <a:pt x="25568" y="12029"/>
                    <a:pt x="27575" y="12047"/>
                  </a:cubicBezTo>
                  <a:lnTo>
                    <a:pt x="27691" y="12047"/>
                  </a:lnTo>
                  <a:cubicBezTo>
                    <a:pt x="32714" y="12047"/>
                    <a:pt x="36621" y="9941"/>
                    <a:pt x="40074" y="8077"/>
                  </a:cubicBezTo>
                  <a:cubicBezTo>
                    <a:pt x="41724" y="7194"/>
                    <a:pt x="43285" y="6346"/>
                    <a:pt x="44802" y="5829"/>
                  </a:cubicBezTo>
                  <a:cubicBezTo>
                    <a:pt x="46515" y="5240"/>
                    <a:pt x="47924" y="4669"/>
                    <a:pt x="49280" y="4116"/>
                  </a:cubicBezTo>
                  <a:cubicBezTo>
                    <a:pt x="52599" y="2769"/>
                    <a:pt x="55222" y="1707"/>
                    <a:pt x="59718" y="1529"/>
                  </a:cubicBezTo>
                  <a:cubicBezTo>
                    <a:pt x="59969" y="1519"/>
                    <a:pt x="60213" y="1514"/>
                    <a:pt x="60451" y="1514"/>
                  </a:cubicBezTo>
                  <a:cubicBezTo>
                    <a:pt x="67918" y="1514"/>
                    <a:pt x="69049" y="6413"/>
                    <a:pt x="69611" y="8808"/>
                  </a:cubicBezTo>
                  <a:cubicBezTo>
                    <a:pt x="69692" y="9174"/>
                    <a:pt x="69772" y="9486"/>
                    <a:pt x="69852" y="9727"/>
                  </a:cubicBezTo>
                  <a:lnTo>
                    <a:pt x="69950" y="9691"/>
                  </a:lnTo>
                  <a:cubicBezTo>
                    <a:pt x="69870" y="9460"/>
                    <a:pt x="69799" y="9147"/>
                    <a:pt x="69709" y="8782"/>
                  </a:cubicBezTo>
                  <a:cubicBezTo>
                    <a:pt x="69147" y="6360"/>
                    <a:pt x="67990" y="1407"/>
                    <a:pt x="60442" y="1407"/>
                  </a:cubicBezTo>
                  <a:cubicBezTo>
                    <a:pt x="60204" y="1407"/>
                    <a:pt x="59960" y="1412"/>
                    <a:pt x="59709" y="1422"/>
                  </a:cubicBezTo>
                  <a:cubicBezTo>
                    <a:pt x="55204" y="1600"/>
                    <a:pt x="52572" y="2671"/>
                    <a:pt x="49244" y="4018"/>
                  </a:cubicBezTo>
                  <a:cubicBezTo>
                    <a:pt x="47888" y="4571"/>
                    <a:pt x="46479" y="5142"/>
                    <a:pt x="44775" y="5731"/>
                  </a:cubicBezTo>
                  <a:cubicBezTo>
                    <a:pt x="43241" y="6257"/>
                    <a:pt x="41679" y="7095"/>
                    <a:pt x="40020" y="7988"/>
                  </a:cubicBezTo>
                  <a:cubicBezTo>
                    <a:pt x="36586" y="9843"/>
                    <a:pt x="32687" y="11940"/>
                    <a:pt x="27691" y="11940"/>
                  </a:cubicBezTo>
                  <a:lnTo>
                    <a:pt x="27575" y="11940"/>
                  </a:lnTo>
                  <a:cubicBezTo>
                    <a:pt x="25595" y="11931"/>
                    <a:pt x="23918" y="11342"/>
                    <a:pt x="21803" y="9906"/>
                  </a:cubicBezTo>
                  <a:cubicBezTo>
                    <a:pt x="19769" y="8532"/>
                    <a:pt x="19207" y="6774"/>
                    <a:pt x="18663" y="5070"/>
                  </a:cubicBezTo>
                  <a:cubicBezTo>
                    <a:pt x="18074" y="3215"/>
                    <a:pt x="17521" y="1457"/>
                    <a:pt x="14997" y="610"/>
                  </a:cubicBezTo>
                  <a:cubicBezTo>
                    <a:pt x="14729" y="512"/>
                    <a:pt x="14435" y="440"/>
                    <a:pt x="14113" y="360"/>
                  </a:cubicBezTo>
                  <a:cubicBezTo>
                    <a:pt x="12957" y="104"/>
                    <a:pt x="11818" y="1"/>
                    <a:pt x="1072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9" name="Google Shape;4749;p49"/>
            <p:cNvSpPr/>
            <p:nvPr/>
          </p:nvSpPr>
          <p:spPr>
            <a:xfrm>
              <a:off x="5227325" y="1545925"/>
              <a:ext cx="1752350" cy="296700"/>
            </a:xfrm>
            <a:custGeom>
              <a:rect b="b" l="l" r="r" t="t"/>
              <a:pathLst>
                <a:path extrusionOk="0" h="11868" w="70094">
                  <a:moveTo>
                    <a:pt x="10612" y="1"/>
                  </a:moveTo>
                  <a:cubicBezTo>
                    <a:pt x="8007" y="1"/>
                    <a:pt x="5668" y="578"/>
                    <a:pt x="3810" y="1037"/>
                  </a:cubicBezTo>
                  <a:cubicBezTo>
                    <a:pt x="2657" y="1322"/>
                    <a:pt x="1697" y="1561"/>
                    <a:pt x="1024" y="1561"/>
                  </a:cubicBezTo>
                  <a:cubicBezTo>
                    <a:pt x="577" y="1561"/>
                    <a:pt x="257" y="1456"/>
                    <a:pt x="90" y="1189"/>
                  </a:cubicBezTo>
                  <a:lnTo>
                    <a:pt x="1" y="1243"/>
                  </a:lnTo>
                  <a:cubicBezTo>
                    <a:pt x="191" y="1548"/>
                    <a:pt x="537" y="1669"/>
                    <a:pt x="1024" y="1669"/>
                  </a:cubicBezTo>
                  <a:cubicBezTo>
                    <a:pt x="1702" y="1669"/>
                    <a:pt x="2653" y="1435"/>
                    <a:pt x="3837" y="1144"/>
                  </a:cubicBezTo>
                  <a:cubicBezTo>
                    <a:pt x="5694" y="683"/>
                    <a:pt x="8029" y="105"/>
                    <a:pt x="10628" y="105"/>
                  </a:cubicBezTo>
                  <a:cubicBezTo>
                    <a:pt x="11749" y="105"/>
                    <a:pt x="12920" y="213"/>
                    <a:pt x="14123" y="484"/>
                  </a:cubicBezTo>
                  <a:cubicBezTo>
                    <a:pt x="14444" y="565"/>
                    <a:pt x="14729" y="645"/>
                    <a:pt x="14997" y="734"/>
                  </a:cubicBezTo>
                  <a:cubicBezTo>
                    <a:pt x="17432" y="1573"/>
                    <a:pt x="17887" y="3285"/>
                    <a:pt x="18369" y="5096"/>
                  </a:cubicBezTo>
                  <a:cubicBezTo>
                    <a:pt x="18842" y="6863"/>
                    <a:pt x="19333" y="8701"/>
                    <a:pt x="21554" y="10101"/>
                  </a:cubicBezTo>
                  <a:cubicBezTo>
                    <a:pt x="23499" y="11323"/>
                    <a:pt x="25167" y="11867"/>
                    <a:pt x="27058" y="11867"/>
                  </a:cubicBezTo>
                  <a:cubicBezTo>
                    <a:pt x="27183" y="11867"/>
                    <a:pt x="27317" y="11867"/>
                    <a:pt x="27451" y="11859"/>
                  </a:cubicBezTo>
                  <a:cubicBezTo>
                    <a:pt x="32134" y="11680"/>
                    <a:pt x="35899" y="9628"/>
                    <a:pt x="39218" y="7826"/>
                  </a:cubicBezTo>
                  <a:cubicBezTo>
                    <a:pt x="41100" y="6800"/>
                    <a:pt x="42875" y="5828"/>
                    <a:pt x="44615" y="5319"/>
                  </a:cubicBezTo>
                  <a:cubicBezTo>
                    <a:pt x="46328" y="4820"/>
                    <a:pt x="47791" y="4320"/>
                    <a:pt x="49093" y="3883"/>
                  </a:cubicBezTo>
                  <a:cubicBezTo>
                    <a:pt x="52439" y="2741"/>
                    <a:pt x="55088" y="1840"/>
                    <a:pt x="59674" y="1644"/>
                  </a:cubicBezTo>
                  <a:cubicBezTo>
                    <a:pt x="59944" y="1632"/>
                    <a:pt x="60208" y="1626"/>
                    <a:pt x="60464" y="1626"/>
                  </a:cubicBezTo>
                  <a:cubicBezTo>
                    <a:pt x="67871" y="1626"/>
                    <a:pt x="69133" y="6490"/>
                    <a:pt x="69754" y="8861"/>
                  </a:cubicBezTo>
                  <a:cubicBezTo>
                    <a:pt x="69844" y="9191"/>
                    <a:pt x="69915" y="9477"/>
                    <a:pt x="69995" y="9700"/>
                  </a:cubicBezTo>
                  <a:lnTo>
                    <a:pt x="70093" y="9664"/>
                  </a:lnTo>
                  <a:cubicBezTo>
                    <a:pt x="70013" y="9450"/>
                    <a:pt x="69942" y="9164"/>
                    <a:pt x="69861" y="8834"/>
                  </a:cubicBezTo>
                  <a:cubicBezTo>
                    <a:pt x="69232" y="6436"/>
                    <a:pt x="67960" y="1519"/>
                    <a:pt x="60457" y="1519"/>
                  </a:cubicBezTo>
                  <a:cubicBezTo>
                    <a:pt x="60200" y="1519"/>
                    <a:pt x="59936" y="1525"/>
                    <a:pt x="59665" y="1537"/>
                  </a:cubicBezTo>
                  <a:cubicBezTo>
                    <a:pt x="55070" y="1733"/>
                    <a:pt x="52412" y="2643"/>
                    <a:pt x="49057" y="3785"/>
                  </a:cubicBezTo>
                  <a:cubicBezTo>
                    <a:pt x="47764" y="4222"/>
                    <a:pt x="46301" y="4722"/>
                    <a:pt x="44579" y="5221"/>
                  </a:cubicBezTo>
                  <a:cubicBezTo>
                    <a:pt x="42840" y="5730"/>
                    <a:pt x="41055" y="6702"/>
                    <a:pt x="39164" y="7728"/>
                  </a:cubicBezTo>
                  <a:cubicBezTo>
                    <a:pt x="35854" y="9530"/>
                    <a:pt x="32108" y="11573"/>
                    <a:pt x="27451" y="11752"/>
                  </a:cubicBezTo>
                  <a:cubicBezTo>
                    <a:pt x="27310" y="11757"/>
                    <a:pt x="27171" y="11760"/>
                    <a:pt x="27034" y="11760"/>
                  </a:cubicBezTo>
                  <a:cubicBezTo>
                    <a:pt x="25157" y="11760"/>
                    <a:pt x="23552" y="11242"/>
                    <a:pt x="21607" y="10012"/>
                  </a:cubicBezTo>
                  <a:cubicBezTo>
                    <a:pt x="19422" y="8629"/>
                    <a:pt x="18940" y="6818"/>
                    <a:pt x="18476" y="5070"/>
                  </a:cubicBezTo>
                  <a:cubicBezTo>
                    <a:pt x="17985" y="3223"/>
                    <a:pt x="17522" y="1483"/>
                    <a:pt x="15024" y="636"/>
                  </a:cubicBezTo>
                  <a:cubicBezTo>
                    <a:pt x="14765" y="538"/>
                    <a:pt x="14471" y="458"/>
                    <a:pt x="14149" y="386"/>
                  </a:cubicBezTo>
                  <a:cubicBezTo>
                    <a:pt x="12932" y="110"/>
                    <a:pt x="11747" y="1"/>
                    <a:pt x="1061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0" name="Google Shape;4750;p49"/>
            <p:cNvSpPr/>
            <p:nvPr/>
          </p:nvSpPr>
          <p:spPr>
            <a:xfrm>
              <a:off x="5223550" y="1553750"/>
              <a:ext cx="1755900" cy="292450"/>
            </a:xfrm>
            <a:custGeom>
              <a:rect b="b" l="l" r="r" t="t"/>
              <a:pathLst>
                <a:path extrusionOk="0" h="11698" w="70236">
                  <a:moveTo>
                    <a:pt x="10566" y="1"/>
                  </a:moveTo>
                  <a:cubicBezTo>
                    <a:pt x="8074" y="1"/>
                    <a:pt x="5833" y="515"/>
                    <a:pt x="4041" y="930"/>
                  </a:cubicBezTo>
                  <a:cubicBezTo>
                    <a:pt x="2884" y="1196"/>
                    <a:pt x="1909" y="1421"/>
                    <a:pt x="1198" y="1421"/>
                  </a:cubicBezTo>
                  <a:cubicBezTo>
                    <a:pt x="672" y="1421"/>
                    <a:pt x="291" y="1297"/>
                    <a:pt x="89" y="974"/>
                  </a:cubicBezTo>
                  <a:lnTo>
                    <a:pt x="0" y="1037"/>
                  </a:lnTo>
                  <a:cubicBezTo>
                    <a:pt x="226" y="1391"/>
                    <a:pt x="636" y="1526"/>
                    <a:pt x="1198" y="1526"/>
                  </a:cubicBezTo>
                  <a:cubicBezTo>
                    <a:pt x="1925" y="1526"/>
                    <a:pt x="2906" y="1299"/>
                    <a:pt x="4068" y="1028"/>
                  </a:cubicBezTo>
                  <a:cubicBezTo>
                    <a:pt x="5846" y="620"/>
                    <a:pt x="8078" y="108"/>
                    <a:pt x="10558" y="108"/>
                  </a:cubicBezTo>
                  <a:cubicBezTo>
                    <a:pt x="11711" y="108"/>
                    <a:pt x="12918" y="218"/>
                    <a:pt x="14158" y="501"/>
                  </a:cubicBezTo>
                  <a:cubicBezTo>
                    <a:pt x="14479" y="573"/>
                    <a:pt x="14764" y="653"/>
                    <a:pt x="15023" y="751"/>
                  </a:cubicBezTo>
                  <a:cubicBezTo>
                    <a:pt x="17441" y="1590"/>
                    <a:pt x="17797" y="3294"/>
                    <a:pt x="18190" y="5096"/>
                  </a:cubicBezTo>
                  <a:cubicBezTo>
                    <a:pt x="18574" y="6916"/>
                    <a:pt x="18975" y="8798"/>
                    <a:pt x="21357" y="10190"/>
                  </a:cubicBezTo>
                  <a:cubicBezTo>
                    <a:pt x="23123" y="11233"/>
                    <a:pt x="24685" y="11697"/>
                    <a:pt x="26433" y="11697"/>
                  </a:cubicBezTo>
                  <a:cubicBezTo>
                    <a:pt x="26727" y="11697"/>
                    <a:pt x="27022" y="11688"/>
                    <a:pt x="27325" y="11662"/>
                  </a:cubicBezTo>
                  <a:cubicBezTo>
                    <a:pt x="31643" y="11296"/>
                    <a:pt x="35229" y="9306"/>
                    <a:pt x="38396" y="7549"/>
                  </a:cubicBezTo>
                  <a:cubicBezTo>
                    <a:pt x="40502" y="6380"/>
                    <a:pt x="42491" y="5274"/>
                    <a:pt x="44418" y="4801"/>
                  </a:cubicBezTo>
                  <a:cubicBezTo>
                    <a:pt x="46095" y="4400"/>
                    <a:pt x="47522" y="3998"/>
                    <a:pt x="48789" y="3659"/>
                  </a:cubicBezTo>
                  <a:cubicBezTo>
                    <a:pt x="52340" y="2678"/>
                    <a:pt x="54909" y="1973"/>
                    <a:pt x="59628" y="1750"/>
                  </a:cubicBezTo>
                  <a:cubicBezTo>
                    <a:pt x="59919" y="1737"/>
                    <a:pt x="60202" y="1730"/>
                    <a:pt x="60476" y="1730"/>
                  </a:cubicBezTo>
                  <a:cubicBezTo>
                    <a:pt x="67833" y="1730"/>
                    <a:pt x="69226" y="6557"/>
                    <a:pt x="69905" y="8914"/>
                  </a:cubicBezTo>
                  <a:cubicBezTo>
                    <a:pt x="69995" y="9208"/>
                    <a:pt x="70066" y="9458"/>
                    <a:pt x="70137" y="9663"/>
                  </a:cubicBezTo>
                  <a:lnTo>
                    <a:pt x="70235" y="9628"/>
                  </a:lnTo>
                  <a:cubicBezTo>
                    <a:pt x="70164" y="9431"/>
                    <a:pt x="70093" y="9181"/>
                    <a:pt x="70012" y="8887"/>
                  </a:cubicBezTo>
                  <a:cubicBezTo>
                    <a:pt x="69324" y="6504"/>
                    <a:pt x="67922" y="1623"/>
                    <a:pt x="60477" y="1623"/>
                  </a:cubicBezTo>
                  <a:cubicBezTo>
                    <a:pt x="60202" y="1623"/>
                    <a:pt x="59919" y="1630"/>
                    <a:pt x="59628" y="1643"/>
                  </a:cubicBezTo>
                  <a:cubicBezTo>
                    <a:pt x="54891" y="1866"/>
                    <a:pt x="52322" y="2571"/>
                    <a:pt x="48762" y="3552"/>
                  </a:cubicBezTo>
                  <a:cubicBezTo>
                    <a:pt x="47496" y="3900"/>
                    <a:pt x="46068" y="4293"/>
                    <a:pt x="44391" y="4703"/>
                  </a:cubicBezTo>
                  <a:cubicBezTo>
                    <a:pt x="42446" y="5176"/>
                    <a:pt x="40457" y="6282"/>
                    <a:pt x="38343" y="7460"/>
                  </a:cubicBezTo>
                  <a:cubicBezTo>
                    <a:pt x="35185" y="9208"/>
                    <a:pt x="31616" y="11198"/>
                    <a:pt x="27316" y="11554"/>
                  </a:cubicBezTo>
                  <a:cubicBezTo>
                    <a:pt x="27016" y="11580"/>
                    <a:pt x="26723" y="11593"/>
                    <a:pt x="26435" y="11593"/>
                  </a:cubicBezTo>
                  <a:cubicBezTo>
                    <a:pt x="24702" y="11593"/>
                    <a:pt x="23155" y="11125"/>
                    <a:pt x="21411" y="10100"/>
                  </a:cubicBezTo>
                  <a:cubicBezTo>
                    <a:pt x="19073" y="8735"/>
                    <a:pt x="18672" y="6871"/>
                    <a:pt x="18288" y="5069"/>
                  </a:cubicBezTo>
                  <a:cubicBezTo>
                    <a:pt x="17896" y="3240"/>
                    <a:pt x="17530" y="1509"/>
                    <a:pt x="15059" y="653"/>
                  </a:cubicBezTo>
                  <a:cubicBezTo>
                    <a:pt x="14791" y="555"/>
                    <a:pt x="14506" y="475"/>
                    <a:pt x="14176" y="394"/>
                  </a:cubicBezTo>
                  <a:cubicBezTo>
                    <a:pt x="12932" y="112"/>
                    <a:pt x="11722" y="1"/>
                    <a:pt x="1056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1" name="Google Shape;4751;p49"/>
            <p:cNvSpPr/>
            <p:nvPr/>
          </p:nvSpPr>
          <p:spPr>
            <a:xfrm>
              <a:off x="5219975" y="1561575"/>
              <a:ext cx="1759250" cy="289075"/>
            </a:xfrm>
            <a:custGeom>
              <a:rect b="b" l="l" r="r" t="t"/>
              <a:pathLst>
                <a:path extrusionOk="0" h="11563" w="70370">
                  <a:moveTo>
                    <a:pt x="10493" y="0"/>
                  </a:moveTo>
                  <a:cubicBezTo>
                    <a:pt x="8117" y="0"/>
                    <a:pt x="5976" y="459"/>
                    <a:pt x="4256" y="822"/>
                  </a:cubicBezTo>
                  <a:cubicBezTo>
                    <a:pt x="3094" y="1072"/>
                    <a:pt x="2110" y="1284"/>
                    <a:pt x="1372" y="1284"/>
                  </a:cubicBezTo>
                  <a:cubicBezTo>
                    <a:pt x="767" y="1284"/>
                    <a:pt x="327" y="1141"/>
                    <a:pt x="89" y="759"/>
                  </a:cubicBezTo>
                  <a:lnTo>
                    <a:pt x="0" y="822"/>
                  </a:lnTo>
                  <a:cubicBezTo>
                    <a:pt x="259" y="1237"/>
                    <a:pt x="730" y="1390"/>
                    <a:pt x="1373" y="1390"/>
                  </a:cubicBezTo>
                  <a:cubicBezTo>
                    <a:pt x="2127" y="1390"/>
                    <a:pt x="3117" y="1179"/>
                    <a:pt x="4282" y="929"/>
                  </a:cubicBezTo>
                  <a:cubicBezTo>
                    <a:pt x="5992" y="560"/>
                    <a:pt x="8127" y="103"/>
                    <a:pt x="10493" y="103"/>
                  </a:cubicBezTo>
                  <a:cubicBezTo>
                    <a:pt x="11671" y="103"/>
                    <a:pt x="12907" y="216"/>
                    <a:pt x="14176" y="510"/>
                  </a:cubicBezTo>
                  <a:cubicBezTo>
                    <a:pt x="14506" y="590"/>
                    <a:pt x="14791" y="670"/>
                    <a:pt x="15050" y="768"/>
                  </a:cubicBezTo>
                  <a:cubicBezTo>
                    <a:pt x="17441" y="1616"/>
                    <a:pt x="17717" y="3311"/>
                    <a:pt x="18003" y="5104"/>
                  </a:cubicBezTo>
                  <a:cubicBezTo>
                    <a:pt x="18306" y="6977"/>
                    <a:pt x="18618" y="8904"/>
                    <a:pt x="21152" y="10287"/>
                  </a:cubicBezTo>
                  <a:cubicBezTo>
                    <a:pt x="22740" y="11152"/>
                    <a:pt x="24185" y="11563"/>
                    <a:pt x="25791" y="11563"/>
                  </a:cubicBezTo>
                  <a:cubicBezTo>
                    <a:pt x="26246" y="11563"/>
                    <a:pt x="26710" y="11527"/>
                    <a:pt x="27192" y="11465"/>
                  </a:cubicBezTo>
                  <a:cubicBezTo>
                    <a:pt x="31179" y="10947"/>
                    <a:pt x="34587" y="8993"/>
                    <a:pt x="37602" y="7281"/>
                  </a:cubicBezTo>
                  <a:cubicBezTo>
                    <a:pt x="39913" y="5951"/>
                    <a:pt x="42099" y="4702"/>
                    <a:pt x="44213" y="4292"/>
                  </a:cubicBezTo>
                  <a:cubicBezTo>
                    <a:pt x="45730" y="3989"/>
                    <a:pt x="47041" y="3712"/>
                    <a:pt x="48201" y="3462"/>
                  </a:cubicBezTo>
                  <a:cubicBezTo>
                    <a:pt x="52055" y="2651"/>
                    <a:pt x="54597" y="2106"/>
                    <a:pt x="59584" y="1857"/>
                  </a:cubicBezTo>
                  <a:cubicBezTo>
                    <a:pt x="59896" y="1841"/>
                    <a:pt x="60198" y="1833"/>
                    <a:pt x="60490" y="1833"/>
                  </a:cubicBezTo>
                  <a:cubicBezTo>
                    <a:pt x="67815" y="1833"/>
                    <a:pt x="69320" y="6625"/>
                    <a:pt x="70057" y="8984"/>
                  </a:cubicBezTo>
                  <a:cubicBezTo>
                    <a:pt x="70138" y="9234"/>
                    <a:pt x="70200" y="9448"/>
                    <a:pt x="70271" y="9627"/>
                  </a:cubicBezTo>
                  <a:lnTo>
                    <a:pt x="70369" y="9582"/>
                  </a:lnTo>
                  <a:cubicBezTo>
                    <a:pt x="70307" y="9413"/>
                    <a:pt x="70236" y="9199"/>
                    <a:pt x="70155" y="8949"/>
                  </a:cubicBezTo>
                  <a:cubicBezTo>
                    <a:pt x="69799" y="7798"/>
                    <a:pt x="69192" y="5862"/>
                    <a:pt x="67657" y="4310"/>
                  </a:cubicBezTo>
                  <a:cubicBezTo>
                    <a:pt x="65977" y="2597"/>
                    <a:pt x="63558" y="1727"/>
                    <a:pt x="60462" y="1727"/>
                  </a:cubicBezTo>
                  <a:cubicBezTo>
                    <a:pt x="60172" y="1727"/>
                    <a:pt x="59877" y="1734"/>
                    <a:pt x="59575" y="1750"/>
                  </a:cubicBezTo>
                  <a:cubicBezTo>
                    <a:pt x="54588" y="1999"/>
                    <a:pt x="52037" y="2544"/>
                    <a:pt x="48174" y="3364"/>
                  </a:cubicBezTo>
                  <a:cubicBezTo>
                    <a:pt x="47023" y="3614"/>
                    <a:pt x="45712" y="3891"/>
                    <a:pt x="44195" y="4185"/>
                  </a:cubicBezTo>
                  <a:cubicBezTo>
                    <a:pt x="42063" y="4604"/>
                    <a:pt x="39868" y="5862"/>
                    <a:pt x="37549" y="7182"/>
                  </a:cubicBezTo>
                  <a:cubicBezTo>
                    <a:pt x="34551" y="8904"/>
                    <a:pt x="31144" y="10840"/>
                    <a:pt x="27174" y="11366"/>
                  </a:cubicBezTo>
                  <a:cubicBezTo>
                    <a:pt x="26704" y="11426"/>
                    <a:pt x="26252" y="11457"/>
                    <a:pt x="25811" y="11457"/>
                  </a:cubicBezTo>
                  <a:cubicBezTo>
                    <a:pt x="24218" y="11457"/>
                    <a:pt x="22776" y="11057"/>
                    <a:pt x="21197" y="10198"/>
                  </a:cubicBezTo>
                  <a:cubicBezTo>
                    <a:pt x="18717" y="8842"/>
                    <a:pt x="18404" y="6933"/>
                    <a:pt x="18110" y="5086"/>
                  </a:cubicBezTo>
                  <a:cubicBezTo>
                    <a:pt x="17816" y="3266"/>
                    <a:pt x="17530" y="1535"/>
                    <a:pt x="15086" y="670"/>
                  </a:cubicBezTo>
                  <a:cubicBezTo>
                    <a:pt x="14818" y="572"/>
                    <a:pt x="14533" y="492"/>
                    <a:pt x="14203" y="411"/>
                  </a:cubicBezTo>
                  <a:cubicBezTo>
                    <a:pt x="12923" y="114"/>
                    <a:pt x="11679" y="0"/>
                    <a:pt x="104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2" name="Google Shape;4752;p49"/>
            <p:cNvSpPr/>
            <p:nvPr/>
          </p:nvSpPr>
          <p:spPr>
            <a:xfrm>
              <a:off x="5216175" y="1569250"/>
              <a:ext cx="1762825" cy="286300"/>
            </a:xfrm>
            <a:custGeom>
              <a:rect b="b" l="l" r="r" t="t"/>
              <a:pathLst>
                <a:path extrusionOk="0" h="11452" w="70513">
                  <a:moveTo>
                    <a:pt x="10424" y="0"/>
                  </a:moveTo>
                  <a:cubicBezTo>
                    <a:pt x="8161" y="0"/>
                    <a:pt x="6119" y="407"/>
                    <a:pt x="4470" y="738"/>
                  </a:cubicBezTo>
                  <a:cubicBezTo>
                    <a:pt x="3319" y="966"/>
                    <a:pt x="2334" y="1160"/>
                    <a:pt x="1572" y="1160"/>
                  </a:cubicBezTo>
                  <a:cubicBezTo>
                    <a:pt x="876" y="1160"/>
                    <a:pt x="367" y="998"/>
                    <a:pt x="90" y="550"/>
                  </a:cubicBezTo>
                  <a:lnTo>
                    <a:pt x="1" y="613"/>
                  </a:lnTo>
                  <a:cubicBezTo>
                    <a:pt x="302" y="1091"/>
                    <a:pt x="837" y="1264"/>
                    <a:pt x="1562" y="1264"/>
                  </a:cubicBezTo>
                  <a:cubicBezTo>
                    <a:pt x="2338" y="1264"/>
                    <a:pt x="3331" y="1066"/>
                    <a:pt x="4488" y="836"/>
                  </a:cubicBezTo>
                  <a:cubicBezTo>
                    <a:pt x="6130" y="511"/>
                    <a:pt x="8164" y="107"/>
                    <a:pt x="10416" y="107"/>
                  </a:cubicBezTo>
                  <a:cubicBezTo>
                    <a:pt x="11627" y="107"/>
                    <a:pt x="12902" y="224"/>
                    <a:pt x="14212" y="533"/>
                  </a:cubicBezTo>
                  <a:cubicBezTo>
                    <a:pt x="14533" y="613"/>
                    <a:pt x="14818" y="693"/>
                    <a:pt x="15086" y="791"/>
                  </a:cubicBezTo>
                  <a:cubicBezTo>
                    <a:pt x="17450" y="1648"/>
                    <a:pt x="17638" y="3343"/>
                    <a:pt x="17843" y="5136"/>
                  </a:cubicBezTo>
                  <a:cubicBezTo>
                    <a:pt x="18057" y="7045"/>
                    <a:pt x="18280" y="9025"/>
                    <a:pt x="20956" y="10390"/>
                  </a:cubicBezTo>
                  <a:cubicBezTo>
                    <a:pt x="22375" y="11113"/>
                    <a:pt x="23704" y="11452"/>
                    <a:pt x="25158" y="11452"/>
                  </a:cubicBezTo>
                  <a:cubicBezTo>
                    <a:pt x="25765" y="11452"/>
                    <a:pt x="26398" y="11398"/>
                    <a:pt x="27067" y="11273"/>
                  </a:cubicBezTo>
                  <a:cubicBezTo>
                    <a:pt x="30751" y="10622"/>
                    <a:pt x="33990" y="8704"/>
                    <a:pt x="36853" y="7009"/>
                  </a:cubicBezTo>
                  <a:cubicBezTo>
                    <a:pt x="39360" y="5528"/>
                    <a:pt x="41724" y="4128"/>
                    <a:pt x="44017" y="3780"/>
                  </a:cubicBezTo>
                  <a:cubicBezTo>
                    <a:pt x="44882" y="3646"/>
                    <a:pt x="45676" y="3530"/>
                    <a:pt x="46408" y="3414"/>
                  </a:cubicBezTo>
                  <a:cubicBezTo>
                    <a:pt x="51341" y="2656"/>
                    <a:pt x="53812" y="2281"/>
                    <a:pt x="59540" y="1969"/>
                  </a:cubicBezTo>
                  <a:cubicBezTo>
                    <a:pt x="59860" y="1952"/>
                    <a:pt x="60171" y="1943"/>
                    <a:pt x="60473" y="1943"/>
                  </a:cubicBezTo>
                  <a:cubicBezTo>
                    <a:pt x="67807" y="1943"/>
                    <a:pt x="69490" y="6893"/>
                    <a:pt x="70227" y="9061"/>
                  </a:cubicBezTo>
                  <a:cubicBezTo>
                    <a:pt x="70298" y="9266"/>
                    <a:pt x="70352" y="9445"/>
                    <a:pt x="70414" y="9587"/>
                  </a:cubicBezTo>
                  <a:lnTo>
                    <a:pt x="70513" y="9552"/>
                  </a:lnTo>
                  <a:cubicBezTo>
                    <a:pt x="70450" y="9409"/>
                    <a:pt x="70397" y="9231"/>
                    <a:pt x="70325" y="9025"/>
                  </a:cubicBezTo>
                  <a:cubicBezTo>
                    <a:pt x="69580" y="6841"/>
                    <a:pt x="67881" y="1835"/>
                    <a:pt x="60488" y="1835"/>
                  </a:cubicBezTo>
                  <a:cubicBezTo>
                    <a:pt x="60182" y="1835"/>
                    <a:pt x="59866" y="1844"/>
                    <a:pt x="59540" y="1862"/>
                  </a:cubicBezTo>
                  <a:cubicBezTo>
                    <a:pt x="53803" y="2174"/>
                    <a:pt x="51323" y="2558"/>
                    <a:pt x="46399" y="3307"/>
                  </a:cubicBezTo>
                  <a:cubicBezTo>
                    <a:pt x="45659" y="3423"/>
                    <a:pt x="44865" y="3548"/>
                    <a:pt x="43999" y="3673"/>
                  </a:cubicBezTo>
                  <a:cubicBezTo>
                    <a:pt x="41689" y="4030"/>
                    <a:pt x="39316" y="5430"/>
                    <a:pt x="36800" y="6920"/>
                  </a:cubicBezTo>
                  <a:cubicBezTo>
                    <a:pt x="33945" y="8606"/>
                    <a:pt x="30716" y="10524"/>
                    <a:pt x="27049" y="11175"/>
                  </a:cubicBezTo>
                  <a:cubicBezTo>
                    <a:pt x="26390" y="11291"/>
                    <a:pt x="25769" y="11350"/>
                    <a:pt x="25168" y="11350"/>
                  </a:cubicBezTo>
                  <a:cubicBezTo>
                    <a:pt x="23728" y="11350"/>
                    <a:pt x="22411" y="11010"/>
                    <a:pt x="21001" y="10292"/>
                  </a:cubicBezTo>
                  <a:cubicBezTo>
                    <a:pt x="18378" y="8954"/>
                    <a:pt x="18155" y="7009"/>
                    <a:pt x="17950" y="5118"/>
                  </a:cubicBezTo>
                  <a:cubicBezTo>
                    <a:pt x="17745" y="3298"/>
                    <a:pt x="17548" y="1567"/>
                    <a:pt x="15122" y="693"/>
                  </a:cubicBezTo>
                  <a:cubicBezTo>
                    <a:pt x="14854" y="595"/>
                    <a:pt x="14560" y="506"/>
                    <a:pt x="14230" y="426"/>
                  </a:cubicBezTo>
                  <a:cubicBezTo>
                    <a:pt x="12915" y="117"/>
                    <a:pt x="11638" y="0"/>
                    <a:pt x="1042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3" name="Google Shape;4753;p49"/>
            <p:cNvSpPr/>
            <p:nvPr/>
          </p:nvSpPr>
          <p:spPr>
            <a:xfrm>
              <a:off x="5212375" y="1577075"/>
              <a:ext cx="1766400" cy="284275"/>
            </a:xfrm>
            <a:custGeom>
              <a:rect b="b" l="l" r="r" t="t"/>
              <a:pathLst>
                <a:path extrusionOk="0" h="11371" w="70656">
                  <a:moveTo>
                    <a:pt x="10329" y="0"/>
                  </a:moveTo>
                  <a:cubicBezTo>
                    <a:pt x="8184" y="0"/>
                    <a:pt x="6247" y="352"/>
                    <a:pt x="4676" y="639"/>
                  </a:cubicBezTo>
                  <a:cubicBezTo>
                    <a:pt x="3534" y="853"/>
                    <a:pt x="2548" y="1036"/>
                    <a:pt x="1767" y="1036"/>
                  </a:cubicBezTo>
                  <a:cubicBezTo>
                    <a:pt x="987" y="1036"/>
                    <a:pt x="411" y="853"/>
                    <a:pt x="90" y="336"/>
                  </a:cubicBezTo>
                  <a:lnTo>
                    <a:pt x="1" y="398"/>
                  </a:lnTo>
                  <a:cubicBezTo>
                    <a:pt x="348" y="949"/>
                    <a:pt x="949" y="1141"/>
                    <a:pt x="1761" y="1141"/>
                  </a:cubicBezTo>
                  <a:cubicBezTo>
                    <a:pt x="2554" y="1141"/>
                    <a:pt x="3548" y="958"/>
                    <a:pt x="4702" y="746"/>
                  </a:cubicBezTo>
                  <a:cubicBezTo>
                    <a:pt x="6267" y="458"/>
                    <a:pt x="8204" y="105"/>
                    <a:pt x="10346" y="105"/>
                  </a:cubicBezTo>
                  <a:cubicBezTo>
                    <a:pt x="11586" y="105"/>
                    <a:pt x="12894" y="223"/>
                    <a:pt x="14239" y="541"/>
                  </a:cubicBezTo>
                  <a:cubicBezTo>
                    <a:pt x="14569" y="621"/>
                    <a:pt x="14854" y="710"/>
                    <a:pt x="15113" y="808"/>
                  </a:cubicBezTo>
                  <a:cubicBezTo>
                    <a:pt x="17468" y="1674"/>
                    <a:pt x="17575" y="3369"/>
                    <a:pt x="17682" y="5162"/>
                  </a:cubicBezTo>
                  <a:cubicBezTo>
                    <a:pt x="17807" y="7124"/>
                    <a:pt x="17932" y="9141"/>
                    <a:pt x="20760" y="10479"/>
                  </a:cubicBezTo>
                  <a:cubicBezTo>
                    <a:pt x="22027" y="11076"/>
                    <a:pt x="23231" y="11371"/>
                    <a:pt x="24534" y="11371"/>
                  </a:cubicBezTo>
                  <a:cubicBezTo>
                    <a:pt x="25292" y="11371"/>
                    <a:pt x="26086" y="11273"/>
                    <a:pt x="26943" y="11076"/>
                  </a:cubicBezTo>
                  <a:cubicBezTo>
                    <a:pt x="30350" y="10309"/>
                    <a:pt x="33294" y="8498"/>
                    <a:pt x="36140" y="6750"/>
                  </a:cubicBezTo>
                  <a:cubicBezTo>
                    <a:pt x="38825" y="5090"/>
                    <a:pt x="41368" y="3529"/>
                    <a:pt x="43821" y="3262"/>
                  </a:cubicBezTo>
                  <a:cubicBezTo>
                    <a:pt x="49754" y="2628"/>
                    <a:pt x="52260" y="2486"/>
                    <a:pt x="57265" y="2200"/>
                  </a:cubicBezTo>
                  <a:cubicBezTo>
                    <a:pt x="57952" y="2164"/>
                    <a:pt x="58693" y="2120"/>
                    <a:pt x="59504" y="2075"/>
                  </a:cubicBezTo>
                  <a:cubicBezTo>
                    <a:pt x="59845" y="2056"/>
                    <a:pt x="60175" y="2046"/>
                    <a:pt x="60495" y="2046"/>
                  </a:cubicBezTo>
                  <a:cubicBezTo>
                    <a:pt x="67825" y="2046"/>
                    <a:pt x="69619" y="6978"/>
                    <a:pt x="70406" y="9141"/>
                  </a:cubicBezTo>
                  <a:cubicBezTo>
                    <a:pt x="70459" y="9292"/>
                    <a:pt x="70513" y="9435"/>
                    <a:pt x="70558" y="9551"/>
                  </a:cubicBezTo>
                  <a:lnTo>
                    <a:pt x="70656" y="9515"/>
                  </a:lnTo>
                  <a:cubicBezTo>
                    <a:pt x="70611" y="9399"/>
                    <a:pt x="70558" y="9257"/>
                    <a:pt x="70504" y="9105"/>
                  </a:cubicBezTo>
                  <a:cubicBezTo>
                    <a:pt x="69709" y="6926"/>
                    <a:pt x="67899" y="1939"/>
                    <a:pt x="60502" y="1939"/>
                  </a:cubicBezTo>
                  <a:cubicBezTo>
                    <a:pt x="60178" y="1939"/>
                    <a:pt x="59842" y="1948"/>
                    <a:pt x="59495" y="1968"/>
                  </a:cubicBezTo>
                  <a:cubicBezTo>
                    <a:pt x="58693" y="2022"/>
                    <a:pt x="57952" y="2057"/>
                    <a:pt x="57256" y="2102"/>
                  </a:cubicBezTo>
                  <a:cubicBezTo>
                    <a:pt x="52260" y="2378"/>
                    <a:pt x="49745" y="2521"/>
                    <a:pt x="43812" y="3164"/>
                  </a:cubicBezTo>
                  <a:cubicBezTo>
                    <a:pt x="41332" y="3422"/>
                    <a:pt x="38781" y="4992"/>
                    <a:pt x="36087" y="6661"/>
                  </a:cubicBezTo>
                  <a:cubicBezTo>
                    <a:pt x="33250" y="8409"/>
                    <a:pt x="30315" y="10211"/>
                    <a:pt x="26916" y="10978"/>
                  </a:cubicBezTo>
                  <a:cubicBezTo>
                    <a:pt x="26072" y="11168"/>
                    <a:pt x="25292" y="11264"/>
                    <a:pt x="24544" y="11264"/>
                  </a:cubicBezTo>
                  <a:cubicBezTo>
                    <a:pt x="23253" y="11264"/>
                    <a:pt x="22059" y="10977"/>
                    <a:pt x="20805" y="10390"/>
                  </a:cubicBezTo>
                  <a:cubicBezTo>
                    <a:pt x="18030" y="9078"/>
                    <a:pt x="17905" y="7089"/>
                    <a:pt x="17790" y="5162"/>
                  </a:cubicBezTo>
                  <a:cubicBezTo>
                    <a:pt x="17674" y="3333"/>
                    <a:pt x="17575" y="1602"/>
                    <a:pt x="15149" y="710"/>
                  </a:cubicBezTo>
                  <a:cubicBezTo>
                    <a:pt x="14890" y="612"/>
                    <a:pt x="14596" y="523"/>
                    <a:pt x="14266" y="443"/>
                  </a:cubicBezTo>
                  <a:cubicBezTo>
                    <a:pt x="12904" y="120"/>
                    <a:pt x="11581" y="0"/>
                    <a:pt x="1032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4" name="Google Shape;4754;p49"/>
            <p:cNvSpPr/>
            <p:nvPr/>
          </p:nvSpPr>
          <p:spPr>
            <a:xfrm>
              <a:off x="5208825" y="1584650"/>
              <a:ext cx="1769725" cy="282950"/>
            </a:xfrm>
            <a:custGeom>
              <a:rect b="b" l="l" r="r" t="t"/>
              <a:pathLst>
                <a:path extrusionOk="0" h="11318" w="70789">
                  <a:moveTo>
                    <a:pt x="10223" y="1"/>
                  </a:moveTo>
                  <a:cubicBezTo>
                    <a:pt x="8237" y="1"/>
                    <a:pt x="6437" y="302"/>
                    <a:pt x="4871" y="568"/>
                  </a:cubicBezTo>
                  <a:cubicBezTo>
                    <a:pt x="3745" y="758"/>
                    <a:pt x="2767" y="923"/>
                    <a:pt x="1977" y="923"/>
                  </a:cubicBezTo>
                  <a:cubicBezTo>
                    <a:pt x="1101" y="923"/>
                    <a:pt x="455" y="721"/>
                    <a:pt x="89" y="131"/>
                  </a:cubicBezTo>
                  <a:lnTo>
                    <a:pt x="0" y="193"/>
                  </a:lnTo>
                  <a:cubicBezTo>
                    <a:pt x="388" y="818"/>
                    <a:pt x="1062" y="1028"/>
                    <a:pt x="1970" y="1028"/>
                  </a:cubicBezTo>
                  <a:cubicBezTo>
                    <a:pt x="2773" y="1028"/>
                    <a:pt x="3758" y="863"/>
                    <a:pt x="4889" y="675"/>
                  </a:cubicBezTo>
                  <a:cubicBezTo>
                    <a:pt x="6455" y="408"/>
                    <a:pt x="8256" y="106"/>
                    <a:pt x="10240" y="106"/>
                  </a:cubicBezTo>
                  <a:cubicBezTo>
                    <a:pt x="11511" y="106"/>
                    <a:pt x="12858" y="230"/>
                    <a:pt x="14265" y="568"/>
                  </a:cubicBezTo>
                  <a:cubicBezTo>
                    <a:pt x="14595" y="648"/>
                    <a:pt x="14881" y="737"/>
                    <a:pt x="15139" y="835"/>
                  </a:cubicBezTo>
                  <a:cubicBezTo>
                    <a:pt x="17485" y="1710"/>
                    <a:pt x="17503" y="3414"/>
                    <a:pt x="17530" y="5216"/>
                  </a:cubicBezTo>
                  <a:cubicBezTo>
                    <a:pt x="17548" y="7214"/>
                    <a:pt x="17575" y="9284"/>
                    <a:pt x="20554" y="10586"/>
                  </a:cubicBezTo>
                  <a:cubicBezTo>
                    <a:pt x="21678" y="11077"/>
                    <a:pt x="22767" y="11318"/>
                    <a:pt x="23935" y="11318"/>
                  </a:cubicBezTo>
                  <a:cubicBezTo>
                    <a:pt x="24827" y="11318"/>
                    <a:pt x="25764" y="11175"/>
                    <a:pt x="26808" y="10889"/>
                  </a:cubicBezTo>
                  <a:cubicBezTo>
                    <a:pt x="29966" y="10024"/>
                    <a:pt x="32758" y="8231"/>
                    <a:pt x="35452" y="6500"/>
                  </a:cubicBezTo>
                  <a:cubicBezTo>
                    <a:pt x="38307" y="4663"/>
                    <a:pt x="41001" y="2923"/>
                    <a:pt x="43615" y="2753"/>
                  </a:cubicBezTo>
                  <a:cubicBezTo>
                    <a:pt x="47157" y="2530"/>
                    <a:pt x="49503" y="2495"/>
                    <a:pt x="51760" y="2459"/>
                  </a:cubicBezTo>
                  <a:cubicBezTo>
                    <a:pt x="53928" y="2423"/>
                    <a:pt x="56158" y="2397"/>
                    <a:pt x="59450" y="2191"/>
                  </a:cubicBezTo>
                  <a:cubicBezTo>
                    <a:pt x="59805" y="2170"/>
                    <a:pt x="60149" y="2159"/>
                    <a:pt x="60482" y="2159"/>
                  </a:cubicBezTo>
                  <a:cubicBezTo>
                    <a:pt x="67855" y="2159"/>
                    <a:pt x="69824" y="7268"/>
                    <a:pt x="70584" y="9248"/>
                  </a:cubicBezTo>
                  <a:cubicBezTo>
                    <a:pt x="70619" y="9346"/>
                    <a:pt x="70655" y="9444"/>
                    <a:pt x="70691" y="9525"/>
                  </a:cubicBezTo>
                  <a:lnTo>
                    <a:pt x="70789" y="9489"/>
                  </a:lnTo>
                  <a:cubicBezTo>
                    <a:pt x="70753" y="9409"/>
                    <a:pt x="70717" y="9310"/>
                    <a:pt x="70682" y="9212"/>
                  </a:cubicBezTo>
                  <a:cubicBezTo>
                    <a:pt x="69913" y="7214"/>
                    <a:pt x="67927" y="2053"/>
                    <a:pt x="60482" y="2053"/>
                  </a:cubicBezTo>
                  <a:cubicBezTo>
                    <a:pt x="60149" y="2053"/>
                    <a:pt x="59805" y="2063"/>
                    <a:pt x="59450" y="2084"/>
                  </a:cubicBezTo>
                  <a:cubicBezTo>
                    <a:pt x="56158" y="2290"/>
                    <a:pt x="53919" y="2325"/>
                    <a:pt x="51760" y="2352"/>
                  </a:cubicBezTo>
                  <a:cubicBezTo>
                    <a:pt x="49494" y="2388"/>
                    <a:pt x="47157" y="2423"/>
                    <a:pt x="43615" y="2655"/>
                  </a:cubicBezTo>
                  <a:cubicBezTo>
                    <a:pt x="40966" y="2825"/>
                    <a:pt x="38263" y="4564"/>
                    <a:pt x="35390" y="6411"/>
                  </a:cubicBezTo>
                  <a:cubicBezTo>
                    <a:pt x="32705" y="8142"/>
                    <a:pt x="29921" y="9926"/>
                    <a:pt x="26781" y="10791"/>
                  </a:cubicBezTo>
                  <a:cubicBezTo>
                    <a:pt x="25748" y="11075"/>
                    <a:pt x="24815" y="11218"/>
                    <a:pt x="23929" y="11218"/>
                  </a:cubicBezTo>
                  <a:cubicBezTo>
                    <a:pt x="22779" y="11218"/>
                    <a:pt x="21707" y="10977"/>
                    <a:pt x="20599" y="10488"/>
                  </a:cubicBezTo>
                  <a:cubicBezTo>
                    <a:pt x="17682" y="9212"/>
                    <a:pt x="17655" y="7178"/>
                    <a:pt x="17628" y="5216"/>
                  </a:cubicBezTo>
                  <a:cubicBezTo>
                    <a:pt x="17610" y="3378"/>
                    <a:pt x="17584" y="1638"/>
                    <a:pt x="15175" y="737"/>
                  </a:cubicBezTo>
                  <a:cubicBezTo>
                    <a:pt x="14907" y="630"/>
                    <a:pt x="14622" y="550"/>
                    <a:pt x="14292" y="470"/>
                  </a:cubicBezTo>
                  <a:cubicBezTo>
                    <a:pt x="12867" y="127"/>
                    <a:pt x="11506" y="1"/>
                    <a:pt x="1022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5" name="Google Shape;4755;p49"/>
            <p:cNvSpPr/>
            <p:nvPr/>
          </p:nvSpPr>
          <p:spPr>
            <a:xfrm>
              <a:off x="5205025" y="1590575"/>
              <a:ext cx="1773300" cy="284175"/>
            </a:xfrm>
            <a:custGeom>
              <a:rect b="b" l="l" r="r" t="t"/>
              <a:pathLst>
                <a:path extrusionOk="0" h="11367" w="70932">
                  <a:moveTo>
                    <a:pt x="90" y="1"/>
                  </a:moveTo>
                  <a:lnTo>
                    <a:pt x="1" y="54"/>
                  </a:lnTo>
                  <a:cubicBezTo>
                    <a:pt x="445" y="760"/>
                    <a:pt x="1193" y="991"/>
                    <a:pt x="2194" y="991"/>
                  </a:cubicBezTo>
                  <a:cubicBezTo>
                    <a:pt x="3002" y="991"/>
                    <a:pt x="3974" y="841"/>
                    <a:pt x="5086" y="670"/>
                  </a:cubicBezTo>
                  <a:cubicBezTo>
                    <a:pt x="6577" y="438"/>
                    <a:pt x="8282" y="175"/>
                    <a:pt x="10159" y="175"/>
                  </a:cubicBezTo>
                  <a:cubicBezTo>
                    <a:pt x="11460" y="175"/>
                    <a:pt x="12842" y="301"/>
                    <a:pt x="14292" y="652"/>
                  </a:cubicBezTo>
                  <a:cubicBezTo>
                    <a:pt x="14622" y="732"/>
                    <a:pt x="14908" y="821"/>
                    <a:pt x="15175" y="920"/>
                  </a:cubicBezTo>
                  <a:cubicBezTo>
                    <a:pt x="17504" y="1821"/>
                    <a:pt x="17450" y="3533"/>
                    <a:pt x="17379" y="5344"/>
                  </a:cubicBezTo>
                  <a:cubicBezTo>
                    <a:pt x="17307" y="7378"/>
                    <a:pt x="17236" y="9484"/>
                    <a:pt x="20358" y="10759"/>
                  </a:cubicBezTo>
                  <a:cubicBezTo>
                    <a:pt x="21358" y="11161"/>
                    <a:pt x="22339" y="11366"/>
                    <a:pt x="23374" y="11366"/>
                  </a:cubicBezTo>
                  <a:cubicBezTo>
                    <a:pt x="24391" y="11366"/>
                    <a:pt x="25470" y="11170"/>
                    <a:pt x="26683" y="10777"/>
                  </a:cubicBezTo>
                  <a:cubicBezTo>
                    <a:pt x="29618" y="9823"/>
                    <a:pt x="32250" y="8047"/>
                    <a:pt x="34802" y="6326"/>
                  </a:cubicBezTo>
                  <a:cubicBezTo>
                    <a:pt x="37817" y="4301"/>
                    <a:pt x="40654" y="2383"/>
                    <a:pt x="43428" y="2320"/>
                  </a:cubicBezTo>
                  <a:cubicBezTo>
                    <a:pt x="44272" y="2301"/>
                    <a:pt x="45043" y="2293"/>
                    <a:pt x="45758" y="2293"/>
                  </a:cubicBezTo>
                  <a:cubicBezTo>
                    <a:pt x="47699" y="2293"/>
                    <a:pt x="49236" y="2353"/>
                    <a:pt x="50735" y="2418"/>
                  </a:cubicBezTo>
                  <a:cubicBezTo>
                    <a:pt x="52079" y="2476"/>
                    <a:pt x="53385" y="2531"/>
                    <a:pt x="54893" y="2531"/>
                  </a:cubicBezTo>
                  <a:cubicBezTo>
                    <a:pt x="56197" y="2531"/>
                    <a:pt x="57652" y="2490"/>
                    <a:pt x="59415" y="2374"/>
                  </a:cubicBezTo>
                  <a:cubicBezTo>
                    <a:pt x="59796" y="2349"/>
                    <a:pt x="60164" y="2337"/>
                    <a:pt x="60520" y="2337"/>
                  </a:cubicBezTo>
                  <a:cubicBezTo>
                    <a:pt x="67929" y="2337"/>
                    <a:pt x="69980" y="7456"/>
                    <a:pt x="70780" y="9439"/>
                  </a:cubicBezTo>
                  <a:lnTo>
                    <a:pt x="70834" y="9564"/>
                  </a:lnTo>
                  <a:lnTo>
                    <a:pt x="70932" y="9528"/>
                  </a:lnTo>
                  <a:lnTo>
                    <a:pt x="70878" y="9403"/>
                  </a:lnTo>
                  <a:cubicBezTo>
                    <a:pt x="70468" y="8386"/>
                    <a:pt x="69710" y="6486"/>
                    <a:pt x="67988" y="4889"/>
                  </a:cubicBezTo>
                  <a:cubicBezTo>
                    <a:pt x="66095" y="3125"/>
                    <a:pt x="63581" y="2239"/>
                    <a:pt x="60509" y="2239"/>
                  </a:cubicBezTo>
                  <a:cubicBezTo>
                    <a:pt x="60149" y="2239"/>
                    <a:pt x="59781" y="2251"/>
                    <a:pt x="59406" y="2276"/>
                  </a:cubicBezTo>
                  <a:cubicBezTo>
                    <a:pt x="57674" y="2386"/>
                    <a:pt x="56237" y="2425"/>
                    <a:pt x="54950" y="2425"/>
                  </a:cubicBezTo>
                  <a:cubicBezTo>
                    <a:pt x="53420" y="2425"/>
                    <a:pt x="52100" y="2369"/>
                    <a:pt x="50743" y="2311"/>
                  </a:cubicBezTo>
                  <a:cubicBezTo>
                    <a:pt x="49213" y="2252"/>
                    <a:pt x="47647" y="2187"/>
                    <a:pt x="45656" y="2187"/>
                  </a:cubicBezTo>
                  <a:cubicBezTo>
                    <a:pt x="44967" y="2187"/>
                    <a:pt x="44227" y="2195"/>
                    <a:pt x="43419" y="2213"/>
                  </a:cubicBezTo>
                  <a:cubicBezTo>
                    <a:pt x="40618" y="2276"/>
                    <a:pt x="37772" y="4203"/>
                    <a:pt x="34748" y="6237"/>
                  </a:cubicBezTo>
                  <a:cubicBezTo>
                    <a:pt x="32197" y="7949"/>
                    <a:pt x="29565" y="9725"/>
                    <a:pt x="26648" y="10670"/>
                  </a:cubicBezTo>
                  <a:cubicBezTo>
                    <a:pt x="25442" y="11062"/>
                    <a:pt x="24372" y="11258"/>
                    <a:pt x="23360" y="11258"/>
                  </a:cubicBezTo>
                  <a:cubicBezTo>
                    <a:pt x="22342" y="11258"/>
                    <a:pt x="21383" y="11059"/>
                    <a:pt x="20403" y="10661"/>
                  </a:cubicBezTo>
                  <a:cubicBezTo>
                    <a:pt x="17343" y="9421"/>
                    <a:pt x="17414" y="7352"/>
                    <a:pt x="17486" y="5344"/>
                  </a:cubicBezTo>
                  <a:cubicBezTo>
                    <a:pt x="17548" y="3498"/>
                    <a:pt x="17611" y="1749"/>
                    <a:pt x="15211" y="830"/>
                  </a:cubicBezTo>
                  <a:cubicBezTo>
                    <a:pt x="14943" y="723"/>
                    <a:pt x="14649" y="634"/>
                    <a:pt x="14319" y="554"/>
                  </a:cubicBezTo>
                  <a:cubicBezTo>
                    <a:pt x="12854" y="198"/>
                    <a:pt x="11458" y="70"/>
                    <a:pt x="10145" y="70"/>
                  </a:cubicBezTo>
                  <a:cubicBezTo>
                    <a:pt x="8266" y="70"/>
                    <a:pt x="6559" y="332"/>
                    <a:pt x="5068" y="563"/>
                  </a:cubicBezTo>
                  <a:cubicBezTo>
                    <a:pt x="3963" y="736"/>
                    <a:pt x="2995" y="886"/>
                    <a:pt x="2196" y="886"/>
                  </a:cubicBezTo>
                  <a:cubicBezTo>
                    <a:pt x="1226" y="886"/>
                    <a:pt x="505" y="666"/>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6" name="Google Shape;4756;p49"/>
            <p:cNvSpPr/>
            <p:nvPr/>
          </p:nvSpPr>
          <p:spPr>
            <a:xfrm>
              <a:off x="5201225" y="1593025"/>
              <a:ext cx="1776875" cy="289075"/>
            </a:xfrm>
            <a:custGeom>
              <a:rect b="b" l="l" r="r" t="t"/>
              <a:pathLst>
                <a:path extrusionOk="0" h="11563" w="71075">
                  <a:moveTo>
                    <a:pt x="90" y="1"/>
                  </a:moveTo>
                  <a:lnTo>
                    <a:pt x="1" y="54"/>
                  </a:lnTo>
                  <a:cubicBezTo>
                    <a:pt x="501" y="848"/>
                    <a:pt x="1328" y="1097"/>
                    <a:pt x="2430" y="1097"/>
                  </a:cubicBezTo>
                  <a:cubicBezTo>
                    <a:pt x="3237" y="1097"/>
                    <a:pt x="4191" y="963"/>
                    <a:pt x="5273" y="813"/>
                  </a:cubicBezTo>
                  <a:cubicBezTo>
                    <a:pt x="6683" y="610"/>
                    <a:pt x="8291" y="384"/>
                    <a:pt x="10055" y="384"/>
                  </a:cubicBezTo>
                  <a:cubicBezTo>
                    <a:pt x="11396" y="384"/>
                    <a:pt x="12826" y="514"/>
                    <a:pt x="14328" y="884"/>
                  </a:cubicBezTo>
                  <a:cubicBezTo>
                    <a:pt x="14658" y="964"/>
                    <a:pt x="14944" y="1054"/>
                    <a:pt x="15202" y="1152"/>
                  </a:cubicBezTo>
                  <a:cubicBezTo>
                    <a:pt x="17531" y="2062"/>
                    <a:pt x="17388" y="3792"/>
                    <a:pt x="17236" y="5621"/>
                  </a:cubicBezTo>
                  <a:cubicBezTo>
                    <a:pt x="17067" y="7691"/>
                    <a:pt x="16888" y="9841"/>
                    <a:pt x="20162" y="11063"/>
                  </a:cubicBezTo>
                  <a:cubicBezTo>
                    <a:pt x="21055" y="11393"/>
                    <a:pt x="21929" y="11563"/>
                    <a:pt x="22839" y="11563"/>
                  </a:cubicBezTo>
                  <a:cubicBezTo>
                    <a:pt x="23972" y="11563"/>
                    <a:pt x="25176" y="11304"/>
                    <a:pt x="26550" y="10795"/>
                  </a:cubicBezTo>
                  <a:cubicBezTo>
                    <a:pt x="29280" y="9769"/>
                    <a:pt x="31778" y="8003"/>
                    <a:pt x="34195" y="6299"/>
                  </a:cubicBezTo>
                  <a:cubicBezTo>
                    <a:pt x="37311" y="4092"/>
                    <a:pt x="40253" y="2016"/>
                    <a:pt x="43141" y="2016"/>
                  </a:cubicBezTo>
                  <a:cubicBezTo>
                    <a:pt x="43171" y="2016"/>
                    <a:pt x="43202" y="2017"/>
                    <a:pt x="43232" y="2017"/>
                  </a:cubicBezTo>
                  <a:cubicBezTo>
                    <a:pt x="46248" y="2071"/>
                    <a:pt x="48398" y="2276"/>
                    <a:pt x="50298" y="2472"/>
                  </a:cubicBezTo>
                  <a:cubicBezTo>
                    <a:pt x="52150" y="2654"/>
                    <a:pt x="53824" y="2820"/>
                    <a:pt x="55970" y="2820"/>
                  </a:cubicBezTo>
                  <a:cubicBezTo>
                    <a:pt x="56978" y="2820"/>
                    <a:pt x="58088" y="2783"/>
                    <a:pt x="59370" y="2695"/>
                  </a:cubicBezTo>
                  <a:cubicBezTo>
                    <a:pt x="59755" y="2669"/>
                    <a:pt x="60131" y="2657"/>
                    <a:pt x="60499" y="2657"/>
                  </a:cubicBezTo>
                  <a:cubicBezTo>
                    <a:pt x="65508" y="2657"/>
                    <a:pt x="69032" y="5031"/>
                    <a:pt x="70977" y="9743"/>
                  </a:cubicBezTo>
                  <a:lnTo>
                    <a:pt x="71075" y="9707"/>
                  </a:lnTo>
                  <a:cubicBezTo>
                    <a:pt x="70718" y="8859"/>
                    <a:pt x="69906" y="6879"/>
                    <a:pt x="68095" y="5238"/>
                  </a:cubicBezTo>
                  <a:cubicBezTo>
                    <a:pt x="66149" y="3458"/>
                    <a:pt x="63602" y="2556"/>
                    <a:pt x="60529" y="2556"/>
                  </a:cubicBezTo>
                  <a:cubicBezTo>
                    <a:pt x="60150" y="2556"/>
                    <a:pt x="59764" y="2570"/>
                    <a:pt x="59370" y="2597"/>
                  </a:cubicBezTo>
                  <a:cubicBezTo>
                    <a:pt x="58115" y="2681"/>
                    <a:pt x="57022" y="2716"/>
                    <a:pt x="56030" y="2716"/>
                  </a:cubicBezTo>
                  <a:cubicBezTo>
                    <a:pt x="53858" y="2716"/>
                    <a:pt x="52169" y="2549"/>
                    <a:pt x="50307" y="2365"/>
                  </a:cubicBezTo>
                  <a:cubicBezTo>
                    <a:pt x="48406" y="2178"/>
                    <a:pt x="46257" y="1964"/>
                    <a:pt x="43232" y="1910"/>
                  </a:cubicBezTo>
                  <a:lnTo>
                    <a:pt x="43134" y="1910"/>
                  </a:lnTo>
                  <a:cubicBezTo>
                    <a:pt x="40217" y="1910"/>
                    <a:pt x="37255" y="3997"/>
                    <a:pt x="34133" y="6210"/>
                  </a:cubicBezTo>
                  <a:cubicBezTo>
                    <a:pt x="31724" y="7914"/>
                    <a:pt x="29235" y="9680"/>
                    <a:pt x="26514" y="10697"/>
                  </a:cubicBezTo>
                  <a:cubicBezTo>
                    <a:pt x="25153" y="11205"/>
                    <a:pt x="23967" y="11457"/>
                    <a:pt x="22846" y="11457"/>
                  </a:cubicBezTo>
                  <a:cubicBezTo>
                    <a:pt x="21939" y="11457"/>
                    <a:pt x="21076" y="11292"/>
                    <a:pt x="20198" y="10965"/>
                  </a:cubicBezTo>
                  <a:cubicBezTo>
                    <a:pt x="17004" y="9769"/>
                    <a:pt x="17174" y="7664"/>
                    <a:pt x="17343" y="5630"/>
                  </a:cubicBezTo>
                  <a:cubicBezTo>
                    <a:pt x="17495" y="3757"/>
                    <a:pt x="17647" y="1990"/>
                    <a:pt x="15238" y="1062"/>
                  </a:cubicBezTo>
                  <a:cubicBezTo>
                    <a:pt x="14979" y="955"/>
                    <a:pt x="14685" y="866"/>
                    <a:pt x="14355" y="786"/>
                  </a:cubicBezTo>
                  <a:cubicBezTo>
                    <a:pt x="12841" y="412"/>
                    <a:pt x="11404" y="281"/>
                    <a:pt x="10058" y="281"/>
                  </a:cubicBezTo>
                  <a:cubicBezTo>
                    <a:pt x="8287" y="281"/>
                    <a:pt x="6675" y="508"/>
                    <a:pt x="5255" y="706"/>
                  </a:cubicBezTo>
                  <a:cubicBezTo>
                    <a:pt x="4181" y="858"/>
                    <a:pt x="3233" y="991"/>
                    <a:pt x="2435" y="991"/>
                  </a:cubicBezTo>
                  <a:cubicBezTo>
                    <a:pt x="1365" y="991"/>
                    <a:pt x="565" y="752"/>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7" name="Google Shape;4757;p49"/>
            <p:cNvSpPr/>
            <p:nvPr/>
          </p:nvSpPr>
          <p:spPr>
            <a:xfrm>
              <a:off x="5197675" y="1595500"/>
              <a:ext cx="1780200" cy="294625"/>
            </a:xfrm>
            <a:custGeom>
              <a:rect b="b" l="l" r="r" t="t"/>
              <a:pathLst>
                <a:path extrusionOk="0" h="11785" w="71208">
                  <a:moveTo>
                    <a:pt x="89" y="0"/>
                  </a:moveTo>
                  <a:lnTo>
                    <a:pt x="0" y="54"/>
                  </a:lnTo>
                  <a:cubicBezTo>
                    <a:pt x="552" y="938"/>
                    <a:pt x="1458" y="1204"/>
                    <a:pt x="2664" y="1204"/>
                  </a:cubicBezTo>
                  <a:cubicBezTo>
                    <a:pt x="3466" y="1204"/>
                    <a:pt x="4400" y="1086"/>
                    <a:pt x="5451" y="955"/>
                  </a:cubicBezTo>
                  <a:cubicBezTo>
                    <a:pt x="6779" y="784"/>
                    <a:pt x="8288" y="593"/>
                    <a:pt x="9941" y="593"/>
                  </a:cubicBezTo>
                  <a:cubicBezTo>
                    <a:pt x="11319" y="593"/>
                    <a:pt x="12797" y="726"/>
                    <a:pt x="14354" y="1115"/>
                  </a:cubicBezTo>
                  <a:cubicBezTo>
                    <a:pt x="14684" y="1195"/>
                    <a:pt x="14970" y="1285"/>
                    <a:pt x="15228" y="1383"/>
                  </a:cubicBezTo>
                  <a:cubicBezTo>
                    <a:pt x="17557" y="2311"/>
                    <a:pt x="17334" y="4050"/>
                    <a:pt x="17093" y="5897"/>
                  </a:cubicBezTo>
                  <a:cubicBezTo>
                    <a:pt x="16816" y="8011"/>
                    <a:pt x="16540" y="10197"/>
                    <a:pt x="19957" y="11374"/>
                  </a:cubicBezTo>
                  <a:cubicBezTo>
                    <a:pt x="20751" y="11642"/>
                    <a:pt x="21527" y="11785"/>
                    <a:pt x="22338" y="11785"/>
                  </a:cubicBezTo>
                  <a:cubicBezTo>
                    <a:pt x="23578" y="11785"/>
                    <a:pt x="24890" y="11464"/>
                    <a:pt x="26415" y="10812"/>
                  </a:cubicBezTo>
                  <a:cubicBezTo>
                    <a:pt x="28958" y="9724"/>
                    <a:pt x="31313" y="7975"/>
                    <a:pt x="33597" y="6280"/>
                  </a:cubicBezTo>
                  <a:cubicBezTo>
                    <a:pt x="36764" y="3925"/>
                    <a:pt x="39752" y="1704"/>
                    <a:pt x="42705" y="1704"/>
                  </a:cubicBezTo>
                  <a:cubicBezTo>
                    <a:pt x="42812" y="1704"/>
                    <a:pt x="42919" y="1713"/>
                    <a:pt x="43026" y="1713"/>
                  </a:cubicBezTo>
                  <a:cubicBezTo>
                    <a:pt x="46024" y="1882"/>
                    <a:pt x="48156" y="2212"/>
                    <a:pt x="50029" y="2507"/>
                  </a:cubicBezTo>
                  <a:cubicBezTo>
                    <a:pt x="52109" y="2836"/>
                    <a:pt x="53978" y="3129"/>
                    <a:pt x="56537" y="3129"/>
                  </a:cubicBezTo>
                  <a:cubicBezTo>
                    <a:pt x="57381" y="3129"/>
                    <a:pt x="58299" y="3097"/>
                    <a:pt x="59325" y="3024"/>
                  </a:cubicBezTo>
                  <a:cubicBezTo>
                    <a:pt x="59718" y="2996"/>
                    <a:pt x="60103" y="2982"/>
                    <a:pt x="60482" y="2982"/>
                  </a:cubicBezTo>
                  <a:cubicBezTo>
                    <a:pt x="65455" y="2982"/>
                    <a:pt x="69203" y="5419"/>
                    <a:pt x="71110" y="9920"/>
                  </a:cubicBezTo>
                  <a:lnTo>
                    <a:pt x="71208" y="9876"/>
                  </a:lnTo>
                  <a:cubicBezTo>
                    <a:pt x="70450" y="8082"/>
                    <a:pt x="69397" y="6602"/>
                    <a:pt x="68086" y="5469"/>
                  </a:cubicBezTo>
                  <a:cubicBezTo>
                    <a:pt x="66089" y="3748"/>
                    <a:pt x="63548" y="2872"/>
                    <a:pt x="60524" y="2872"/>
                  </a:cubicBezTo>
                  <a:cubicBezTo>
                    <a:pt x="60129" y="2872"/>
                    <a:pt x="59727" y="2887"/>
                    <a:pt x="59316" y="2917"/>
                  </a:cubicBezTo>
                  <a:cubicBezTo>
                    <a:pt x="58290" y="2990"/>
                    <a:pt x="57372" y="3022"/>
                    <a:pt x="56530" y="3022"/>
                  </a:cubicBezTo>
                  <a:cubicBezTo>
                    <a:pt x="53979" y="3022"/>
                    <a:pt x="52119" y="2731"/>
                    <a:pt x="50047" y="2409"/>
                  </a:cubicBezTo>
                  <a:cubicBezTo>
                    <a:pt x="48165" y="2114"/>
                    <a:pt x="46033" y="1775"/>
                    <a:pt x="43035" y="1606"/>
                  </a:cubicBezTo>
                  <a:cubicBezTo>
                    <a:pt x="42928" y="1600"/>
                    <a:pt x="42820" y="1597"/>
                    <a:pt x="42713" y="1597"/>
                  </a:cubicBezTo>
                  <a:cubicBezTo>
                    <a:pt x="39723" y="1597"/>
                    <a:pt x="36712" y="3832"/>
                    <a:pt x="33534" y="6191"/>
                  </a:cubicBezTo>
                  <a:cubicBezTo>
                    <a:pt x="31260" y="7886"/>
                    <a:pt x="28904" y="9635"/>
                    <a:pt x="26380" y="10714"/>
                  </a:cubicBezTo>
                  <a:cubicBezTo>
                    <a:pt x="24865" y="11361"/>
                    <a:pt x="23568" y="11676"/>
                    <a:pt x="22344" y="11676"/>
                  </a:cubicBezTo>
                  <a:cubicBezTo>
                    <a:pt x="21543" y="11676"/>
                    <a:pt x="20772" y="11541"/>
                    <a:pt x="19992" y="11276"/>
                  </a:cubicBezTo>
                  <a:cubicBezTo>
                    <a:pt x="16656" y="10125"/>
                    <a:pt x="16932" y="7984"/>
                    <a:pt x="17200" y="5915"/>
                  </a:cubicBezTo>
                  <a:cubicBezTo>
                    <a:pt x="17441" y="4023"/>
                    <a:pt x="17673" y="2239"/>
                    <a:pt x="15264" y="1294"/>
                  </a:cubicBezTo>
                  <a:cubicBezTo>
                    <a:pt x="14996" y="1187"/>
                    <a:pt x="14711" y="1097"/>
                    <a:pt x="14372" y="1008"/>
                  </a:cubicBezTo>
                  <a:cubicBezTo>
                    <a:pt x="12811" y="619"/>
                    <a:pt x="11328" y="486"/>
                    <a:pt x="9946" y="486"/>
                  </a:cubicBezTo>
                  <a:cubicBezTo>
                    <a:pt x="8287" y="486"/>
                    <a:pt x="6771" y="677"/>
                    <a:pt x="5433" y="848"/>
                  </a:cubicBezTo>
                  <a:cubicBezTo>
                    <a:pt x="4385" y="981"/>
                    <a:pt x="3454" y="1100"/>
                    <a:pt x="2658" y="1100"/>
                  </a:cubicBezTo>
                  <a:cubicBezTo>
                    <a:pt x="1490" y="1100"/>
                    <a:pt x="615" y="844"/>
                    <a:pt x="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8" name="Google Shape;4758;p49"/>
            <p:cNvSpPr/>
            <p:nvPr/>
          </p:nvSpPr>
          <p:spPr>
            <a:xfrm>
              <a:off x="5193875" y="1597950"/>
              <a:ext cx="1783775" cy="300425"/>
            </a:xfrm>
            <a:custGeom>
              <a:rect b="b" l="l" r="r" t="t"/>
              <a:pathLst>
                <a:path extrusionOk="0" h="12017" w="71351">
                  <a:moveTo>
                    <a:pt x="90" y="0"/>
                  </a:moveTo>
                  <a:lnTo>
                    <a:pt x="1" y="54"/>
                  </a:lnTo>
                  <a:cubicBezTo>
                    <a:pt x="619" y="1040"/>
                    <a:pt x="1609" y="1323"/>
                    <a:pt x="2921" y="1323"/>
                  </a:cubicBezTo>
                  <a:cubicBezTo>
                    <a:pt x="3711" y="1323"/>
                    <a:pt x="4618" y="1220"/>
                    <a:pt x="5630" y="1106"/>
                  </a:cubicBezTo>
                  <a:cubicBezTo>
                    <a:pt x="6885" y="962"/>
                    <a:pt x="8302" y="800"/>
                    <a:pt x="9849" y="800"/>
                  </a:cubicBezTo>
                  <a:cubicBezTo>
                    <a:pt x="11259" y="800"/>
                    <a:pt x="12778" y="934"/>
                    <a:pt x="14381" y="1338"/>
                  </a:cubicBezTo>
                  <a:cubicBezTo>
                    <a:pt x="14711" y="1419"/>
                    <a:pt x="14997" y="1517"/>
                    <a:pt x="15255" y="1615"/>
                  </a:cubicBezTo>
                  <a:cubicBezTo>
                    <a:pt x="17584" y="2552"/>
                    <a:pt x="17281" y="4318"/>
                    <a:pt x="16959" y="6191"/>
                  </a:cubicBezTo>
                  <a:cubicBezTo>
                    <a:pt x="16585" y="8332"/>
                    <a:pt x="16201" y="10554"/>
                    <a:pt x="19770" y="11678"/>
                  </a:cubicBezTo>
                  <a:cubicBezTo>
                    <a:pt x="20465" y="11901"/>
                    <a:pt x="21161" y="12017"/>
                    <a:pt x="21884" y="12017"/>
                  </a:cubicBezTo>
                  <a:cubicBezTo>
                    <a:pt x="23213" y="12017"/>
                    <a:pt x="24623" y="11624"/>
                    <a:pt x="26291" y="10830"/>
                  </a:cubicBezTo>
                  <a:cubicBezTo>
                    <a:pt x="28655" y="9697"/>
                    <a:pt x="30885" y="7949"/>
                    <a:pt x="33044" y="6263"/>
                  </a:cubicBezTo>
                  <a:cubicBezTo>
                    <a:pt x="36251" y="3764"/>
                    <a:pt x="39291" y="1386"/>
                    <a:pt x="42314" y="1386"/>
                  </a:cubicBezTo>
                  <a:cubicBezTo>
                    <a:pt x="42486" y="1386"/>
                    <a:pt x="42658" y="1394"/>
                    <a:pt x="42830" y="1410"/>
                  </a:cubicBezTo>
                  <a:cubicBezTo>
                    <a:pt x="45846" y="1695"/>
                    <a:pt x="47969" y="2150"/>
                    <a:pt x="49842" y="2552"/>
                  </a:cubicBezTo>
                  <a:cubicBezTo>
                    <a:pt x="52061" y="3018"/>
                    <a:pt x="54034" y="3440"/>
                    <a:pt x="56859" y="3440"/>
                  </a:cubicBezTo>
                  <a:cubicBezTo>
                    <a:pt x="57601" y="3440"/>
                    <a:pt x="58402" y="3410"/>
                    <a:pt x="59281" y="3346"/>
                  </a:cubicBezTo>
                  <a:cubicBezTo>
                    <a:pt x="59713" y="3313"/>
                    <a:pt x="60130" y="3297"/>
                    <a:pt x="60533" y="3297"/>
                  </a:cubicBezTo>
                  <a:cubicBezTo>
                    <a:pt x="67533" y="3297"/>
                    <a:pt x="70342" y="7990"/>
                    <a:pt x="71253" y="10099"/>
                  </a:cubicBezTo>
                  <a:lnTo>
                    <a:pt x="71351" y="10054"/>
                  </a:lnTo>
                  <a:cubicBezTo>
                    <a:pt x="70431" y="7928"/>
                    <a:pt x="67596" y="3191"/>
                    <a:pt x="60526" y="3191"/>
                  </a:cubicBezTo>
                  <a:cubicBezTo>
                    <a:pt x="60122" y="3191"/>
                    <a:pt x="59704" y="3206"/>
                    <a:pt x="59272" y="3238"/>
                  </a:cubicBezTo>
                  <a:cubicBezTo>
                    <a:pt x="58388" y="3304"/>
                    <a:pt x="57584" y="3333"/>
                    <a:pt x="56839" y="3333"/>
                  </a:cubicBezTo>
                  <a:cubicBezTo>
                    <a:pt x="54034" y="3333"/>
                    <a:pt x="52068" y="2917"/>
                    <a:pt x="49869" y="2445"/>
                  </a:cubicBezTo>
                  <a:cubicBezTo>
                    <a:pt x="47987" y="2043"/>
                    <a:pt x="45864" y="1588"/>
                    <a:pt x="42839" y="1312"/>
                  </a:cubicBezTo>
                  <a:cubicBezTo>
                    <a:pt x="42661" y="1295"/>
                    <a:pt x="42483" y="1287"/>
                    <a:pt x="42304" y="1287"/>
                  </a:cubicBezTo>
                  <a:cubicBezTo>
                    <a:pt x="39254" y="1287"/>
                    <a:pt x="36201" y="3671"/>
                    <a:pt x="32982" y="6182"/>
                  </a:cubicBezTo>
                  <a:cubicBezTo>
                    <a:pt x="30832" y="7868"/>
                    <a:pt x="28601" y="9608"/>
                    <a:pt x="26246" y="10732"/>
                  </a:cubicBezTo>
                  <a:cubicBezTo>
                    <a:pt x="24594" y="11526"/>
                    <a:pt x="23202" y="11910"/>
                    <a:pt x="21886" y="11910"/>
                  </a:cubicBezTo>
                  <a:cubicBezTo>
                    <a:pt x="21177" y="11910"/>
                    <a:pt x="20490" y="11798"/>
                    <a:pt x="19796" y="11580"/>
                  </a:cubicBezTo>
                  <a:cubicBezTo>
                    <a:pt x="16317" y="10482"/>
                    <a:pt x="16692" y="8306"/>
                    <a:pt x="17058" y="6209"/>
                  </a:cubicBezTo>
                  <a:cubicBezTo>
                    <a:pt x="17379" y="4380"/>
                    <a:pt x="17709" y="2489"/>
                    <a:pt x="15300" y="1517"/>
                  </a:cubicBezTo>
                  <a:cubicBezTo>
                    <a:pt x="15032" y="1419"/>
                    <a:pt x="14747" y="1320"/>
                    <a:pt x="14408" y="1240"/>
                  </a:cubicBezTo>
                  <a:cubicBezTo>
                    <a:pt x="12789" y="830"/>
                    <a:pt x="11258" y="694"/>
                    <a:pt x="9836" y="694"/>
                  </a:cubicBezTo>
                  <a:cubicBezTo>
                    <a:pt x="8289" y="694"/>
                    <a:pt x="6872" y="855"/>
                    <a:pt x="5612" y="999"/>
                  </a:cubicBezTo>
                  <a:cubicBezTo>
                    <a:pt x="4608" y="1114"/>
                    <a:pt x="3709" y="1216"/>
                    <a:pt x="2928" y="1216"/>
                  </a:cubicBezTo>
                  <a:cubicBezTo>
                    <a:pt x="1647" y="1216"/>
                    <a:pt x="683" y="942"/>
                    <a:pt x="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9" name="Google Shape;4759;p49"/>
            <p:cNvSpPr/>
            <p:nvPr/>
          </p:nvSpPr>
          <p:spPr>
            <a:xfrm>
              <a:off x="5190075" y="1600400"/>
              <a:ext cx="1787375" cy="306450"/>
            </a:xfrm>
            <a:custGeom>
              <a:rect b="b" l="l" r="r" t="t"/>
              <a:pathLst>
                <a:path extrusionOk="0" h="12258" w="71495">
                  <a:moveTo>
                    <a:pt x="90" y="0"/>
                  </a:moveTo>
                  <a:lnTo>
                    <a:pt x="1" y="54"/>
                  </a:lnTo>
                  <a:cubicBezTo>
                    <a:pt x="685" y="1143"/>
                    <a:pt x="1763" y="1442"/>
                    <a:pt x="3191" y="1442"/>
                  </a:cubicBezTo>
                  <a:cubicBezTo>
                    <a:pt x="3961" y="1442"/>
                    <a:pt x="4833" y="1355"/>
                    <a:pt x="5800" y="1258"/>
                  </a:cubicBezTo>
                  <a:cubicBezTo>
                    <a:pt x="6972" y="1139"/>
                    <a:pt x="8287" y="1006"/>
                    <a:pt x="9718" y="1006"/>
                  </a:cubicBezTo>
                  <a:cubicBezTo>
                    <a:pt x="11173" y="1006"/>
                    <a:pt x="12749" y="1143"/>
                    <a:pt x="14417" y="1570"/>
                  </a:cubicBezTo>
                  <a:cubicBezTo>
                    <a:pt x="14738" y="1651"/>
                    <a:pt x="15033" y="1749"/>
                    <a:pt x="15292" y="1847"/>
                  </a:cubicBezTo>
                  <a:cubicBezTo>
                    <a:pt x="17620" y="2801"/>
                    <a:pt x="17236" y="4586"/>
                    <a:pt x="16826" y="6486"/>
                  </a:cubicBezTo>
                  <a:cubicBezTo>
                    <a:pt x="16353" y="8663"/>
                    <a:pt x="15862" y="10920"/>
                    <a:pt x="19574" y="11990"/>
                  </a:cubicBezTo>
                  <a:cubicBezTo>
                    <a:pt x="20198" y="12169"/>
                    <a:pt x="20814" y="12258"/>
                    <a:pt x="21456" y="12258"/>
                  </a:cubicBezTo>
                  <a:cubicBezTo>
                    <a:pt x="22874" y="12258"/>
                    <a:pt x="24373" y="11803"/>
                    <a:pt x="26166" y="10848"/>
                  </a:cubicBezTo>
                  <a:cubicBezTo>
                    <a:pt x="28379" y="9671"/>
                    <a:pt x="30484" y="7940"/>
                    <a:pt x="32518" y="6263"/>
                  </a:cubicBezTo>
                  <a:cubicBezTo>
                    <a:pt x="35764" y="3597"/>
                    <a:pt x="38833" y="1069"/>
                    <a:pt x="41925" y="1069"/>
                  </a:cubicBezTo>
                  <a:cubicBezTo>
                    <a:pt x="42164" y="1069"/>
                    <a:pt x="42404" y="1084"/>
                    <a:pt x="42643" y="1115"/>
                  </a:cubicBezTo>
                  <a:cubicBezTo>
                    <a:pt x="45686" y="1508"/>
                    <a:pt x="47818" y="2079"/>
                    <a:pt x="49700" y="2587"/>
                  </a:cubicBezTo>
                  <a:cubicBezTo>
                    <a:pt x="52075" y="3230"/>
                    <a:pt x="54040" y="3761"/>
                    <a:pt x="56982" y="3761"/>
                  </a:cubicBezTo>
                  <a:cubicBezTo>
                    <a:pt x="57676" y="3761"/>
                    <a:pt x="58424" y="3732"/>
                    <a:pt x="59246" y="3667"/>
                  </a:cubicBezTo>
                  <a:cubicBezTo>
                    <a:pt x="59688" y="3632"/>
                    <a:pt x="60116" y="3615"/>
                    <a:pt x="60530" y="3615"/>
                  </a:cubicBezTo>
                  <a:cubicBezTo>
                    <a:pt x="68064" y="3615"/>
                    <a:pt x="70889" y="9119"/>
                    <a:pt x="71396" y="10277"/>
                  </a:cubicBezTo>
                  <a:lnTo>
                    <a:pt x="71494" y="10233"/>
                  </a:lnTo>
                  <a:cubicBezTo>
                    <a:pt x="70978" y="9065"/>
                    <a:pt x="68127" y="3509"/>
                    <a:pt x="60522" y="3509"/>
                  </a:cubicBezTo>
                  <a:cubicBezTo>
                    <a:pt x="60107" y="3509"/>
                    <a:pt x="59679" y="3525"/>
                    <a:pt x="59237" y="3560"/>
                  </a:cubicBezTo>
                  <a:cubicBezTo>
                    <a:pt x="58418" y="3625"/>
                    <a:pt x="57672" y="3654"/>
                    <a:pt x="56980" y="3654"/>
                  </a:cubicBezTo>
                  <a:cubicBezTo>
                    <a:pt x="54052" y="3654"/>
                    <a:pt x="52094" y="3124"/>
                    <a:pt x="49727" y="2489"/>
                  </a:cubicBezTo>
                  <a:cubicBezTo>
                    <a:pt x="47844" y="1981"/>
                    <a:pt x="45703" y="1401"/>
                    <a:pt x="42652" y="1008"/>
                  </a:cubicBezTo>
                  <a:cubicBezTo>
                    <a:pt x="42411" y="977"/>
                    <a:pt x="42169" y="962"/>
                    <a:pt x="41928" y="962"/>
                  </a:cubicBezTo>
                  <a:cubicBezTo>
                    <a:pt x="38804" y="962"/>
                    <a:pt x="35710" y="3499"/>
                    <a:pt x="32456" y="6183"/>
                  </a:cubicBezTo>
                  <a:cubicBezTo>
                    <a:pt x="30422" y="7851"/>
                    <a:pt x="28316" y="9581"/>
                    <a:pt x="26113" y="10750"/>
                  </a:cubicBezTo>
                  <a:cubicBezTo>
                    <a:pt x="24333" y="11702"/>
                    <a:pt x="22853" y="12157"/>
                    <a:pt x="21447" y="12157"/>
                  </a:cubicBezTo>
                  <a:cubicBezTo>
                    <a:pt x="20823" y="12157"/>
                    <a:pt x="20214" y="12067"/>
                    <a:pt x="19600" y="11892"/>
                  </a:cubicBezTo>
                  <a:cubicBezTo>
                    <a:pt x="15987" y="10848"/>
                    <a:pt x="16460" y="8645"/>
                    <a:pt x="16924" y="6504"/>
                  </a:cubicBezTo>
                  <a:cubicBezTo>
                    <a:pt x="17326" y="4657"/>
                    <a:pt x="17745" y="2739"/>
                    <a:pt x="15336" y="1749"/>
                  </a:cubicBezTo>
                  <a:cubicBezTo>
                    <a:pt x="15068" y="1651"/>
                    <a:pt x="14774" y="1553"/>
                    <a:pt x="14444" y="1463"/>
                  </a:cubicBezTo>
                  <a:cubicBezTo>
                    <a:pt x="12767" y="1036"/>
                    <a:pt x="11184" y="899"/>
                    <a:pt x="9724" y="899"/>
                  </a:cubicBezTo>
                  <a:cubicBezTo>
                    <a:pt x="8287" y="899"/>
                    <a:pt x="6967" y="1032"/>
                    <a:pt x="5791" y="1151"/>
                  </a:cubicBezTo>
                  <a:cubicBezTo>
                    <a:pt x="4824" y="1249"/>
                    <a:pt x="3953" y="1337"/>
                    <a:pt x="3186" y="1337"/>
                  </a:cubicBezTo>
                  <a:cubicBezTo>
                    <a:pt x="1795" y="1337"/>
                    <a:pt x="746" y="1047"/>
                    <a:pt x="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0" name="Google Shape;4760;p49"/>
            <p:cNvSpPr/>
            <p:nvPr/>
          </p:nvSpPr>
          <p:spPr>
            <a:xfrm>
              <a:off x="5186525" y="1602850"/>
              <a:ext cx="1790700" cy="312925"/>
            </a:xfrm>
            <a:custGeom>
              <a:rect b="b" l="l" r="r" t="t"/>
              <a:pathLst>
                <a:path extrusionOk="0" h="12517" w="71628">
                  <a:moveTo>
                    <a:pt x="89" y="0"/>
                  </a:moveTo>
                  <a:lnTo>
                    <a:pt x="0" y="54"/>
                  </a:lnTo>
                  <a:cubicBezTo>
                    <a:pt x="750" y="1254"/>
                    <a:pt x="1915" y="1566"/>
                    <a:pt x="3452" y="1566"/>
                  </a:cubicBezTo>
                  <a:cubicBezTo>
                    <a:pt x="4201" y="1566"/>
                    <a:pt x="5039" y="1492"/>
                    <a:pt x="5959" y="1410"/>
                  </a:cubicBezTo>
                  <a:cubicBezTo>
                    <a:pt x="7046" y="1314"/>
                    <a:pt x="8255" y="1209"/>
                    <a:pt x="9567" y="1209"/>
                  </a:cubicBezTo>
                  <a:cubicBezTo>
                    <a:pt x="11066" y="1209"/>
                    <a:pt x="12698" y="1346"/>
                    <a:pt x="14434" y="1794"/>
                  </a:cubicBezTo>
                  <a:cubicBezTo>
                    <a:pt x="14764" y="1883"/>
                    <a:pt x="15059" y="1972"/>
                    <a:pt x="15318" y="2079"/>
                  </a:cubicBezTo>
                  <a:cubicBezTo>
                    <a:pt x="17646" y="3051"/>
                    <a:pt x="17182" y="4862"/>
                    <a:pt x="16682" y="6780"/>
                  </a:cubicBezTo>
                  <a:cubicBezTo>
                    <a:pt x="16112" y="9002"/>
                    <a:pt x="15514" y="11294"/>
                    <a:pt x="19368" y="12302"/>
                  </a:cubicBezTo>
                  <a:cubicBezTo>
                    <a:pt x="19921" y="12445"/>
                    <a:pt x="20474" y="12517"/>
                    <a:pt x="21036" y="12517"/>
                  </a:cubicBezTo>
                  <a:cubicBezTo>
                    <a:pt x="22544" y="12517"/>
                    <a:pt x="24123" y="11990"/>
                    <a:pt x="26032" y="10866"/>
                  </a:cubicBezTo>
                  <a:cubicBezTo>
                    <a:pt x="28092" y="9653"/>
                    <a:pt x="30091" y="7931"/>
                    <a:pt x="32009" y="6263"/>
                  </a:cubicBezTo>
                  <a:cubicBezTo>
                    <a:pt x="35290" y="3431"/>
                    <a:pt x="38407" y="740"/>
                    <a:pt x="41558" y="740"/>
                  </a:cubicBezTo>
                  <a:cubicBezTo>
                    <a:pt x="41851" y="740"/>
                    <a:pt x="42144" y="764"/>
                    <a:pt x="42438" y="812"/>
                  </a:cubicBezTo>
                  <a:cubicBezTo>
                    <a:pt x="45524" y="1321"/>
                    <a:pt x="47674" y="2017"/>
                    <a:pt x="49565" y="2632"/>
                  </a:cubicBezTo>
                  <a:cubicBezTo>
                    <a:pt x="52002" y="3422"/>
                    <a:pt x="54018" y="4078"/>
                    <a:pt x="57109" y="4078"/>
                  </a:cubicBezTo>
                  <a:cubicBezTo>
                    <a:pt x="57752" y="4078"/>
                    <a:pt x="58441" y="4050"/>
                    <a:pt x="59191" y="3988"/>
                  </a:cubicBezTo>
                  <a:cubicBezTo>
                    <a:pt x="59636" y="3952"/>
                    <a:pt x="60068" y="3934"/>
                    <a:pt x="60488" y="3934"/>
                  </a:cubicBezTo>
                  <a:cubicBezTo>
                    <a:pt x="66852" y="3934"/>
                    <a:pt x="70399" y="7937"/>
                    <a:pt x="71529" y="10456"/>
                  </a:cubicBezTo>
                  <a:lnTo>
                    <a:pt x="71627" y="10411"/>
                  </a:lnTo>
                  <a:cubicBezTo>
                    <a:pt x="70489" y="7876"/>
                    <a:pt x="66911" y="3826"/>
                    <a:pt x="60494" y="3826"/>
                  </a:cubicBezTo>
                  <a:cubicBezTo>
                    <a:pt x="60069" y="3826"/>
                    <a:pt x="59632" y="3844"/>
                    <a:pt x="59182" y="3881"/>
                  </a:cubicBezTo>
                  <a:cubicBezTo>
                    <a:pt x="58430" y="3943"/>
                    <a:pt x="57738" y="3972"/>
                    <a:pt x="57094" y="3972"/>
                  </a:cubicBezTo>
                  <a:cubicBezTo>
                    <a:pt x="54026" y="3972"/>
                    <a:pt x="52027" y="3323"/>
                    <a:pt x="49601" y="2534"/>
                  </a:cubicBezTo>
                  <a:cubicBezTo>
                    <a:pt x="47701" y="1918"/>
                    <a:pt x="45551" y="1214"/>
                    <a:pt x="42455" y="705"/>
                  </a:cubicBezTo>
                  <a:cubicBezTo>
                    <a:pt x="42155" y="655"/>
                    <a:pt x="41855" y="632"/>
                    <a:pt x="41555" y="632"/>
                  </a:cubicBezTo>
                  <a:cubicBezTo>
                    <a:pt x="38363" y="632"/>
                    <a:pt x="35233" y="3336"/>
                    <a:pt x="31946" y="6183"/>
                  </a:cubicBezTo>
                  <a:cubicBezTo>
                    <a:pt x="30019" y="7842"/>
                    <a:pt x="28030" y="9564"/>
                    <a:pt x="25978" y="10777"/>
                  </a:cubicBezTo>
                  <a:cubicBezTo>
                    <a:pt x="24088" y="11888"/>
                    <a:pt x="22529" y="12412"/>
                    <a:pt x="21043" y="12412"/>
                  </a:cubicBezTo>
                  <a:cubicBezTo>
                    <a:pt x="20488" y="12412"/>
                    <a:pt x="19943" y="12339"/>
                    <a:pt x="19394" y="12195"/>
                  </a:cubicBezTo>
                  <a:cubicBezTo>
                    <a:pt x="15648" y="11214"/>
                    <a:pt x="16227" y="8975"/>
                    <a:pt x="16781" y="6807"/>
                  </a:cubicBezTo>
                  <a:cubicBezTo>
                    <a:pt x="17271" y="4934"/>
                    <a:pt x="17771" y="2989"/>
                    <a:pt x="15353" y="1981"/>
                  </a:cubicBezTo>
                  <a:cubicBezTo>
                    <a:pt x="15095" y="1874"/>
                    <a:pt x="14791" y="1776"/>
                    <a:pt x="14461" y="1695"/>
                  </a:cubicBezTo>
                  <a:cubicBezTo>
                    <a:pt x="12724" y="1246"/>
                    <a:pt x="11092" y="1107"/>
                    <a:pt x="9593" y="1107"/>
                  </a:cubicBezTo>
                  <a:cubicBezTo>
                    <a:pt x="8268" y="1107"/>
                    <a:pt x="7047" y="1216"/>
                    <a:pt x="5950" y="1312"/>
                  </a:cubicBezTo>
                  <a:cubicBezTo>
                    <a:pt x="5038" y="1391"/>
                    <a:pt x="4208" y="1463"/>
                    <a:pt x="3467" y="1463"/>
                  </a:cubicBezTo>
                  <a:cubicBezTo>
                    <a:pt x="1956" y="1463"/>
                    <a:pt x="814" y="1162"/>
                    <a:pt x="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1" name="Google Shape;4761;p49"/>
            <p:cNvSpPr/>
            <p:nvPr/>
          </p:nvSpPr>
          <p:spPr>
            <a:xfrm>
              <a:off x="5182725" y="1605300"/>
              <a:ext cx="1794275" cy="319400"/>
            </a:xfrm>
            <a:custGeom>
              <a:rect b="b" l="l" r="r" t="t"/>
              <a:pathLst>
                <a:path extrusionOk="0" h="12776" w="71771">
                  <a:moveTo>
                    <a:pt x="90" y="1"/>
                  </a:moveTo>
                  <a:lnTo>
                    <a:pt x="0" y="54"/>
                  </a:lnTo>
                  <a:cubicBezTo>
                    <a:pt x="829" y="1374"/>
                    <a:pt x="2087" y="1699"/>
                    <a:pt x="3748" y="1699"/>
                  </a:cubicBezTo>
                  <a:cubicBezTo>
                    <a:pt x="4467" y="1699"/>
                    <a:pt x="5261" y="1638"/>
                    <a:pt x="6129" y="1571"/>
                  </a:cubicBezTo>
                  <a:cubicBezTo>
                    <a:pt x="7128" y="1497"/>
                    <a:pt x="8232" y="1414"/>
                    <a:pt x="9425" y="1414"/>
                  </a:cubicBezTo>
                  <a:cubicBezTo>
                    <a:pt x="10970" y="1414"/>
                    <a:pt x="12663" y="1552"/>
                    <a:pt x="14470" y="2026"/>
                  </a:cubicBezTo>
                  <a:cubicBezTo>
                    <a:pt x="14792" y="2106"/>
                    <a:pt x="15095" y="2204"/>
                    <a:pt x="15345" y="2311"/>
                  </a:cubicBezTo>
                  <a:cubicBezTo>
                    <a:pt x="17682" y="3301"/>
                    <a:pt x="17138" y="5139"/>
                    <a:pt x="16549" y="7093"/>
                  </a:cubicBezTo>
                  <a:cubicBezTo>
                    <a:pt x="16148" y="8449"/>
                    <a:pt x="15728" y="9849"/>
                    <a:pt x="16362" y="10947"/>
                  </a:cubicBezTo>
                  <a:cubicBezTo>
                    <a:pt x="16808" y="11723"/>
                    <a:pt x="17727" y="12267"/>
                    <a:pt x="19172" y="12606"/>
                  </a:cubicBezTo>
                  <a:cubicBezTo>
                    <a:pt x="19654" y="12722"/>
                    <a:pt x="20135" y="12775"/>
                    <a:pt x="20626" y="12775"/>
                  </a:cubicBezTo>
                  <a:cubicBezTo>
                    <a:pt x="22232" y="12775"/>
                    <a:pt x="23909" y="12169"/>
                    <a:pt x="25907" y="10884"/>
                  </a:cubicBezTo>
                  <a:cubicBezTo>
                    <a:pt x="27834" y="9635"/>
                    <a:pt x="29716" y="7922"/>
                    <a:pt x="31536" y="6272"/>
                  </a:cubicBezTo>
                  <a:cubicBezTo>
                    <a:pt x="34848" y="3267"/>
                    <a:pt x="37985" y="407"/>
                    <a:pt x="41203" y="407"/>
                  </a:cubicBezTo>
                  <a:cubicBezTo>
                    <a:pt x="41548" y="407"/>
                    <a:pt x="41894" y="440"/>
                    <a:pt x="42242" y="509"/>
                  </a:cubicBezTo>
                  <a:cubicBezTo>
                    <a:pt x="45382" y="1134"/>
                    <a:pt x="47541" y="1954"/>
                    <a:pt x="49450" y="2677"/>
                  </a:cubicBezTo>
                  <a:cubicBezTo>
                    <a:pt x="51940" y="3622"/>
                    <a:pt x="53989" y="4397"/>
                    <a:pt x="57198" y="4397"/>
                  </a:cubicBezTo>
                  <a:cubicBezTo>
                    <a:pt x="57805" y="4397"/>
                    <a:pt x="58454" y="4369"/>
                    <a:pt x="59156" y="4309"/>
                  </a:cubicBezTo>
                  <a:cubicBezTo>
                    <a:pt x="59624" y="4270"/>
                    <a:pt x="60085" y="4250"/>
                    <a:pt x="60538" y="4250"/>
                  </a:cubicBezTo>
                  <a:cubicBezTo>
                    <a:pt x="63342" y="4250"/>
                    <a:pt x="65857" y="5009"/>
                    <a:pt x="68015" y="6522"/>
                  </a:cubicBezTo>
                  <a:cubicBezTo>
                    <a:pt x="69941" y="7860"/>
                    <a:pt x="71190" y="9573"/>
                    <a:pt x="71672" y="10634"/>
                  </a:cubicBezTo>
                  <a:lnTo>
                    <a:pt x="71770" y="10590"/>
                  </a:lnTo>
                  <a:cubicBezTo>
                    <a:pt x="71280" y="9519"/>
                    <a:pt x="70022" y="7789"/>
                    <a:pt x="68077" y="6433"/>
                  </a:cubicBezTo>
                  <a:cubicBezTo>
                    <a:pt x="65893" y="4910"/>
                    <a:pt x="63358" y="4143"/>
                    <a:pt x="60529" y="4143"/>
                  </a:cubicBezTo>
                  <a:cubicBezTo>
                    <a:pt x="60076" y="4143"/>
                    <a:pt x="59615" y="4163"/>
                    <a:pt x="59147" y="4202"/>
                  </a:cubicBezTo>
                  <a:cubicBezTo>
                    <a:pt x="58436" y="4264"/>
                    <a:pt x="57779" y="4293"/>
                    <a:pt x="57165" y="4293"/>
                  </a:cubicBezTo>
                  <a:cubicBezTo>
                    <a:pt x="53990" y="4293"/>
                    <a:pt x="51961" y="3521"/>
                    <a:pt x="49494" y="2579"/>
                  </a:cubicBezTo>
                  <a:cubicBezTo>
                    <a:pt x="47576" y="1856"/>
                    <a:pt x="45409" y="1035"/>
                    <a:pt x="42259" y="402"/>
                  </a:cubicBezTo>
                  <a:cubicBezTo>
                    <a:pt x="41906" y="332"/>
                    <a:pt x="41553" y="298"/>
                    <a:pt x="41202" y="298"/>
                  </a:cubicBezTo>
                  <a:cubicBezTo>
                    <a:pt x="37949" y="298"/>
                    <a:pt x="34790" y="3172"/>
                    <a:pt x="31465" y="6192"/>
                  </a:cubicBezTo>
                  <a:cubicBezTo>
                    <a:pt x="29654" y="7842"/>
                    <a:pt x="27772" y="9555"/>
                    <a:pt x="25845" y="10795"/>
                  </a:cubicBezTo>
                  <a:cubicBezTo>
                    <a:pt x="23867" y="12068"/>
                    <a:pt x="22199" y="12674"/>
                    <a:pt x="20620" y="12674"/>
                  </a:cubicBezTo>
                  <a:cubicBezTo>
                    <a:pt x="20140" y="12674"/>
                    <a:pt x="19668" y="12618"/>
                    <a:pt x="19199" y="12508"/>
                  </a:cubicBezTo>
                  <a:cubicBezTo>
                    <a:pt x="17780" y="12169"/>
                    <a:pt x="16879" y="11642"/>
                    <a:pt x="16451" y="10902"/>
                  </a:cubicBezTo>
                  <a:cubicBezTo>
                    <a:pt x="15835" y="9840"/>
                    <a:pt x="16255" y="8458"/>
                    <a:pt x="16656" y="7119"/>
                  </a:cubicBezTo>
                  <a:cubicBezTo>
                    <a:pt x="17227" y="5210"/>
                    <a:pt x="17816" y="3239"/>
                    <a:pt x="15389" y="2213"/>
                  </a:cubicBezTo>
                  <a:cubicBezTo>
                    <a:pt x="15131" y="2106"/>
                    <a:pt x="14827" y="2008"/>
                    <a:pt x="14497" y="1919"/>
                  </a:cubicBezTo>
                  <a:cubicBezTo>
                    <a:pt x="12690" y="1448"/>
                    <a:pt x="10999" y="1309"/>
                    <a:pt x="9455" y="1309"/>
                  </a:cubicBezTo>
                  <a:cubicBezTo>
                    <a:pt x="8248" y="1309"/>
                    <a:pt x="7131" y="1394"/>
                    <a:pt x="6120" y="1473"/>
                  </a:cubicBezTo>
                  <a:cubicBezTo>
                    <a:pt x="5262" y="1537"/>
                    <a:pt x="4477" y="1596"/>
                    <a:pt x="3767" y="1596"/>
                  </a:cubicBezTo>
                  <a:cubicBezTo>
                    <a:pt x="2129" y="1596"/>
                    <a:pt x="892" y="1282"/>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2" name="Google Shape;4762;p49"/>
            <p:cNvSpPr/>
            <p:nvPr/>
          </p:nvSpPr>
          <p:spPr>
            <a:xfrm>
              <a:off x="5178925" y="1606950"/>
              <a:ext cx="1797625" cy="327125"/>
            </a:xfrm>
            <a:custGeom>
              <a:rect b="b" l="l" r="r" t="t"/>
              <a:pathLst>
                <a:path extrusionOk="0" h="13085" w="71905">
                  <a:moveTo>
                    <a:pt x="40857" y="0"/>
                  </a:moveTo>
                  <a:cubicBezTo>
                    <a:pt x="37538" y="0"/>
                    <a:pt x="34360" y="3036"/>
                    <a:pt x="31019" y="6242"/>
                  </a:cubicBezTo>
                  <a:cubicBezTo>
                    <a:pt x="29298" y="7883"/>
                    <a:pt x="27522" y="9578"/>
                    <a:pt x="25720" y="10845"/>
                  </a:cubicBezTo>
                  <a:cubicBezTo>
                    <a:pt x="23655" y="12292"/>
                    <a:pt x="21923" y="12978"/>
                    <a:pt x="20264" y="12978"/>
                  </a:cubicBezTo>
                  <a:cubicBezTo>
                    <a:pt x="19837" y="12978"/>
                    <a:pt x="19415" y="12933"/>
                    <a:pt x="18994" y="12843"/>
                  </a:cubicBezTo>
                  <a:cubicBezTo>
                    <a:pt x="17531" y="12531"/>
                    <a:pt x="16612" y="12022"/>
                    <a:pt x="16192" y="11273"/>
                  </a:cubicBezTo>
                  <a:cubicBezTo>
                    <a:pt x="15586" y="10220"/>
                    <a:pt x="16059" y="8829"/>
                    <a:pt x="16523" y="7473"/>
                  </a:cubicBezTo>
                  <a:cubicBezTo>
                    <a:pt x="17174" y="5528"/>
                    <a:pt x="17852" y="3530"/>
                    <a:pt x="15425" y="2477"/>
                  </a:cubicBezTo>
                  <a:cubicBezTo>
                    <a:pt x="15158" y="2370"/>
                    <a:pt x="14854" y="2263"/>
                    <a:pt x="14533" y="2183"/>
                  </a:cubicBezTo>
                  <a:cubicBezTo>
                    <a:pt x="12639" y="1683"/>
                    <a:pt x="10876" y="1544"/>
                    <a:pt x="9282" y="1544"/>
                  </a:cubicBezTo>
                  <a:cubicBezTo>
                    <a:pt x="8203" y="1544"/>
                    <a:pt x="7201" y="1608"/>
                    <a:pt x="6290" y="1665"/>
                  </a:cubicBezTo>
                  <a:cubicBezTo>
                    <a:pt x="5495" y="1714"/>
                    <a:pt x="4761" y="1760"/>
                    <a:pt x="4089" y="1760"/>
                  </a:cubicBezTo>
                  <a:cubicBezTo>
                    <a:pt x="2317" y="1760"/>
                    <a:pt x="976" y="1443"/>
                    <a:pt x="90" y="33"/>
                  </a:cubicBezTo>
                  <a:lnTo>
                    <a:pt x="1" y="86"/>
                  </a:lnTo>
                  <a:cubicBezTo>
                    <a:pt x="910" y="1541"/>
                    <a:pt x="2283" y="1866"/>
                    <a:pt x="4093" y="1866"/>
                  </a:cubicBezTo>
                  <a:cubicBezTo>
                    <a:pt x="4768" y="1866"/>
                    <a:pt x="5504" y="1821"/>
                    <a:pt x="6299" y="1772"/>
                  </a:cubicBezTo>
                  <a:cubicBezTo>
                    <a:pt x="7211" y="1714"/>
                    <a:pt x="8214" y="1651"/>
                    <a:pt x="9294" y="1651"/>
                  </a:cubicBezTo>
                  <a:cubicBezTo>
                    <a:pt x="10878" y="1651"/>
                    <a:pt x="12629" y="1788"/>
                    <a:pt x="14506" y="2281"/>
                  </a:cubicBezTo>
                  <a:cubicBezTo>
                    <a:pt x="14828" y="2370"/>
                    <a:pt x="15122" y="2468"/>
                    <a:pt x="15381" y="2575"/>
                  </a:cubicBezTo>
                  <a:cubicBezTo>
                    <a:pt x="17727" y="3583"/>
                    <a:pt x="17094" y="5457"/>
                    <a:pt x="16424" y="7437"/>
                  </a:cubicBezTo>
                  <a:cubicBezTo>
                    <a:pt x="15952" y="8811"/>
                    <a:pt x="15479" y="10238"/>
                    <a:pt x="16094" y="11327"/>
                  </a:cubicBezTo>
                  <a:cubicBezTo>
                    <a:pt x="16540" y="12103"/>
                    <a:pt x="17477" y="12629"/>
                    <a:pt x="18976" y="12950"/>
                  </a:cubicBezTo>
                  <a:cubicBezTo>
                    <a:pt x="19404" y="13039"/>
                    <a:pt x="19832" y="13084"/>
                    <a:pt x="20269" y="13084"/>
                  </a:cubicBezTo>
                  <a:cubicBezTo>
                    <a:pt x="21947" y="13084"/>
                    <a:pt x="23695" y="12388"/>
                    <a:pt x="25774" y="10934"/>
                  </a:cubicBezTo>
                  <a:cubicBezTo>
                    <a:pt x="27594" y="9658"/>
                    <a:pt x="29369" y="7955"/>
                    <a:pt x="31091" y="6313"/>
                  </a:cubicBezTo>
                  <a:cubicBezTo>
                    <a:pt x="34418" y="3129"/>
                    <a:pt x="37583" y="101"/>
                    <a:pt x="40856" y="101"/>
                  </a:cubicBezTo>
                  <a:cubicBezTo>
                    <a:pt x="41251" y="101"/>
                    <a:pt x="41647" y="145"/>
                    <a:pt x="42046" y="238"/>
                  </a:cubicBezTo>
                  <a:cubicBezTo>
                    <a:pt x="45239" y="978"/>
                    <a:pt x="47425" y="1924"/>
                    <a:pt x="49352" y="2763"/>
                  </a:cubicBezTo>
                  <a:cubicBezTo>
                    <a:pt x="51867" y="3853"/>
                    <a:pt x="53939" y="4751"/>
                    <a:pt x="57233" y="4751"/>
                  </a:cubicBezTo>
                  <a:cubicBezTo>
                    <a:pt x="57818" y="4751"/>
                    <a:pt x="58441" y="4723"/>
                    <a:pt x="59112" y="4663"/>
                  </a:cubicBezTo>
                  <a:cubicBezTo>
                    <a:pt x="59597" y="4619"/>
                    <a:pt x="60069" y="4599"/>
                    <a:pt x="60526" y="4599"/>
                  </a:cubicBezTo>
                  <a:cubicBezTo>
                    <a:pt x="67322" y="4599"/>
                    <a:pt x="71021" y="9131"/>
                    <a:pt x="71815" y="10845"/>
                  </a:cubicBezTo>
                  <a:lnTo>
                    <a:pt x="71904" y="10800"/>
                  </a:lnTo>
                  <a:cubicBezTo>
                    <a:pt x="71101" y="9077"/>
                    <a:pt x="67374" y="4492"/>
                    <a:pt x="60515" y="4492"/>
                  </a:cubicBezTo>
                  <a:cubicBezTo>
                    <a:pt x="60058" y="4492"/>
                    <a:pt x="59588" y="4513"/>
                    <a:pt x="59103" y="4556"/>
                  </a:cubicBezTo>
                  <a:cubicBezTo>
                    <a:pt x="58432" y="4616"/>
                    <a:pt x="57809" y="4645"/>
                    <a:pt x="57224" y="4645"/>
                  </a:cubicBezTo>
                  <a:cubicBezTo>
                    <a:pt x="53955" y="4645"/>
                    <a:pt x="51893" y="3754"/>
                    <a:pt x="49388" y="2664"/>
                  </a:cubicBezTo>
                  <a:cubicBezTo>
                    <a:pt x="47461" y="1826"/>
                    <a:pt x="45275" y="880"/>
                    <a:pt x="42072" y="140"/>
                  </a:cubicBezTo>
                  <a:cubicBezTo>
                    <a:pt x="41665" y="45"/>
                    <a:pt x="41260" y="0"/>
                    <a:pt x="4085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3" name="Google Shape;4763;p49"/>
            <p:cNvSpPr/>
            <p:nvPr/>
          </p:nvSpPr>
          <p:spPr>
            <a:xfrm>
              <a:off x="5175375" y="1600825"/>
              <a:ext cx="1800950" cy="342600"/>
            </a:xfrm>
            <a:custGeom>
              <a:rect b="b" l="l" r="r" t="t"/>
              <a:pathLst>
                <a:path extrusionOk="0" h="13704" w="72038">
                  <a:moveTo>
                    <a:pt x="40507" y="0"/>
                  </a:moveTo>
                  <a:cubicBezTo>
                    <a:pt x="37136" y="0"/>
                    <a:pt x="33942" y="3217"/>
                    <a:pt x="30581" y="6594"/>
                  </a:cubicBezTo>
                  <a:cubicBezTo>
                    <a:pt x="28958" y="8226"/>
                    <a:pt x="27281" y="9912"/>
                    <a:pt x="25577" y="11206"/>
                  </a:cubicBezTo>
                  <a:cubicBezTo>
                    <a:pt x="23460" y="12821"/>
                    <a:pt x="21618" y="13601"/>
                    <a:pt x="19873" y="13601"/>
                  </a:cubicBezTo>
                  <a:cubicBezTo>
                    <a:pt x="19508" y="13601"/>
                    <a:pt x="19146" y="13567"/>
                    <a:pt x="18788" y="13499"/>
                  </a:cubicBezTo>
                  <a:cubicBezTo>
                    <a:pt x="17271" y="13213"/>
                    <a:pt x="16334" y="12714"/>
                    <a:pt x="15915" y="11973"/>
                  </a:cubicBezTo>
                  <a:cubicBezTo>
                    <a:pt x="15326" y="10920"/>
                    <a:pt x="15862" y="9502"/>
                    <a:pt x="16379" y="8137"/>
                  </a:cubicBezTo>
                  <a:cubicBezTo>
                    <a:pt x="17120" y="6157"/>
                    <a:pt x="17887" y="4123"/>
                    <a:pt x="15442" y="3052"/>
                  </a:cubicBezTo>
                  <a:cubicBezTo>
                    <a:pt x="15184" y="2945"/>
                    <a:pt x="14880" y="2838"/>
                    <a:pt x="14550" y="2749"/>
                  </a:cubicBezTo>
                  <a:cubicBezTo>
                    <a:pt x="12579" y="2225"/>
                    <a:pt x="10749" y="2089"/>
                    <a:pt x="9109" y="2089"/>
                  </a:cubicBezTo>
                  <a:cubicBezTo>
                    <a:pt x="8152" y="2089"/>
                    <a:pt x="7260" y="2135"/>
                    <a:pt x="6441" y="2178"/>
                  </a:cubicBezTo>
                  <a:cubicBezTo>
                    <a:pt x="5718" y="2213"/>
                    <a:pt x="5045" y="2246"/>
                    <a:pt x="4421" y="2246"/>
                  </a:cubicBezTo>
                  <a:cubicBezTo>
                    <a:pt x="2505" y="2246"/>
                    <a:pt x="1058" y="1931"/>
                    <a:pt x="89" y="376"/>
                  </a:cubicBezTo>
                  <a:lnTo>
                    <a:pt x="0" y="429"/>
                  </a:lnTo>
                  <a:cubicBezTo>
                    <a:pt x="987" y="2021"/>
                    <a:pt x="2455" y="2349"/>
                    <a:pt x="4392" y="2349"/>
                  </a:cubicBezTo>
                  <a:cubicBezTo>
                    <a:pt x="5027" y="2349"/>
                    <a:pt x="5714" y="2313"/>
                    <a:pt x="6450" y="2276"/>
                  </a:cubicBezTo>
                  <a:cubicBezTo>
                    <a:pt x="7254" y="2237"/>
                    <a:pt x="8129" y="2194"/>
                    <a:pt x="9067" y="2194"/>
                  </a:cubicBezTo>
                  <a:cubicBezTo>
                    <a:pt x="10711" y="2194"/>
                    <a:pt x="12547" y="2328"/>
                    <a:pt x="14524" y="2856"/>
                  </a:cubicBezTo>
                  <a:cubicBezTo>
                    <a:pt x="14845" y="2936"/>
                    <a:pt x="15148" y="3043"/>
                    <a:pt x="15407" y="3150"/>
                  </a:cubicBezTo>
                  <a:cubicBezTo>
                    <a:pt x="17753" y="4176"/>
                    <a:pt x="17039" y="6085"/>
                    <a:pt x="16281" y="8101"/>
                  </a:cubicBezTo>
                  <a:cubicBezTo>
                    <a:pt x="15755" y="9493"/>
                    <a:pt x="15219" y="10929"/>
                    <a:pt x="15826" y="12018"/>
                  </a:cubicBezTo>
                  <a:cubicBezTo>
                    <a:pt x="16263" y="12794"/>
                    <a:pt x="17227" y="13311"/>
                    <a:pt x="18770" y="13597"/>
                  </a:cubicBezTo>
                  <a:cubicBezTo>
                    <a:pt x="19136" y="13668"/>
                    <a:pt x="19501" y="13704"/>
                    <a:pt x="19876" y="13704"/>
                  </a:cubicBezTo>
                  <a:cubicBezTo>
                    <a:pt x="21643" y="13704"/>
                    <a:pt x="23507" y="12919"/>
                    <a:pt x="25639" y="11295"/>
                  </a:cubicBezTo>
                  <a:cubicBezTo>
                    <a:pt x="27343" y="9993"/>
                    <a:pt x="29029" y="8307"/>
                    <a:pt x="30653" y="6674"/>
                  </a:cubicBezTo>
                  <a:cubicBezTo>
                    <a:pt x="33997" y="3306"/>
                    <a:pt x="37181" y="106"/>
                    <a:pt x="40518" y="106"/>
                  </a:cubicBezTo>
                  <a:cubicBezTo>
                    <a:pt x="40956" y="106"/>
                    <a:pt x="41396" y="161"/>
                    <a:pt x="41840" y="278"/>
                  </a:cubicBezTo>
                  <a:cubicBezTo>
                    <a:pt x="45096" y="1143"/>
                    <a:pt x="47299" y="2214"/>
                    <a:pt x="49244" y="3159"/>
                  </a:cubicBezTo>
                  <a:cubicBezTo>
                    <a:pt x="51785" y="4403"/>
                    <a:pt x="53875" y="5418"/>
                    <a:pt x="57240" y="5418"/>
                  </a:cubicBezTo>
                  <a:cubicBezTo>
                    <a:pt x="57809" y="5418"/>
                    <a:pt x="58415" y="5389"/>
                    <a:pt x="59066" y="5327"/>
                  </a:cubicBezTo>
                  <a:cubicBezTo>
                    <a:pt x="59575" y="5280"/>
                    <a:pt x="60069" y="5258"/>
                    <a:pt x="60548" y="5258"/>
                  </a:cubicBezTo>
                  <a:cubicBezTo>
                    <a:pt x="67558" y="5258"/>
                    <a:pt x="71297" y="9997"/>
                    <a:pt x="71948" y="11366"/>
                  </a:cubicBezTo>
                  <a:lnTo>
                    <a:pt x="72038" y="11322"/>
                  </a:lnTo>
                  <a:cubicBezTo>
                    <a:pt x="71386" y="9936"/>
                    <a:pt x="67617" y="5159"/>
                    <a:pt x="60555" y="5159"/>
                  </a:cubicBezTo>
                  <a:cubicBezTo>
                    <a:pt x="60072" y="5159"/>
                    <a:pt x="59572" y="5181"/>
                    <a:pt x="59057" y="5229"/>
                  </a:cubicBezTo>
                  <a:cubicBezTo>
                    <a:pt x="58420" y="5289"/>
                    <a:pt x="57827" y="5317"/>
                    <a:pt x="57268" y="5317"/>
                  </a:cubicBezTo>
                  <a:cubicBezTo>
                    <a:pt x="53909" y="5317"/>
                    <a:pt x="51828" y="4302"/>
                    <a:pt x="49289" y="3070"/>
                  </a:cubicBezTo>
                  <a:cubicBezTo>
                    <a:pt x="47335" y="2115"/>
                    <a:pt x="45132" y="1045"/>
                    <a:pt x="41867" y="180"/>
                  </a:cubicBezTo>
                  <a:cubicBezTo>
                    <a:pt x="41410" y="58"/>
                    <a:pt x="40957" y="0"/>
                    <a:pt x="4050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4" name="Google Shape;4764;p49"/>
            <p:cNvSpPr/>
            <p:nvPr/>
          </p:nvSpPr>
          <p:spPr>
            <a:xfrm>
              <a:off x="5171575" y="1594725"/>
              <a:ext cx="1804525" cy="358300"/>
            </a:xfrm>
            <a:custGeom>
              <a:rect b="b" l="l" r="r" t="t"/>
              <a:pathLst>
                <a:path extrusionOk="0" h="14332" w="72181">
                  <a:moveTo>
                    <a:pt x="40191" y="0"/>
                  </a:moveTo>
                  <a:cubicBezTo>
                    <a:pt x="36757" y="0"/>
                    <a:pt x="33543" y="3396"/>
                    <a:pt x="30171" y="6963"/>
                  </a:cubicBezTo>
                  <a:cubicBezTo>
                    <a:pt x="26785" y="10539"/>
                    <a:pt x="23299" y="14222"/>
                    <a:pt x="19532" y="14222"/>
                  </a:cubicBezTo>
                  <a:cubicBezTo>
                    <a:pt x="19220" y="14222"/>
                    <a:pt x="18907" y="14196"/>
                    <a:pt x="18592" y="14144"/>
                  </a:cubicBezTo>
                  <a:cubicBezTo>
                    <a:pt x="17031" y="13885"/>
                    <a:pt x="16067" y="13404"/>
                    <a:pt x="15657" y="12663"/>
                  </a:cubicBezTo>
                  <a:cubicBezTo>
                    <a:pt x="15086" y="11628"/>
                    <a:pt x="15675" y="10192"/>
                    <a:pt x="16246" y="8800"/>
                  </a:cubicBezTo>
                  <a:cubicBezTo>
                    <a:pt x="16825" y="7400"/>
                    <a:pt x="17423" y="5946"/>
                    <a:pt x="16879" y="4831"/>
                  </a:cubicBezTo>
                  <a:cubicBezTo>
                    <a:pt x="16540" y="4144"/>
                    <a:pt x="15782" y="3644"/>
                    <a:pt x="14586" y="3323"/>
                  </a:cubicBezTo>
                  <a:cubicBezTo>
                    <a:pt x="12487" y="2757"/>
                    <a:pt x="10553" y="2627"/>
                    <a:pt x="8842" y="2627"/>
                  </a:cubicBezTo>
                  <a:cubicBezTo>
                    <a:pt x="8045" y="2627"/>
                    <a:pt x="7297" y="2655"/>
                    <a:pt x="6602" y="2681"/>
                  </a:cubicBezTo>
                  <a:cubicBezTo>
                    <a:pt x="5946" y="2708"/>
                    <a:pt x="5331" y="2733"/>
                    <a:pt x="4755" y="2733"/>
                  </a:cubicBezTo>
                  <a:cubicBezTo>
                    <a:pt x="2699" y="2733"/>
                    <a:pt x="1149" y="2412"/>
                    <a:pt x="90" y="718"/>
                  </a:cubicBezTo>
                  <a:lnTo>
                    <a:pt x="0" y="771"/>
                  </a:lnTo>
                  <a:cubicBezTo>
                    <a:pt x="1094" y="2518"/>
                    <a:pt x="2679" y="2836"/>
                    <a:pt x="4780" y="2836"/>
                  </a:cubicBezTo>
                  <a:cubicBezTo>
                    <a:pt x="5352" y="2836"/>
                    <a:pt x="5962" y="2812"/>
                    <a:pt x="6611" y="2788"/>
                  </a:cubicBezTo>
                  <a:cubicBezTo>
                    <a:pt x="7306" y="2762"/>
                    <a:pt x="8056" y="2734"/>
                    <a:pt x="8854" y="2734"/>
                  </a:cubicBezTo>
                  <a:cubicBezTo>
                    <a:pt x="10556" y="2734"/>
                    <a:pt x="12477" y="2862"/>
                    <a:pt x="14560" y="3421"/>
                  </a:cubicBezTo>
                  <a:cubicBezTo>
                    <a:pt x="15728" y="3733"/>
                    <a:pt x="16460" y="4215"/>
                    <a:pt x="16781" y="4884"/>
                  </a:cubicBezTo>
                  <a:cubicBezTo>
                    <a:pt x="17316" y="5946"/>
                    <a:pt x="16718" y="7382"/>
                    <a:pt x="16156" y="8756"/>
                  </a:cubicBezTo>
                  <a:cubicBezTo>
                    <a:pt x="15568" y="10174"/>
                    <a:pt x="14970" y="11637"/>
                    <a:pt x="15568" y="12717"/>
                  </a:cubicBezTo>
                  <a:cubicBezTo>
                    <a:pt x="15996" y="13484"/>
                    <a:pt x="16977" y="13983"/>
                    <a:pt x="18574" y="14251"/>
                  </a:cubicBezTo>
                  <a:cubicBezTo>
                    <a:pt x="18895" y="14305"/>
                    <a:pt x="19216" y="14331"/>
                    <a:pt x="19529" y="14331"/>
                  </a:cubicBezTo>
                  <a:cubicBezTo>
                    <a:pt x="23338" y="14331"/>
                    <a:pt x="26844" y="10620"/>
                    <a:pt x="30243" y="7034"/>
                  </a:cubicBezTo>
                  <a:cubicBezTo>
                    <a:pt x="33599" y="3483"/>
                    <a:pt x="36791" y="109"/>
                    <a:pt x="40184" y="109"/>
                  </a:cubicBezTo>
                  <a:cubicBezTo>
                    <a:pt x="40669" y="109"/>
                    <a:pt x="41158" y="178"/>
                    <a:pt x="41653" y="325"/>
                  </a:cubicBezTo>
                  <a:cubicBezTo>
                    <a:pt x="44962" y="1307"/>
                    <a:pt x="47184" y="2502"/>
                    <a:pt x="49146" y="3555"/>
                  </a:cubicBezTo>
                  <a:cubicBezTo>
                    <a:pt x="51716" y="4947"/>
                    <a:pt x="53820" y="6081"/>
                    <a:pt x="57262" y="6081"/>
                  </a:cubicBezTo>
                  <a:cubicBezTo>
                    <a:pt x="57812" y="6081"/>
                    <a:pt x="58396" y="6052"/>
                    <a:pt x="59022" y="5990"/>
                  </a:cubicBezTo>
                  <a:cubicBezTo>
                    <a:pt x="59538" y="5940"/>
                    <a:pt x="60040" y="5917"/>
                    <a:pt x="60529" y="5917"/>
                  </a:cubicBezTo>
                  <a:cubicBezTo>
                    <a:pt x="67108" y="5917"/>
                    <a:pt x="71269" y="10185"/>
                    <a:pt x="72091" y="11887"/>
                  </a:cubicBezTo>
                  <a:lnTo>
                    <a:pt x="72181" y="11833"/>
                  </a:lnTo>
                  <a:cubicBezTo>
                    <a:pt x="71681" y="10790"/>
                    <a:pt x="70209" y="9157"/>
                    <a:pt x="68068" y="7873"/>
                  </a:cubicBezTo>
                  <a:cubicBezTo>
                    <a:pt x="66431" y="6895"/>
                    <a:pt x="63875" y="5816"/>
                    <a:pt x="60554" y="5816"/>
                  </a:cubicBezTo>
                  <a:cubicBezTo>
                    <a:pt x="60057" y="5816"/>
                    <a:pt x="59544" y="5840"/>
                    <a:pt x="59013" y="5892"/>
                  </a:cubicBezTo>
                  <a:cubicBezTo>
                    <a:pt x="58402" y="5951"/>
                    <a:pt x="57830" y="5979"/>
                    <a:pt x="57291" y="5979"/>
                  </a:cubicBezTo>
                  <a:cubicBezTo>
                    <a:pt x="53860" y="5979"/>
                    <a:pt x="51760" y="4846"/>
                    <a:pt x="49200" y="3466"/>
                  </a:cubicBezTo>
                  <a:cubicBezTo>
                    <a:pt x="47228" y="2404"/>
                    <a:pt x="44998" y="1209"/>
                    <a:pt x="41680" y="218"/>
                  </a:cubicBezTo>
                  <a:cubicBezTo>
                    <a:pt x="41178" y="70"/>
                    <a:pt x="40682" y="0"/>
                    <a:pt x="4019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65" name="Google Shape;4765;p49"/>
          <p:cNvSpPr/>
          <p:nvPr/>
        </p:nvSpPr>
        <p:spPr>
          <a:xfrm>
            <a:off x="6920875" y="1571712"/>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6" name="Google Shape;4766;p49"/>
          <p:cNvSpPr/>
          <p:nvPr/>
        </p:nvSpPr>
        <p:spPr>
          <a:xfrm>
            <a:off x="5684225" y="23568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7" name="Google Shape;4767;p49"/>
          <p:cNvSpPr/>
          <p:nvPr/>
        </p:nvSpPr>
        <p:spPr>
          <a:xfrm>
            <a:off x="8605400" y="3447600"/>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8" name="Google Shape;4768;p49"/>
          <p:cNvSpPr/>
          <p:nvPr/>
        </p:nvSpPr>
        <p:spPr>
          <a:xfrm>
            <a:off x="4175563" y="4586025"/>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69" name="Google Shape;4769;p49"/>
          <p:cNvGrpSpPr/>
          <p:nvPr/>
        </p:nvGrpSpPr>
        <p:grpSpPr>
          <a:xfrm>
            <a:off x="8577688" y="3176063"/>
            <a:ext cx="37200" cy="2435125"/>
            <a:chOff x="367100" y="2392375"/>
            <a:chExt cx="37200" cy="2435125"/>
          </a:xfrm>
        </p:grpSpPr>
        <p:sp>
          <p:nvSpPr>
            <p:cNvPr id="4770" name="Google Shape;4770;p4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1" name="Google Shape;4771;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72" name="Google Shape;4772;p49"/>
          <p:cNvGrpSpPr/>
          <p:nvPr/>
        </p:nvGrpSpPr>
        <p:grpSpPr>
          <a:xfrm>
            <a:off x="4418513" y="4543100"/>
            <a:ext cx="37200" cy="833425"/>
            <a:chOff x="367100" y="2392375"/>
            <a:chExt cx="37200" cy="833425"/>
          </a:xfrm>
        </p:grpSpPr>
        <p:sp>
          <p:nvSpPr>
            <p:cNvPr id="4773" name="Google Shape;4773;p4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4" name="Google Shape;4774;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75" name="Google Shape;4775;p49"/>
          <p:cNvGrpSpPr/>
          <p:nvPr/>
        </p:nvGrpSpPr>
        <p:grpSpPr>
          <a:xfrm>
            <a:off x="8040131" y="3723550"/>
            <a:ext cx="37200" cy="833425"/>
            <a:chOff x="367100" y="2392375"/>
            <a:chExt cx="37200" cy="833425"/>
          </a:xfrm>
        </p:grpSpPr>
        <p:sp>
          <p:nvSpPr>
            <p:cNvPr id="4776" name="Google Shape;4776;p4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7" name="Google Shape;4777;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78" name="Google Shape;4778;p49"/>
          <p:cNvGrpSpPr/>
          <p:nvPr/>
        </p:nvGrpSpPr>
        <p:grpSpPr>
          <a:xfrm>
            <a:off x="5976925" y="4466900"/>
            <a:ext cx="37200" cy="833425"/>
            <a:chOff x="367100" y="2392375"/>
            <a:chExt cx="37200" cy="833425"/>
          </a:xfrm>
        </p:grpSpPr>
        <p:sp>
          <p:nvSpPr>
            <p:cNvPr id="4779" name="Google Shape;4779;p4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0" name="Google Shape;4780;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81" name="Google Shape;4781;p49"/>
          <p:cNvGrpSpPr/>
          <p:nvPr/>
        </p:nvGrpSpPr>
        <p:grpSpPr>
          <a:xfrm>
            <a:off x="5197725" y="4379113"/>
            <a:ext cx="37200" cy="833425"/>
            <a:chOff x="367100" y="2392375"/>
            <a:chExt cx="37200" cy="833425"/>
          </a:xfrm>
        </p:grpSpPr>
        <p:sp>
          <p:nvSpPr>
            <p:cNvPr id="4782" name="Google Shape;4782;p4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3" name="Google Shape;4783;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84" name="Google Shape;4784;p49"/>
          <p:cNvGrpSpPr/>
          <p:nvPr/>
        </p:nvGrpSpPr>
        <p:grpSpPr>
          <a:xfrm>
            <a:off x="6658750" y="4191225"/>
            <a:ext cx="37200" cy="1232425"/>
            <a:chOff x="367100" y="2392375"/>
            <a:chExt cx="37200" cy="1232425"/>
          </a:xfrm>
        </p:grpSpPr>
        <p:sp>
          <p:nvSpPr>
            <p:cNvPr id="4785" name="Google Shape;4785;p4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6" name="Google Shape;4786;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87" name="Google Shape;4787;p49"/>
          <p:cNvGrpSpPr/>
          <p:nvPr/>
        </p:nvGrpSpPr>
        <p:grpSpPr>
          <a:xfrm>
            <a:off x="7834550" y="4413900"/>
            <a:ext cx="37200" cy="833425"/>
            <a:chOff x="367100" y="2392375"/>
            <a:chExt cx="37200" cy="833425"/>
          </a:xfrm>
        </p:grpSpPr>
        <p:sp>
          <p:nvSpPr>
            <p:cNvPr id="4788" name="Google Shape;4788;p4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9" name="Google Shape;4789;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90" name="Google Shape;4790;p49"/>
          <p:cNvGrpSpPr/>
          <p:nvPr/>
        </p:nvGrpSpPr>
        <p:grpSpPr>
          <a:xfrm>
            <a:off x="8308875" y="3902100"/>
            <a:ext cx="37200" cy="833425"/>
            <a:chOff x="367100" y="2392375"/>
            <a:chExt cx="37200" cy="833425"/>
          </a:xfrm>
        </p:grpSpPr>
        <p:sp>
          <p:nvSpPr>
            <p:cNvPr id="4791" name="Google Shape;4791;p4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2" name="Google Shape;4792;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93" name="Google Shape;4793;p49"/>
          <p:cNvGrpSpPr/>
          <p:nvPr/>
        </p:nvGrpSpPr>
        <p:grpSpPr>
          <a:xfrm>
            <a:off x="8846488" y="4204613"/>
            <a:ext cx="37200" cy="1232425"/>
            <a:chOff x="367100" y="2392375"/>
            <a:chExt cx="37200" cy="1232425"/>
          </a:xfrm>
        </p:grpSpPr>
        <p:sp>
          <p:nvSpPr>
            <p:cNvPr id="4794" name="Google Shape;4794;p4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5" name="Google Shape;4795;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96" name="Google Shape;4796;p49"/>
          <p:cNvSpPr/>
          <p:nvPr/>
        </p:nvSpPr>
        <p:spPr>
          <a:xfrm>
            <a:off x="6620088" y="46132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7" name="Google Shape;4797;p49"/>
          <p:cNvSpPr/>
          <p:nvPr/>
        </p:nvSpPr>
        <p:spPr>
          <a:xfrm>
            <a:off x="6807341" y="48213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98" name="Google Shape;4798;p49"/>
          <p:cNvGrpSpPr/>
          <p:nvPr/>
        </p:nvGrpSpPr>
        <p:grpSpPr>
          <a:xfrm>
            <a:off x="4664063" y="4404588"/>
            <a:ext cx="37200" cy="833425"/>
            <a:chOff x="367100" y="2392375"/>
            <a:chExt cx="37200" cy="833425"/>
          </a:xfrm>
        </p:grpSpPr>
        <p:sp>
          <p:nvSpPr>
            <p:cNvPr id="4799" name="Google Shape;4799;p4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0" name="Google Shape;4800;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01" name="Google Shape;4801;p49"/>
          <p:cNvGrpSpPr/>
          <p:nvPr/>
        </p:nvGrpSpPr>
        <p:grpSpPr>
          <a:xfrm>
            <a:off x="9029100" y="3450863"/>
            <a:ext cx="37200" cy="2435125"/>
            <a:chOff x="367100" y="2392375"/>
            <a:chExt cx="37200" cy="2435125"/>
          </a:xfrm>
        </p:grpSpPr>
        <p:sp>
          <p:nvSpPr>
            <p:cNvPr id="4802" name="Google Shape;4802;p4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3" name="Google Shape;4803;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04" name="Google Shape;4804;p49"/>
          <p:cNvGrpSpPr/>
          <p:nvPr/>
        </p:nvGrpSpPr>
        <p:grpSpPr>
          <a:xfrm>
            <a:off x="6398263" y="3825000"/>
            <a:ext cx="37200" cy="833425"/>
            <a:chOff x="367100" y="2392375"/>
            <a:chExt cx="37200" cy="833425"/>
          </a:xfrm>
        </p:grpSpPr>
        <p:sp>
          <p:nvSpPr>
            <p:cNvPr id="4805" name="Google Shape;4805;p4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6" name="Google Shape;4806;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07" name="Google Shape;4807;p49"/>
          <p:cNvGrpSpPr/>
          <p:nvPr/>
        </p:nvGrpSpPr>
        <p:grpSpPr>
          <a:xfrm>
            <a:off x="5580650" y="4180738"/>
            <a:ext cx="37200" cy="833425"/>
            <a:chOff x="367100" y="2392375"/>
            <a:chExt cx="37200" cy="833425"/>
          </a:xfrm>
        </p:grpSpPr>
        <p:sp>
          <p:nvSpPr>
            <p:cNvPr id="4808" name="Google Shape;4808;p4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9" name="Google Shape;4809;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10" name="Google Shape;4810;p49"/>
          <p:cNvGrpSpPr/>
          <p:nvPr/>
        </p:nvGrpSpPr>
        <p:grpSpPr>
          <a:xfrm>
            <a:off x="6919225" y="3384000"/>
            <a:ext cx="37200" cy="1232425"/>
            <a:chOff x="367100" y="2392375"/>
            <a:chExt cx="37200" cy="1232425"/>
          </a:xfrm>
        </p:grpSpPr>
        <p:sp>
          <p:nvSpPr>
            <p:cNvPr id="4811" name="Google Shape;4811;p4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2" name="Google Shape;4812;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13" name="Google Shape;4813;p49"/>
          <p:cNvSpPr/>
          <p:nvPr/>
        </p:nvSpPr>
        <p:spPr>
          <a:xfrm>
            <a:off x="7056450" y="332673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4" name="Google Shape;4814;p49"/>
          <p:cNvSpPr/>
          <p:nvPr/>
        </p:nvSpPr>
        <p:spPr>
          <a:xfrm>
            <a:off x="6427979" y="40895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15" name="Google Shape;4815;p49"/>
          <p:cNvGrpSpPr/>
          <p:nvPr/>
        </p:nvGrpSpPr>
        <p:grpSpPr>
          <a:xfrm>
            <a:off x="5363188" y="3231438"/>
            <a:ext cx="37200" cy="833425"/>
            <a:chOff x="367100" y="2392375"/>
            <a:chExt cx="37200" cy="833425"/>
          </a:xfrm>
        </p:grpSpPr>
        <p:sp>
          <p:nvSpPr>
            <p:cNvPr id="4816" name="Google Shape;4816;p4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7" name="Google Shape;4817;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18" name="Google Shape;4818;p49"/>
          <p:cNvGrpSpPr/>
          <p:nvPr/>
        </p:nvGrpSpPr>
        <p:grpSpPr>
          <a:xfrm>
            <a:off x="8133225" y="2430588"/>
            <a:ext cx="37200" cy="2435125"/>
            <a:chOff x="367100" y="2392375"/>
            <a:chExt cx="37200" cy="2435125"/>
          </a:xfrm>
        </p:grpSpPr>
        <p:sp>
          <p:nvSpPr>
            <p:cNvPr id="4819" name="Google Shape;4819;p4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0" name="Google Shape;4820;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21" name="Google Shape;4821;p49"/>
          <p:cNvGrpSpPr/>
          <p:nvPr/>
        </p:nvGrpSpPr>
        <p:grpSpPr>
          <a:xfrm>
            <a:off x="7121400" y="2089938"/>
            <a:ext cx="37200" cy="2435125"/>
            <a:chOff x="367100" y="2392375"/>
            <a:chExt cx="37200" cy="2435125"/>
          </a:xfrm>
        </p:grpSpPr>
        <p:sp>
          <p:nvSpPr>
            <p:cNvPr id="4822" name="Google Shape;4822;p4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3" name="Google Shape;4823;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24" name="Google Shape;4824;p49"/>
          <p:cNvGrpSpPr/>
          <p:nvPr/>
        </p:nvGrpSpPr>
        <p:grpSpPr>
          <a:xfrm>
            <a:off x="7498400" y="971538"/>
            <a:ext cx="37200" cy="3553537"/>
            <a:chOff x="367100" y="2392375"/>
            <a:chExt cx="37200" cy="3553537"/>
          </a:xfrm>
        </p:grpSpPr>
        <p:sp>
          <p:nvSpPr>
            <p:cNvPr id="4825" name="Google Shape;4825;p4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6" name="Google Shape;4826;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27" name="Google Shape;4827;p49"/>
          <p:cNvGrpSpPr/>
          <p:nvPr/>
        </p:nvGrpSpPr>
        <p:grpSpPr>
          <a:xfrm>
            <a:off x="7953850" y="2898738"/>
            <a:ext cx="37200" cy="2435125"/>
            <a:chOff x="367100" y="2392375"/>
            <a:chExt cx="37200" cy="2435125"/>
          </a:xfrm>
        </p:grpSpPr>
        <p:sp>
          <p:nvSpPr>
            <p:cNvPr id="4828" name="Google Shape;4828;p4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9" name="Google Shape;4829;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30" name="Google Shape;4830;p49"/>
          <p:cNvGrpSpPr/>
          <p:nvPr/>
        </p:nvGrpSpPr>
        <p:grpSpPr>
          <a:xfrm>
            <a:off x="5775150" y="1871388"/>
            <a:ext cx="37200" cy="3553537"/>
            <a:chOff x="367100" y="2392375"/>
            <a:chExt cx="37200" cy="3553537"/>
          </a:xfrm>
        </p:grpSpPr>
        <p:sp>
          <p:nvSpPr>
            <p:cNvPr id="4831" name="Google Shape;4831;p4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2" name="Google Shape;4832;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33" name="Google Shape;4833;p49"/>
          <p:cNvGrpSpPr/>
          <p:nvPr/>
        </p:nvGrpSpPr>
        <p:grpSpPr>
          <a:xfrm>
            <a:off x="6226013" y="2482963"/>
            <a:ext cx="37200" cy="2435125"/>
            <a:chOff x="367100" y="2392375"/>
            <a:chExt cx="37200" cy="2435125"/>
          </a:xfrm>
        </p:grpSpPr>
        <p:sp>
          <p:nvSpPr>
            <p:cNvPr id="4834" name="Google Shape;4834;p4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5" name="Google Shape;4835;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36" name="Google Shape;4836;p49"/>
          <p:cNvGrpSpPr/>
          <p:nvPr/>
        </p:nvGrpSpPr>
        <p:grpSpPr>
          <a:xfrm>
            <a:off x="7452769" y="3946925"/>
            <a:ext cx="37200" cy="833425"/>
            <a:chOff x="367100" y="2392375"/>
            <a:chExt cx="37200" cy="833425"/>
          </a:xfrm>
        </p:grpSpPr>
        <p:sp>
          <p:nvSpPr>
            <p:cNvPr id="4837" name="Google Shape;4837;p4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8" name="Google Shape;4838;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39" name="Google Shape;4839;p49"/>
          <p:cNvSpPr/>
          <p:nvPr/>
        </p:nvSpPr>
        <p:spPr>
          <a:xfrm>
            <a:off x="4116200" y="46622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40" name="Google Shape;4840;p49"/>
          <p:cNvGrpSpPr/>
          <p:nvPr/>
        </p:nvGrpSpPr>
        <p:grpSpPr>
          <a:xfrm>
            <a:off x="5531163" y="2330563"/>
            <a:ext cx="37200" cy="2435125"/>
            <a:chOff x="367100" y="2392375"/>
            <a:chExt cx="37200" cy="2435125"/>
          </a:xfrm>
        </p:grpSpPr>
        <p:sp>
          <p:nvSpPr>
            <p:cNvPr id="4841" name="Google Shape;4841;p4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2" name="Google Shape;4842;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43" name="Google Shape;4843;p49"/>
          <p:cNvGrpSpPr/>
          <p:nvPr/>
        </p:nvGrpSpPr>
        <p:grpSpPr>
          <a:xfrm>
            <a:off x="8768050" y="1530738"/>
            <a:ext cx="37200" cy="2435125"/>
            <a:chOff x="367100" y="2392375"/>
            <a:chExt cx="37200" cy="2435125"/>
          </a:xfrm>
        </p:grpSpPr>
        <p:sp>
          <p:nvSpPr>
            <p:cNvPr id="4844" name="Google Shape;4844;p4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5" name="Google Shape;4845;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46" name="Google Shape;4846;p49"/>
          <p:cNvGrpSpPr/>
          <p:nvPr/>
        </p:nvGrpSpPr>
        <p:grpSpPr>
          <a:xfrm>
            <a:off x="6717038" y="2025875"/>
            <a:ext cx="37200" cy="3553537"/>
            <a:chOff x="367100" y="2392375"/>
            <a:chExt cx="37200" cy="3553537"/>
          </a:xfrm>
        </p:grpSpPr>
        <p:sp>
          <p:nvSpPr>
            <p:cNvPr id="4847" name="Google Shape;4847;p4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8" name="Google Shape;4848;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49" name="Google Shape;4849;p49"/>
          <p:cNvSpPr/>
          <p:nvPr/>
        </p:nvSpPr>
        <p:spPr>
          <a:xfrm>
            <a:off x="4597263" y="34771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0" name="Google Shape;4850;p49"/>
          <p:cNvSpPr/>
          <p:nvPr/>
        </p:nvSpPr>
        <p:spPr>
          <a:xfrm>
            <a:off x="6717838" y="261136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51" name="Google Shape;4851;p49"/>
          <p:cNvGrpSpPr/>
          <p:nvPr/>
        </p:nvGrpSpPr>
        <p:grpSpPr>
          <a:xfrm>
            <a:off x="92463" y="4766950"/>
            <a:ext cx="37200" cy="833425"/>
            <a:chOff x="367100" y="2392375"/>
            <a:chExt cx="37200" cy="833425"/>
          </a:xfrm>
        </p:grpSpPr>
        <p:sp>
          <p:nvSpPr>
            <p:cNvPr id="4852" name="Google Shape;4852;p4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3" name="Google Shape;4853;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54" name="Google Shape;4854;p49"/>
          <p:cNvGrpSpPr/>
          <p:nvPr/>
        </p:nvGrpSpPr>
        <p:grpSpPr>
          <a:xfrm>
            <a:off x="1650875" y="4690750"/>
            <a:ext cx="37200" cy="833425"/>
            <a:chOff x="367100" y="2392375"/>
            <a:chExt cx="37200" cy="833425"/>
          </a:xfrm>
        </p:grpSpPr>
        <p:sp>
          <p:nvSpPr>
            <p:cNvPr id="4855" name="Google Shape;4855;p4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6" name="Google Shape;4856;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57" name="Google Shape;4857;p49"/>
          <p:cNvGrpSpPr/>
          <p:nvPr/>
        </p:nvGrpSpPr>
        <p:grpSpPr>
          <a:xfrm>
            <a:off x="871675" y="4602963"/>
            <a:ext cx="37200" cy="833425"/>
            <a:chOff x="367100" y="2392375"/>
            <a:chExt cx="37200" cy="833425"/>
          </a:xfrm>
        </p:grpSpPr>
        <p:sp>
          <p:nvSpPr>
            <p:cNvPr id="4858" name="Google Shape;4858;p4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9" name="Google Shape;4859;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60" name="Google Shape;4860;p49"/>
          <p:cNvGrpSpPr/>
          <p:nvPr/>
        </p:nvGrpSpPr>
        <p:grpSpPr>
          <a:xfrm>
            <a:off x="2332700" y="4415075"/>
            <a:ext cx="37200" cy="1232425"/>
            <a:chOff x="367100" y="2392375"/>
            <a:chExt cx="37200" cy="1232425"/>
          </a:xfrm>
        </p:grpSpPr>
        <p:sp>
          <p:nvSpPr>
            <p:cNvPr id="4861" name="Google Shape;4861;p4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2" name="Google Shape;4862;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63" name="Google Shape;4863;p49"/>
          <p:cNvGrpSpPr/>
          <p:nvPr/>
        </p:nvGrpSpPr>
        <p:grpSpPr>
          <a:xfrm>
            <a:off x="3508500" y="4637750"/>
            <a:ext cx="37200" cy="833425"/>
            <a:chOff x="367100" y="2392375"/>
            <a:chExt cx="37200" cy="833425"/>
          </a:xfrm>
        </p:grpSpPr>
        <p:sp>
          <p:nvSpPr>
            <p:cNvPr id="4864" name="Google Shape;4864;p4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5" name="Google Shape;4865;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66" name="Google Shape;4866;p49"/>
          <p:cNvSpPr/>
          <p:nvPr/>
        </p:nvSpPr>
        <p:spPr>
          <a:xfrm>
            <a:off x="2188638" y="477913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7" name="Google Shape;4867;p49"/>
          <p:cNvSpPr/>
          <p:nvPr/>
        </p:nvSpPr>
        <p:spPr>
          <a:xfrm>
            <a:off x="760591" y="4568856"/>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68" name="Google Shape;4868;p49"/>
          <p:cNvGrpSpPr/>
          <p:nvPr/>
        </p:nvGrpSpPr>
        <p:grpSpPr>
          <a:xfrm>
            <a:off x="338013" y="4628438"/>
            <a:ext cx="37200" cy="833425"/>
            <a:chOff x="367100" y="2392375"/>
            <a:chExt cx="37200" cy="833425"/>
          </a:xfrm>
        </p:grpSpPr>
        <p:sp>
          <p:nvSpPr>
            <p:cNvPr id="4869" name="Google Shape;4869;p4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0" name="Google Shape;4870;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71" name="Google Shape;4871;p49"/>
          <p:cNvGrpSpPr/>
          <p:nvPr/>
        </p:nvGrpSpPr>
        <p:grpSpPr>
          <a:xfrm>
            <a:off x="1254600" y="4404588"/>
            <a:ext cx="37200" cy="833425"/>
            <a:chOff x="367100" y="2392375"/>
            <a:chExt cx="37200" cy="833425"/>
          </a:xfrm>
        </p:grpSpPr>
        <p:sp>
          <p:nvSpPr>
            <p:cNvPr id="4872" name="Google Shape;4872;p4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3" name="Google Shape;4873;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74" name="Google Shape;4874;p49"/>
          <p:cNvGrpSpPr/>
          <p:nvPr/>
        </p:nvGrpSpPr>
        <p:grpSpPr>
          <a:xfrm>
            <a:off x="3807175" y="4504138"/>
            <a:ext cx="37200" cy="2435125"/>
            <a:chOff x="367100" y="2392375"/>
            <a:chExt cx="37200" cy="2435125"/>
          </a:xfrm>
        </p:grpSpPr>
        <p:sp>
          <p:nvSpPr>
            <p:cNvPr id="4875" name="Google Shape;4875;p4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6" name="Google Shape;4876;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77" name="Google Shape;4877;p49"/>
          <p:cNvGrpSpPr/>
          <p:nvPr/>
        </p:nvGrpSpPr>
        <p:grpSpPr>
          <a:xfrm>
            <a:off x="2913225" y="4415063"/>
            <a:ext cx="37200" cy="2435125"/>
            <a:chOff x="367100" y="2392375"/>
            <a:chExt cx="37200" cy="2435125"/>
          </a:xfrm>
        </p:grpSpPr>
        <p:sp>
          <p:nvSpPr>
            <p:cNvPr id="4878" name="Google Shape;4878;p4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9" name="Google Shape;4879;p4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80" name="Google Shape;4880;p49"/>
          <p:cNvSpPr txBox="1"/>
          <p:nvPr>
            <p:ph type="title"/>
          </p:nvPr>
        </p:nvSpPr>
        <p:spPr>
          <a:xfrm>
            <a:off x="720075"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881" name="Google Shape;4881;p49"/>
          <p:cNvSpPr txBox="1"/>
          <p:nvPr>
            <p:ph idx="2" type="title"/>
          </p:nvPr>
        </p:nvSpPr>
        <p:spPr>
          <a:xfrm>
            <a:off x="720075" y="3268175"/>
            <a:ext cx="3211200" cy="33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22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882" name="Google Shape;4882;p49"/>
          <p:cNvSpPr txBox="1"/>
          <p:nvPr>
            <p:ph idx="3" type="title"/>
          </p:nvPr>
        </p:nvSpPr>
        <p:spPr>
          <a:xfrm>
            <a:off x="720075" y="1692400"/>
            <a:ext cx="3211200" cy="33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22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883" name="Google Shape;4883;p49"/>
          <p:cNvSpPr txBox="1"/>
          <p:nvPr>
            <p:ph idx="1" type="subTitle"/>
          </p:nvPr>
        </p:nvSpPr>
        <p:spPr>
          <a:xfrm>
            <a:off x="720075" y="2017625"/>
            <a:ext cx="3211200" cy="73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884" name="Google Shape;4884;p49"/>
          <p:cNvSpPr txBox="1"/>
          <p:nvPr>
            <p:ph idx="4" type="subTitle"/>
          </p:nvPr>
        </p:nvSpPr>
        <p:spPr>
          <a:xfrm>
            <a:off x="720075" y="3593400"/>
            <a:ext cx="3211200" cy="73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4885" name="Shape 4885"/>
        <p:cNvGrpSpPr/>
        <p:nvPr/>
      </p:nvGrpSpPr>
      <p:grpSpPr>
        <a:xfrm>
          <a:off x="0" y="0"/>
          <a:ext cx="0" cy="0"/>
          <a:chOff x="0" y="0"/>
          <a:chExt cx="0" cy="0"/>
        </a:xfrm>
      </p:grpSpPr>
      <p:sp>
        <p:nvSpPr>
          <p:cNvPr id="4886" name="Google Shape;4886;p50"/>
          <p:cNvSpPr txBox="1"/>
          <p:nvPr>
            <p:ph type="title"/>
          </p:nvPr>
        </p:nvSpPr>
        <p:spPr>
          <a:xfrm>
            <a:off x="4597975" y="2180325"/>
            <a:ext cx="3696000" cy="1352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5000"/>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p:txBody>
      </p:sp>
      <p:sp>
        <p:nvSpPr>
          <p:cNvPr id="4887" name="Google Shape;4887;p50"/>
          <p:cNvSpPr txBox="1"/>
          <p:nvPr>
            <p:ph idx="2" type="title"/>
          </p:nvPr>
        </p:nvSpPr>
        <p:spPr>
          <a:xfrm>
            <a:off x="5841625" y="1070175"/>
            <a:ext cx="1208700" cy="930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r">
              <a:lnSpc>
                <a:spcPct val="100000"/>
              </a:lnSpc>
              <a:spcBef>
                <a:spcPts val="0"/>
              </a:spcBef>
              <a:spcAft>
                <a:spcPts val="0"/>
              </a:spcAft>
              <a:buSzPts val="6000"/>
              <a:buNone/>
              <a:defRPr sz="6000"/>
            </a:lvl2pPr>
            <a:lvl3pPr lvl="2" algn="r">
              <a:lnSpc>
                <a:spcPct val="100000"/>
              </a:lnSpc>
              <a:spcBef>
                <a:spcPts val="0"/>
              </a:spcBef>
              <a:spcAft>
                <a:spcPts val="0"/>
              </a:spcAft>
              <a:buSzPts val="6000"/>
              <a:buNone/>
              <a:defRPr sz="6000"/>
            </a:lvl3pPr>
            <a:lvl4pPr lvl="3" algn="r">
              <a:lnSpc>
                <a:spcPct val="100000"/>
              </a:lnSpc>
              <a:spcBef>
                <a:spcPts val="0"/>
              </a:spcBef>
              <a:spcAft>
                <a:spcPts val="0"/>
              </a:spcAft>
              <a:buSzPts val="6000"/>
              <a:buNone/>
              <a:defRPr sz="6000"/>
            </a:lvl4pPr>
            <a:lvl5pPr lvl="4" algn="r">
              <a:lnSpc>
                <a:spcPct val="100000"/>
              </a:lnSpc>
              <a:spcBef>
                <a:spcPts val="0"/>
              </a:spcBef>
              <a:spcAft>
                <a:spcPts val="0"/>
              </a:spcAft>
              <a:buSzPts val="6000"/>
              <a:buNone/>
              <a:defRPr sz="6000"/>
            </a:lvl5pPr>
            <a:lvl6pPr lvl="5" algn="r">
              <a:lnSpc>
                <a:spcPct val="100000"/>
              </a:lnSpc>
              <a:spcBef>
                <a:spcPts val="0"/>
              </a:spcBef>
              <a:spcAft>
                <a:spcPts val="0"/>
              </a:spcAft>
              <a:buSzPts val="6000"/>
              <a:buNone/>
              <a:defRPr sz="6000"/>
            </a:lvl6pPr>
            <a:lvl7pPr lvl="6" algn="r">
              <a:lnSpc>
                <a:spcPct val="100000"/>
              </a:lnSpc>
              <a:spcBef>
                <a:spcPts val="0"/>
              </a:spcBef>
              <a:spcAft>
                <a:spcPts val="0"/>
              </a:spcAft>
              <a:buSzPts val="6000"/>
              <a:buNone/>
              <a:defRPr sz="6000"/>
            </a:lvl7pPr>
            <a:lvl8pPr lvl="7" algn="r">
              <a:lnSpc>
                <a:spcPct val="100000"/>
              </a:lnSpc>
              <a:spcBef>
                <a:spcPts val="0"/>
              </a:spcBef>
              <a:spcAft>
                <a:spcPts val="0"/>
              </a:spcAft>
              <a:buSzPts val="6000"/>
              <a:buNone/>
              <a:defRPr sz="6000"/>
            </a:lvl8pPr>
            <a:lvl9pPr lvl="8" algn="r">
              <a:lnSpc>
                <a:spcPct val="100000"/>
              </a:lnSpc>
              <a:spcBef>
                <a:spcPts val="0"/>
              </a:spcBef>
              <a:spcAft>
                <a:spcPts val="0"/>
              </a:spcAft>
              <a:buSzPts val="6000"/>
              <a:buNone/>
              <a:defRPr sz="6000"/>
            </a:lvl9pPr>
          </a:lstStyle>
          <a:p/>
        </p:txBody>
      </p:sp>
      <p:sp>
        <p:nvSpPr>
          <p:cNvPr id="4888" name="Google Shape;4888;p50"/>
          <p:cNvSpPr txBox="1"/>
          <p:nvPr>
            <p:ph idx="1" type="subTitle"/>
          </p:nvPr>
        </p:nvSpPr>
        <p:spPr>
          <a:xfrm>
            <a:off x="5042275" y="3531600"/>
            <a:ext cx="2807400" cy="69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r">
              <a:lnSpc>
                <a:spcPct val="100000"/>
              </a:lnSpc>
              <a:spcBef>
                <a:spcPts val="1600"/>
              </a:spcBef>
              <a:spcAft>
                <a:spcPts val="0"/>
              </a:spcAft>
              <a:buSzPts val="1600"/>
              <a:buNone/>
              <a:defRPr sz="1600"/>
            </a:lvl2pPr>
            <a:lvl3pPr lvl="2" algn="r">
              <a:lnSpc>
                <a:spcPct val="100000"/>
              </a:lnSpc>
              <a:spcBef>
                <a:spcPts val="1600"/>
              </a:spcBef>
              <a:spcAft>
                <a:spcPts val="0"/>
              </a:spcAft>
              <a:buSzPts val="1600"/>
              <a:buNone/>
              <a:defRPr sz="1600"/>
            </a:lvl3pPr>
            <a:lvl4pPr lvl="3" algn="r">
              <a:lnSpc>
                <a:spcPct val="100000"/>
              </a:lnSpc>
              <a:spcBef>
                <a:spcPts val="1600"/>
              </a:spcBef>
              <a:spcAft>
                <a:spcPts val="0"/>
              </a:spcAft>
              <a:buSzPts val="1600"/>
              <a:buNone/>
              <a:defRPr sz="1600"/>
            </a:lvl4pPr>
            <a:lvl5pPr lvl="4" algn="r">
              <a:lnSpc>
                <a:spcPct val="100000"/>
              </a:lnSpc>
              <a:spcBef>
                <a:spcPts val="1600"/>
              </a:spcBef>
              <a:spcAft>
                <a:spcPts val="0"/>
              </a:spcAft>
              <a:buSzPts val="1600"/>
              <a:buNone/>
              <a:defRPr sz="1600"/>
            </a:lvl5pPr>
            <a:lvl6pPr lvl="5" algn="r">
              <a:lnSpc>
                <a:spcPct val="100000"/>
              </a:lnSpc>
              <a:spcBef>
                <a:spcPts val="1600"/>
              </a:spcBef>
              <a:spcAft>
                <a:spcPts val="0"/>
              </a:spcAft>
              <a:buSzPts val="1600"/>
              <a:buNone/>
              <a:defRPr sz="1600"/>
            </a:lvl6pPr>
            <a:lvl7pPr lvl="6" algn="r">
              <a:lnSpc>
                <a:spcPct val="100000"/>
              </a:lnSpc>
              <a:spcBef>
                <a:spcPts val="1600"/>
              </a:spcBef>
              <a:spcAft>
                <a:spcPts val="0"/>
              </a:spcAft>
              <a:buSzPts val="1600"/>
              <a:buNone/>
              <a:defRPr sz="1600"/>
            </a:lvl7pPr>
            <a:lvl8pPr lvl="7" algn="r">
              <a:lnSpc>
                <a:spcPct val="100000"/>
              </a:lnSpc>
              <a:spcBef>
                <a:spcPts val="1600"/>
              </a:spcBef>
              <a:spcAft>
                <a:spcPts val="0"/>
              </a:spcAft>
              <a:buSzPts val="1600"/>
              <a:buNone/>
              <a:defRPr sz="1600"/>
            </a:lvl8pPr>
            <a:lvl9pPr lvl="8" algn="r">
              <a:lnSpc>
                <a:spcPct val="100000"/>
              </a:lnSpc>
              <a:spcBef>
                <a:spcPts val="1600"/>
              </a:spcBef>
              <a:spcAft>
                <a:spcPts val="1600"/>
              </a:spcAft>
              <a:buSzPts val="1600"/>
              <a:buNone/>
              <a:defRPr sz="1600"/>
            </a:lvl9pPr>
          </a:lstStyle>
          <a:p/>
        </p:txBody>
      </p:sp>
      <p:grpSp>
        <p:nvGrpSpPr>
          <p:cNvPr id="4889" name="Google Shape;4889;p50"/>
          <p:cNvGrpSpPr/>
          <p:nvPr/>
        </p:nvGrpSpPr>
        <p:grpSpPr>
          <a:xfrm rot="2320441">
            <a:off x="-2906731" y="1479042"/>
            <a:ext cx="10719355" cy="4711826"/>
            <a:chOff x="5270825" y="560825"/>
            <a:chExt cx="1890175" cy="830850"/>
          </a:xfrm>
        </p:grpSpPr>
        <p:sp>
          <p:nvSpPr>
            <p:cNvPr id="4890" name="Google Shape;4890;p50"/>
            <p:cNvSpPr/>
            <p:nvPr/>
          </p:nvSpPr>
          <p:spPr>
            <a:xfrm>
              <a:off x="5270825" y="689775"/>
              <a:ext cx="1890175" cy="701900"/>
            </a:xfrm>
            <a:custGeom>
              <a:rect b="b" l="l" r="r" t="t"/>
              <a:pathLst>
                <a:path extrusionOk="0" h="28076" w="75607">
                  <a:moveTo>
                    <a:pt x="18" y="1"/>
                  </a:moveTo>
                  <a:lnTo>
                    <a:pt x="0" y="117"/>
                  </a:lnTo>
                  <a:cubicBezTo>
                    <a:pt x="2471" y="518"/>
                    <a:pt x="7092" y="5353"/>
                    <a:pt x="11160" y="9627"/>
                  </a:cubicBezTo>
                  <a:cubicBezTo>
                    <a:pt x="14658" y="13302"/>
                    <a:pt x="17691" y="16487"/>
                    <a:pt x="18957" y="16487"/>
                  </a:cubicBezTo>
                  <a:lnTo>
                    <a:pt x="19038" y="16487"/>
                  </a:lnTo>
                  <a:cubicBezTo>
                    <a:pt x="20313" y="16335"/>
                    <a:pt x="19983" y="13177"/>
                    <a:pt x="19609" y="9520"/>
                  </a:cubicBezTo>
                  <a:cubicBezTo>
                    <a:pt x="19252" y="6085"/>
                    <a:pt x="18859" y="2204"/>
                    <a:pt x="20028" y="1277"/>
                  </a:cubicBezTo>
                  <a:cubicBezTo>
                    <a:pt x="20980" y="526"/>
                    <a:pt x="22208" y="258"/>
                    <a:pt x="23468" y="258"/>
                  </a:cubicBezTo>
                  <a:cubicBezTo>
                    <a:pt x="24724" y="258"/>
                    <a:pt x="26012" y="523"/>
                    <a:pt x="27093" y="839"/>
                  </a:cubicBezTo>
                  <a:cubicBezTo>
                    <a:pt x="32714" y="2463"/>
                    <a:pt x="38941" y="7075"/>
                    <a:pt x="40154" y="10519"/>
                  </a:cubicBezTo>
                  <a:cubicBezTo>
                    <a:pt x="41242" y="13596"/>
                    <a:pt x="41010" y="16130"/>
                    <a:pt x="40823" y="18173"/>
                  </a:cubicBezTo>
                  <a:cubicBezTo>
                    <a:pt x="40662" y="19957"/>
                    <a:pt x="40520" y="21500"/>
                    <a:pt x="41314" y="22812"/>
                  </a:cubicBezTo>
                  <a:cubicBezTo>
                    <a:pt x="43455" y="26336"/>
                    <a:pt x="46470" y="28075"/>
                    <a:pt x="50476" y="28075"/>
                  </a:cubicBezTo>
                  <a:cubicBezTo>
                    <a:pt x="51635" y="28075"/>
                    <a:pt x="52875" y="27932"/>
                    <a:pt x="54205" y="27638"/>
                  </a:cubicBezTo>
                  <a:cubicBezTo>
                    <a:pt x="61279" y="26077"/>
                    <a:pt x="75463" y="11955"/>
                    <a:pt x="75606" y="11812"/>
                  </a:cubicBezTo>
                  <a:lnTo>
                    <a:pt x="75526" y="11723"/>
                  </a:lnTo>
                  <a:cubicBezTo>
                    <a:pt x="75383" y="11866"/>
                    <a:pt x="61216" y="25970"/>
                    <a:pt x="54178" y="27522"/>
                  </a:cubicBezTo>
                  <a:cubicBezTo>
                    <a:pt x="52862" y="27811"/>
                    <a:pt x="51630" y="27956"/>
                    <a:pt x="50481" y="27956"/>
                  </a:cubicBezTo>
                  <a:cubicBezTo>
                    <a:pt x="46521" y="27956"/>
                    <a:pt x="43537" y="26234"/>
                    <a:pt x="41421" y="22749"/>
                  </a:cubicBezTo>
                  <a:cubicBezTo>
                    <a:pt x="40645" y="21465"/>
                    <a:pt x="40778" y="20020"/>
                    <a:pt x="40948" y="18182"/>
                  </a:cubicBezTo>
                  <a:cubicBezTo>
                    <a:pt x="41135" y="16130"/>
                    <a:pt x="41367" y="13579"/>
                    <a:pt x="40270" y="10474"/>
                  </a:cubicBezTo>
                  <a:cubicBezTo>
                    <a:pt x="39039" y="7004"/>
                    <a:pt x="32785" y="2356"/>
                    <a:pt x="27129" y="723"/>
                  </a:cubicBezTo>
                  <a:cubicBezTo>
                    <a:pt x="26032" y="404"/>
                    <a:pt x="24729" y="135"/>
                    <a:pt x="23458" y="135"/>
                  </a:cubicBezTo>
                  <a:cubicBezTo>
                    <a:pt x="22177" y="135"/>
                    <a:pt x="20929" y="408"/>
                    <a:pt x="19957" y="1178"/>
                  </a:cubicBezTo>
                  <a:cubicBezTo>
                    <a:pt x="18726" y="2151"/>
                    <a:pt x="19109" y="5898"/>
                    <a:pt x="19484" y="9528"/>
                  </a:cubicBezTo>
                  <a:cubicBezTo>
                    <a:pt x="19841" y="12972"/>
                    <a:pt x="20171" y="16228"/>
                    <a:pt x="19020" y="16362"/>
                  </a:cubicBezTo>
                  <a:cubicBezTo>
                    <a:pt x="18998" y="16365"/>
                    <a:pt x="18975" y="16366"/>
                    <a:pt x="18951" y="16366"/>
                  </a:cubicBezTo>
                  <a:cubicBezTo>
                    <a:pt x="17745" y="16366"/>
                    <a:pt x="14583" y="13055"/>
                    <a:pt x="11250" y="9546"/>
                  </a:cubicBezTo>
                  <a:cubicBezTo>
                    <a:pt x="7164" y="5255"/>
                    <a:pt x="2534" y="402"/>
                    <a:pt x="1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1" name="Google Shape;4891;p50"/>
            <p:cNvSpPr/>
            <p:nvPr/>
          </p:nvSpPr>
          <p:spPr>
            <a:xfrm>
              <a:off x="5271500" y="691075"/>
              <a:ext cx="1882350" cy="687000"/>
            </a:xfrm>
            <a:custGeom>
              <a:rect b="b" l="l" r="r" t="t"/>
              <a:pathLst>
                <a:path extrusionOk="0" h="27480" w="75294">
                  <a:moveTo>
                    <a:pt x="24087" y="0"/>
                  </a:moveTo>
                  <a:cubicBezTo>
                    <a:pt x="22729" y="0"/>
                    <a:pt x="21392" y="297"/>
                    <a:pt x="20349" y="1153"/>
                  </a:cubicBezTo>
                  <a:cubicBezTo>
                    <a:pt x="19136" y="2152"/>
                    <a:pt x="19439" y="5810"/>
                    <a:pt x="19733" y="9352"/>
                  </a:cubicBezTo>
                  <a:cubicBezTo>
                    <a:pt x="20019" y="12777"/>
                    <a:pt x="20295" y="16016"/>
                    <a:pt x="19118" y="16230"/>
                  </a:cubicBezTo>
                  <a:cubicBezTo>
                    <a:pt x="19076" y="16237"/>
                    <a:pt x="19033" y="16241"/>
                    <a:pt x="18987" y="16241"/>
                  </a:cubicBezTo>
                  <a:cubicBezTo>
                    <a:pt x="17775" y="16241"/>
                    <a:pt x="15102" y="13658"/>
                    <a:pt x="11767" y="10297"/>
                  </a:cubicBezTo>
                  <a:cubicBezTo>
                    <a:pt x="11428" y="9958"/>
                    <a:pt x="11098" y="9619"/>
                    <a:pt x="10759" y="9280"/>
                  </a:cubicBezTo>
                  <a:cubicBezTo>
                    <a:pt x="6646" y="5132"/>
                    <a:pt x="2400" y="841"/>
                    <a:pt x="18" y="413"/>
                  </a:cubicBezTo>
                  <a:lnTo>
                    <a:pt x="0" y="538"/>
                  </a:lnTo>
                  <a:cubicBezTo>
                    <a:pt x="2346" y="957"/>
                    <a:pt x="6575" y="5230"/>
                    <a:pt x="10670" y="9361"/>
                  </a:cubicBezTo>
                  <a:cubicBezTo>
                    <a:pt x="11009" y="9708"/>
                    <a:pt x="11348" y="10047"/>
                    <a:pt x="11678" y="10377"/>
                  </a:cubicBezTo>
                  <a:cubicBezTo>
                    <a:pt x="15038" y="13755"/>
                    <a:pt x="17723" y="16359"/>
                    <a:pt x="18989" y="16359"/>
                  </a:cubicBezTo>
                  <a:cubicBezTo>
                    <a:pt x="19040" y="16359"/>
                    <a:pt x="19089" y="16354"/>
                    <a:pt x="19136" y="16346"/>
                  </a:cubicBezTo>
                  <a:cubicBezTo>
                    <a:pt x="20420" y="16114"/>
                    <a:pt x="20144" y="12822"/>
                    <a:pt x="19858" y="9343"/>
                  </a:cubicBezTo>
                  <a:cubicBezTo>
                    <a:pt x="19564" y="5837"/>
                    <a:pt x="19261" y="2206"/>
                    <a:pt x="20429" y="1242"/>
                  </a:cubicBezTo>
                  <a:cubicBezTo>
                    <a:pt x="21444" y="409"/>
                    <a:pt x="22752" y="120"/>
                    <a:pt x="24083" y="120"/>
                  </a:cubicBezTo>
                  <a:cubicBezTo>
                    <a:pt x="25303" y="120"/>
                    <a:pt x="26543" y="363"/>
                    <a:pt x="27593" y="654"/>
                  </a:cubicBezTo>
                  <a:cubicBezTo>
                    <a:pt x="33142" y="2197"/>
                    <a:pt x="39217" y="6747"/>
                    <a:pt x="40341" y="10190"/>
                  </a:cubicBezTo>
                  <a:cubicBezTo>
                    <a:pt x="41322" y="13197"/>
                    <a:pt x="41099" y="15685"/>
                    <a:pt x="40912" y="17693"/>
                  </a:cubicBezTo>
                  <a:cubicBezTo>
                    <a:pt x="40751" y="19495"/>
                    <a:pt x="40618" y="21056"/>
                    <a:pt x="41403" y="22376"/>
                  </a:cubicBezTo>
                  <a:cubicBezTo>
                    <a:pt x="43437" y="25793"/>
                    <a:pt x="46345" y="27479"/>
                    <a:pt x="50234" y="27479"/>
                  </a:cubicBezTo>
                  <a:cubicBezTo>
                    <a:pt x="51448" y="27479"/>
                    <a:pt x="52759" y="27318"/>
                    <a:pt x="54169" y="26988"/>
                  </a:cubicBezTo>
                  <a:cubicBezTo>
                    <a:pt x="61145" y="25356"/>
                    <a:pt x="75151" y="11359"/>
                    <a:pt x="75294" y="11216"/>
                  </a:cubicBezTo>
                  <a:lnTo>
                    <a:pt x="75204" y="11136"/>
                  </a:lnTo>
                  <a:cubicBezTo>
                    <a:pt x="75062" y="11279"/>
                    <a:pt x="61082" y="25240"/>
                    <a:pt x="54142" y="26864"/>
                  </a:cubicBezTo>
                  <a:cubicBezTo>
                    <a:pt x="52741" y="27192"/>
                    <a:pt x="51438" y="27357"/>
                    <a:pt x="50231" y="27357"/>
                  </a:cubicBezTo>
                  <a:cubicBezTo>
                    <a:pt x="46390" y="27357"/>
                    <a:pt x="43517" y="25688"/>
                    <a:pt x="41501" y="22314"/>
                  </a:cubicBezTo>
                  <a:cubicBezTo>
                    <a:pt x="40742" y="21020"/>
                    <a:pt x="40867" y="19557"/>
                    <a:pt x="41037" y="17702"/>
                  </a:cubicBezTo>
                  <a:cubicBezTo>
                    <a:pt x="41215" y="15685"/>
                    <a:pt x="41447" y="13179"/>
                    <a:pt x="40457" y="10154"/>
                  </a:cubicBezTo>
                  <a:cubicBezTo>
                    <a:pt x="39324" y="6675"/>
                    <a:pt x="33204" y="2090"/>
                    <a:pt x="27629" y="538"/>
                  </a:cubicBezTo>
                  <a:cubicBezTo>
                    <a:pt x="26568" y="245"/>
                    <a:pt x="25319" y="0"/>
                    <a:pt x="2408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2" name="Google Shape;4892;p50"/>
            <p:cNvSpPr/>
            <p:nvPr/>
          </p:nvSpPr>
          <p:spPr>
            <a:xfrm>
              <a:off x="5271925" y="688675"/>
              <a:ext cx="1874575" cy="676000"/>
            </a:xfrm>
            <a:custGeom>
              <a:rect b="b" l="l" r="r" t="t"/>
              <a:pathLst>
                <a:path extrusionOk="0" h="27040" w="74983">
                  <a:moveTo>
                    <a:pt x="24729" y="0"/>
                  </a:moveTo>
                  <a:cubicBezTo>
                    <a:pt x="23091" y="0"/>
                    <a:pt x="21748" y="425"/>
                    <a:pt x="20760" y="1267"/>
                  </a:cubicBezTo>
                  <a:cubicBezTo>
                    <a:pt x="19547" y="2311"/>
                    <a:pt x="19770" y="5879"/>
                    <a:pt x="19993" y="9332"/>
                  </a:cubicBezTo>
                  <a:cubicBezTo>
                    <a:pt x="20207" y="12739"/>
                    <a:pt x="20412" y="15951"/>
                    <a:pt x="19217" y="16245"/>
                  </a:cubicBezTo>
                  <a:cubicBezTo>
                    <a:pt x="19154" y="16261"/>
                    <a:pt x="19087" y="16268"/>
                    <a:pt x="19015" y="16268"/>
                  </a:cubicBezTo>
                  <a:cubicBezTo>
                    <a:pt x="17701" y="16268"/>
                    <a:pt x="14987" y="13752"/>
                    <a:pt x="11839" y="10714"/>
                  </a:cubicBezTo>
                  <a:cubicBezTo>
                    <a:pt x="11331" y="10224"/>
                    <a:pt x="10804" y="9715"/>
                    <a:pt x="10287" y="9207"/>
                  </a:cubicBezTo>
                  <a:cubicBezTo>
                    <a:pt x="6353" y="5380"/>
                    <a:pt x="2285" y="1428"/>
                    <a:pt x="28" y="982"/>
                  </a:cubicBezTo>
                  <a:lnTo>
                    <a:pt x="1" y="1098"/>
                  </a:lnTo>
                  <a:cubicBezTo>
                    <a:pt x="2231" y="1535"/>
                    <a:pt x="6281" y="5478"/>
                    <a:pt x="10198" y="9296"/>
                  </a:cubicBezTo>
                  <a:cubicBezTo>
                    <a:pt x="10724" y="9804"/>
                    <a:pt x="11241" y="10313"/>
                    <a:pt x="11759" y="10804"/>
                  </a:cubicBezTo>
                  <a:cubicBezTo>
                    <a:pt x="15024" y="13962"/>
                    <a:pt x="17656" y="16388"/>
                    <a:pt x="19012" y="16388"/>
                  </a:cubicBezTo>
                  <a:cubicBezTo>
                    <a:pt x="19101" y="16388"/>
                    <a:pt x="19172" y="16379"/>
                    <a:pt x="19244" y="16361"/>
                  </a:cubicBezTo>
                  <a:cubicBezTo>
                    <a:pt x="20546" y="16040"/>
                    <a:pt x="20332" y="12784"/>
                    <a:pt x="20118" y="9332"/>
                  </a:cubicBezTo>
                  <a:cubicBezTo>
                    <a:pt x="19895" y="5906"/>
                    <a:pt x="19672" y="2364"/>
                    <a:pt x="20840" y="1365"/>
                  </a:cubicBezTo>
                  <a:cubicBezTo>
                    <a:pt x="21923" y="437"/>
                    <a:pt x="23329" y="123"/>
                    <a:pt x="24734" y="123"/>
                  </a:cubicBezTo>
                  <a:cubicBezTo>
                    <a:pt x="25842" y="123"/>
                    <a:pt x="26949" y="318"/>
                    <a:pt x="27897" y="562"/>
                  </a:cubicBezTo>
                  <a:cubicBezTo>
                    <a:pt x="33446" y="1981"/>
                    <a:pt x="39476" y="6486"/>
                    <a:pt x="40538" y="10010"/>
                  </a:cubicBezTo>
                  <a:cubicBezTo>
                    <a:pt x="41412" y="12927"/>
                    <a:pt x="41207" y="15273"/>
                    <a:pt x="41020" y="17343"/>
                  </a:cubicBezTo>
                  <a:cubicBezTo>
                    <a:pt x="40859" y="19180"/>
                    <a:pt x="40717" y="20759"/>
                    <a:pt x="41493" y="22089"/>
                  </a:cubicBezTo>
                  <a:cubicBezTo>
                    <a:pt x="43420" y="25398"/>
                    <a:pt x="46221" y="27040"/>
                    <a:pt x="49994" y="27040"/>
                  </a:cubicBezTo>
                  <a:cubicBezTo>
                    <a:pt x="51261" y="27040"/>
                    <a:pt x="52644" y="26852"/>
                    <a:pt x="54134" y="26478"/>
                  </a:cubicBezTo>
                  <a:cubicBezTo>
                    <a:pt x="61012" y="24774"/>
                    <a:pt x="74840" y="10920"/>
                    <a:pt x="74982" y="10777"/>
                  </a:cubicBezTo>
                  <a:lnTo>
                    <a:pt x="74893" y="10688"/>
                  </a:lnTo>
                  <a:cubicBezTo>
                    <a:pt x="74759" y="10830"/>
                    <a:pt x="60949" y="24667"/>
                    <a:pt x="54107" y="26362"/>
                  </a:cubicBezTo>
                  <a:cubicBezTo>
                    <a:pt x="52626" y="26729"/>
                    <a:pt x="51259" y="26913"/>
                    <a:pt x="50001" y="26913"/>
                  </a:cubicBezTo>
                  <a:cubicBezTo>
                    <a:pt x="46270" y="26913"/>
                    <a:pt x="43501" y="25295"/>
                    <a:pt x="41600" y="22026"/>
                  </a:cubicBezTo>
                  <a:cubicBezTo>
                    <a:pt x="40841" y="20724"/>
                    <a:pt x="40975" y="19243"/>
                    <a:pt x="41145" y="17361"/>
                  </a:cubicBezTo>
                  <a:cubicBezTo>
                    <a:pt x="41314" y="15380"/>
                    <a:pt x="41537" y="12918"/>
                    <a:pt x="40654" y="9974"/>
                  </a:cubicBezTo>
                  <a:cubicBezTo>
                    <a:pt x="39584" y="6414"/>
                    <a:pt x="33517" y="1865"/>
                    <a:pt x="27924" y="446"/>
                  </a:cubicBezTo>
                  <a:cubicBezTo>
                    <a:pt x="26765" y="148"/>
                    <a:pt x="25696" y="0"/>
                    <a:pt x="2472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3" name="Google Shape;4893;p50"/>
            <p:cNvSpPr/>
            <p:nvPr/>
          </p:nvSpPr>
          <p:spPr>
            <a:xfrm>
              <a:off x="5272600" y="686175"/>
              <a:ext cx="1866525" cy="664900"/>
            </a:xfrm>
            <a:custGeom>
              <a:rect b="b" l="l" r="r" t="t"/>
              <a:pathLst>
                <a:path extrusionOk="0" h="26596" w="74661">
                  <a:moveTo>
                    <a:pt x="25388" y="0"/>
                  </a:moveTo>
                  <a:cubicBezTo>
                    <a:pt x="23642" y="0"/>
                    <a:pt x="22204" y="470"/>
                    <a:pt x="21161" y="1394"/>
                  </a:cubicBezTo>
                  <a:cubicBezTo>
                    <a:pt x="19948" y="2464"/>
                    <a:pt x="20100" y="5952"/>
                    <a:pt x="20242" y="9333"/>
                  </a:cubicBezTo>
                  <a:cubicBezTo>
                    <a:pt x="20394" y="12706"/>
                    <a:pt x="20528" y="15890"/>
                    <a:pt x="19306" y="16256"/>
                  </a:cubicBezTo>
                  <a:cubicBezTo>
                    <a:pt x="19212" y="16285"/>
                    <a:pt x="19111" y="16299"/>
                    <a:pt x="19002" y="16299"/>
                  </a:cubicBezTo>
                  <a:cubicBezTo>
                    <a:pt x="17596" y="16299"/>
                    <a:pt x="14949" y="13960"/>
                    <a:pt x="11910" y="11144"/>
                  </a:cubicBezTo>
                  <a:cubicBezTo>
                    <a:pt x="11214" y="10502"/>
                    <a:pt x="10492" y="9824"/>
                    <a:pt x="9805" y="9182"/>
                  </a:cubicBezTo>
                  <a:cubicBezTo>
                    <a:pt x="5880" y="5497"/>
                    <a:pt x="2168" y="2009"/>
                    <a:pt x="27" y="1545"/>
                  </a:cubicBezTo>
                  <a:lnTo>
                    <a:pt x="1" y="1661"/>
                  </a:lnTo>
                  <a:cubicBezTo>
                    <a:pt x="2106" y="2125"/>
                    <a:pt x="5808" y="5596"/>
                    <a:pt x="9716" y="9271"/>
                  </a:cubicBezTo>
                  <a:cubicBezTo>
                    <a:pt x="10411" y="9913"/>
                    <a:pt x="11125" y="10591"/>
                    <a:pt x="11830" y="11234"/>
                  </a:cubicBezTo>
                  <a:cubicBezTo>
                    <a:pt x="14891" y="14071"/>
                    <a:pt x="17560" y="16425"/>
                    <a:pt x="19021" y="16425"/>
                  </a:cubicBezTo>
                  <a:cubicBezTo>
                    <a:pt x="19135" y="16425"/>
                    <a:pt x="19242" y="16411"/>
                    <a:pt x="19341" y="16381"/>
                  </a:cubicBezTo>
                  <a:cubicBezTo>
                    <a:pt x="20653" y="15980"/>
                    <a:pt x="20519" y="12750"/>
                    <a:pt x="20367" y="9325"/>
                  </a:cubicBezTo>
                  <a:cubicBezTo>
                    <a:pt x="20225" y="5979"/>
                    <a:pt x="20073" y="2518"/>
                    <a:pt x="21242" y="1483"/>
                  </a:cubicBezTo>
                  <a:cubicBezTo>
                    <a:pt x="22265" y="579"/>
                    <a:pt x="23672" y="123"/>
                    <a:pt x="25388" y="123"/>
                  </a:cubicBezTo>
                  <a:cubicBezTo>
                    <a:pt x="26245" y="123"/>
                    <a:pt x="27180" y="237"/>
                    <a:pt x="28182" y="466"/>
                  </a:cubicBezTo>
                  <a:cubicBezTo>
                    <a:pt x="33651" y="1733"/>
                    <a:pt x="39744" y="6283"/>
                    <a:pt x="40725" y="9833"/>
                  </a:cubicBezTo>
                  <a:cubicBezTo>
                    <a:pt x="41501" y="12670"/>
                    <a:pt x="41296" y="14972"/>
                    <a:pt x="41118" y="17006"/>
                  </a:cubicBezTo>
                  <a:cubicBezTo>
                    <a:pt x="40948" y="18861"/>
                    <a:pt x="40805" y="20458"/>
                    <a:pt x="41573" y="21805"/>
                  </a:cubicBezTo>
                  <a:cubicBezTo>
                    <a:pt x="43402" y="25008"/>
                    <a:pt x="46096" y="26596"/>
                    <a:pt x="49753" y="26596"/>
                  </a:cubicBezTo>
                  <a:cubicBezTo>
                    <a:pt x="51074" y="26596"/>
                    <a:pt x="52519" y="26390"/>
                    <a:pt x="54098" y="25980"/>
                  </a:cubicBezTo>
                  <a:cubicBezTo>
                    <a:pt x="60878" y="24205"/>
                    <a:pt x="74527" y="10475"/>
                    <a:pt x="74661" y="10342"/>
                  </a:cubicBezTo>
                  <a:lnTo>
                    <a:pt x="74572" y="10252"/>
                  </a:lnTo>
                  <a:cubicBezTo>
                    <a:pt x="74438" y="10386"/>
                    <a:pt x="60815" y="24089"/>
                    <a:pt x="54062" y="25864"/>
                  </a:cubicBezTo>
                  <a:cubicBezTo>
                    <a:pt x="52503" y="26271"/>
                    <a:pt x="51072" y="26475"/>
                    <a:pt x="49765" y="26475"/>
                  </a:cubicBezTo>
                  <a:cubicBezTo>
                    <a:pt x="46147" y="26475"/>
                    <a:pt x="43482" y="24908"/>
                    <a:pt x="41680" y="21743"/>
                  </a:cubicBezTo>
                  <a:cubicBezTo>
                    <a:pt x="40930" y="20431"/>
                    <a:pt x="41064" y="18924"/>
                    <a:pt x="41234" y="17014"/>
                  </a:cubicBezTo>
                  <a:cubicBezTo>
                    <a:pt x="41421" y="14972"/>
                    <a:pt x="41626" y="12661"/>
                    <a:pt x="40841" y="9806"/>
                  </a:cubicBezTo>
                  <a:cubicBezTo>
                    <a:pt x="39851" y="6220"/>
                    <a:pt x="33713" y="1626"/>
                    <a:pt x="28209" y="350"/>
                  </a:cubicBezTo>
                  <a:cubicBezTo>
                    <a:pt x="27199" y="116"/>
                    <a:pt x="26255" y="0"/>
                    <a:pt x="253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4" name="Google Shape;4894;p50"/>
            <p:cNvSpPr/>
            <p:nvPr/>
          </p:nvSpPr>
          <p:spPr>
            <a:xfrm>
              <a:off x="5273275" y="683450"/>
              <a:ext cx="1858500" cy="654700"/>
            </a:xfrm>
            <a:custGeom>
              <a:rect b="b" l="l" r="r" t="t"/>
              <a:pathLst>
                <a:path extrusionOk="0" h="26188" w="74340">
                  <a:moveTo>
                    <a:pt x="26021" y="0"/>
                  </a:moveTo>
                  <a:cubicBezTo>
                    <a:pt x="24181" y="0"/>
                    <a:pt x="22663" y="514"/>
                    <a:pt x="21563" y="1521"/>
                  </a:cubicBezTo>
                  <a:cubicBezTo>
                    <a:pt x="20358" y="2627"/>
                    <a:pt x="20430" y="6044"/>
                    <a:pt x="20501" y="9344"/>
                  </a:cubicBezTo>
                  <a:cubicBezTo>
                    <a:pt x="20572" y="12690"/>
                    <a:pt x="20644" y="15848"/>
                    <a:pt x="19404" y="16285"/>
                  </a:cubicBezTo>
                  <a:cubicBezTo>
                    <a:pt x="19280" y="16329"/>
                    <a:pt x="19144" y="16350"/>
                    <a:pt x="18997" y="16350"/>
                  </a:cubicBezTo>
                  <a:cubicBezTo>
                    <a:pt x="17486" y="16350"/>
                    <a:pt x="14819" y="14104"/>
                    <a:pt x="11981" y="11584"/>
                  </a:cubicBezTo>
                  <a:cubicBezTo>
                    <a:pt x="11089" y="10798"/>
                    <a:pt x="10188" y="9978"/>
                    <a:pt x="9323" y="9193"/>
                  </a:cubicBezTo>
                  <a:cubicBezTo>
                    <a:pt x="5585" y="5803"/>
                    <a:pt x="2052" y="2609"/>
                    <a:pt x="27" y="2118"/>
                  </a:cubicBezTo>
                  <a:lnTo>
                    <a:pt x="0" y="2243"/>
                  </a:lnTo>
                  <a:cubicBezTo>
                    <a:pt x="1990" y="2716"/>
                    <a:pt x="5514" y="5910"/>
                    <a:pt x="9234" y="9282"/>
                  </a:cubicBezTo>
                  <a:cubicBezTo>
                    <a:pt x="10108" y="10067"/>
                    <a:pt x="11009" y="10888"/>
                    <a:pt x="11892" y="11673"/>
                  </a:cubicBezTo>
                  <a:cubicBezTo>
                    <a:pt x="14756" y="14206"/>
                    <a:pt x="17441" y="16472"/>
                    <a:pt x="19011" y="16472"/>
                  </a:cubicBezTo>
                  <a:cubicBezTo>
                    <a:pt x="19163" y="16472"/>
                    <a:pt x="19314" y="16445"/>
                    <a:pt x="19448" y="16401"/>
                  </a:cubicBezTo>
                  <a:cubicBezTo>
                    <a:pt x="20769" y="15928"/>
                    <a:pt x="20697" y="12725"/>
                    <a:pt x="20626" y="9335"/>
                  </a:cubicBezTo>
                  <a:cubicBezTo>
                    <a:pt x="20554" y="6061"/>
                    <a:pt x="20474" y="2680"/>
                    <a:pt x="21643" y="1610"/>
                  </a:cubicBezTo>
                  <a:cubicBezTo>
                    <a:pt x="22723" y="623"/>
                    <a:pt x="24216" y="119"/>
                    <a:pt x="26029" y="119"/>
                  </a:cubicBezTo>
                  <a:cubicBezTo>
                    <a:pt x="26790" y="119"/>
                    <a:pt x="27608" y="208"/>
                    <a:pt x="28476" y="388"/>
                  </a:cubicBezTo>
                  <a:cubicBezTo>
                    <a:pt x="33954" y="1521"/>
                    <a:pt x="39993" y="6026"/>
                    <a:pt x="40912" y="9674"/>
                  </a:cubicBezTo>
                  <a:cubicBezTo>
                    <a:pt x="41599" y="12413"/>
                    <a:pt x="41394" y="14679"/>
                    <a:pt x="41216" y="16668"/>
                  </a:cubicBezTo>
                  <a:cubicBezTo>
                    <a:pt x="41046" y="18551"/>
                    <a:pt x="40903" y="20174"/>
                    <a:pt x="41653" y="21530"/>
                  </a:cubicBezTo>
                  <a:cubicBezTo>
                    <a:pt x="42830" y="23645"/>
                    <a:pt x="44347" y="25001"/>
                    <a:pt x="46301" y="25679"/>
                  </a:cubicBezTo>
                  <a:cubicBezTo>
                    <a:pt x="47264" y="26018"/>
                    <a:pt x="48317" y="26187"/>
                    <a:pt x="49485" y="26187"/>
                  </a:cubicBezTo>
                  <a:cubicBezTo>
                    <a:pt x="50850" y="26187"/>
                    <a:pt x="52367" y="25955"/>
                    <a:pt x="54053" y="25491"/>
                  </a:cubicBezTo>
                  <a:cubicBezTo>
                    <a:pt x="60744" y="23645"/>
                    <a:pt x="74206" y="10049"/>
                    <a:pt x="74339" y="9906"/>
                  </a:cubicBezTo>
                  <a:lnTo>
                    <a:pt x="74259" y="9826"/>
                  </a:lnTo>
                  <a:cubicBezTo>
                    <a:pt x="74116" y="9960"/>
                    <a:pt x="60681" y="23529"/>
                    <a:pt x="54026" y="25366"/>
                  </a:cubicBezTo>
                  <a:cubicBezTo>
                    <a:pt x="52336" y="25834"/>
                    <a:pt x="50812" y="26069"/>
                    <a:pt x="49442" y="26069"/>
                  </a:cubicBezTo>
                  <a:cubicBezTo>
                    <a:pt x="45971" y="26069"/>
                    <a:pt x="43480" y="24559"/>
                    <a:pt x="41760" y="21477"/>
                  </a:cubicBezTo>
                  <a:cubicBezTo>
                    <a:pt x="41028" y="20148"/>
                    <a:pt x="41162" y="18622"/>
                    <a:pt x="41341" y="16686"/>
                  </a:cubicBezTo>
                  <a:cubicBezTo>
                    <a:pt x="41519" y="14679"/>
                    <a:pt x="41724" y="12404"/>
                    <a:pt x="41028" y="9639"/>
                  </a:cubicBezTo>
                  <a:cubicBezTo>
                    <a:pt x="40109" y="5963"/>
                    <a:pt x="34016" y="1405"/>
                    <a:pt x="28494" y="272"/>
                  </a:cubicBezTo>
                  <a:cubicBezTo>
                    <a:pt x="27618" y="90"/>
                    <a:pt x="26791" y="0"/>
                    <a:pt x="260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5" name="Google Shape;4895;p50"/>
            <p:cNvSpPr/>
            <p:nvPr/>
          </p:nvSpPr>
          <p:spPr>
            <a:xfrm>
              <a:off x="5273950" y="680400"/>
              <a:ext cx="1850475" cy="644575"/>
            </a:xfrm>
            <a:custGeom>
              <a:rect b="b" l="l" r="r" t="t"/>
              <a:pathLst>
                <a:path extrusionOk="0" h="25783" w="74019">
                  <a:moveTo>
                    <a:pt x="26688" y="1"/>
                  </a:moveTo>
                  <a:cubicBezTo>
                    <a:pt x="24741" y="1"/>
                    <a:pt x="23129" y="564"/>
                    <a:pt x="21964" y="1669"/>
                  </a:cubicBezTo>
                  <a:cubicBezTo>
                    <a:pt x="20759" y="2802"/>
                    <a:pt x="20759" y="6139"/>
                    <a:pt x="20759" y="9368"/>
                  </a:cubicBezTo>
                  <a:cubicBezTo>
                    <a:pt x="20751" y="12687"/>
                    <a:pt x="20751" y="15818"/>
                    <a:pt x="19502" y="16327"/>
                  </a:cubicBezTo>
                  <a:cubicBezTo>
                    <a:pt x="19340" y="16393"/>
                    <a:pt x="19161" y="16424"/>
                    <a:pt x="18967" y="16424"/>
                  </a:cubicBezTo>
                  <a:cubicBezTo>
                    <a:pt x="17356" y="16424"/>
                    <a:pt x="14679" y="14273"/>
                    <a:pt x="12044" y="12036"/>
                  </a:cubicBezTo>
                  <a:cubicBezTo>
                    <a:pt x="10964" y="11117"/>
                    <a:pt x="9876" y="10162"/>
                    <a:pt x="8832" y="9243"/>
                  </a:cubicBezTo>
                  <a:cubicBezTo>
                    <a:pt x="5130" y="6005"/>
                    <a:pt x="1945" y="3204"/>
                    <a:pt x="36" y="2713"/>
                  </a:cubicBezTo>
                  <a:lnTo>
                    <a:pt x="0" y="2829"/>
                  </a:lnTo>
                  <a:cubicBezTo>
                    <a:pt x="1882" y="3320"/>
                    <a:pt x="5219" y="6246"/>
                    <a:pt x="8752" y="9341"/>
                  </a:cubicBezTo>
                  <a:cubicBezTo>
                    <a:pt x="9795" y="10260"/>
                    <a:pt x="10884" y="11206"/>
                    <a:pt x="11963" y="12125"/>
                  </a:cubicBezTo>
                  <a:cubicBezTo>
                    <a:pt x="15217" y="14888"/>
                    <a:pt x="17486" y="16551"/>
                    <a:pt x="18953" y="16551"/>
                  </a:cubicBezTo>
                  <a:cubicBezTo>
                    <a:pt x="19168" y="16551"/>
                    <a:pt x="19365" y="16515"/>
                    <a:pt x="19546" y="16443"/>
                  </a:cubicBezTo>
                  <a:cubicBezTo>
                    <a:pt x="20875" y="15898"/>
                    <a:pt x="20875" y="12723"/>
                    <a:pt x="20875" y="9368"/>
                  </a:cubicBezTo>
                  <a:cubicBezTo>
                    <a:pt x="20875" y="6166"/>
                    <a:pt x="20884" y="2856"/>
                    <a:pt x="22044" y="1759"/>
                  </a:cubicBezTo>
                  <a:cubicBezTo>
                    <a:pt x="23185" y="677"/>
                    <a:pt x="24765" y="124"/>
                    <a:pt x="26674" y="124"/>
                  </a:cubicBezTo>
                  <a:cubicBezTo>
                    <a:pt x="27332" y="124"/>
                    <a:pt x="28030" y="190"/>
                    <a:pt x="28762" y="322"/>
                  </a:cubicBezTo>
                  <a:cubicBezTo>
                    <a:pt x="31295" y="777"/>
                    <a:pt x="34141" y="2053"/>
                    <a:pt x="36559" y="3828"/>
                  </a:cubicBezTo>
                  <a:cubicBezTo>
                    <a:pt x="39030" y="5639"/>
                    <a:pt x="40689" y="7718"/>
                    <a:pt x="41099" y="9520"/>
                  </a:cubicBezTo>
                  <a:cubicBezTo>
                    <a:pt x="41697" y="12169"/>
                    <a:pt x="41501" y="14391"/>
                    <a:pt x="41322" y="16344"/>
                  </a:cubicBezTo>
                  <a:cubicBezTo>
                    <a:pt x="41144" y="18254"/>
                    <a:pt x="40992" y="19904"/>
                    <a:pt x="41742" y="21278"/>
                  </a:cubicBezTo>
                  <a:cubicBezTo>
                    <a:pt x="42866" y="23356"/>
                    <a:pt x="44356" y="24677"/>
                    <a:pt x="46283" y="25328"/>
                  </a:cubicBezTo>
                  <a:cubicBezTo>
                    <a:pt x="47175" y="25631"/>
                    <a:pt x="48165" y="25783"/>
                    <a:pt x="49253" y="25783"/>
                  </a:cubicBezTo>
                  <a:cubicBezTo>
                    <a:pt x="50663" y="25783"/>
                    <a:pt x="52242" y="25524"/>
                    <a:pt x="54017" y="25007"/>
                  </a:cubicBezTo>
                  <a:cubicBezTo>
                    <a:pt x="60601" y="23098"/>
                    <a:pt x="73893" y="9627"/>
                    <a:pt x="74018" y="9493"/>
                  </a:cubicBezTo>
                  <a:lnTo>
                    <a:pt x="73938" y="9404"/>
                  </a:lnTo>
                  <a:cubicBezTo>
                    <a:pt x="73804" y="9538"/>
                    <a:pt x="60538" y="22991"/>
                    <a:pt x="53981" y="24891"/>
                  </a:cubicBezTo>
                  <a:cubicBezTo>
                    <a:pt x="52213" y="25403"/>
                    <a:pt x="50630" y="25661"/>
                    <a:pt x="49218" y="25661"/>
                  </a:cubicBezTo>
                  <a:cubicBezTo>
                    <a:pt x="45859" y="25661"/>
                    <a:pt x="43469" y="24199"/>
                    <a:pt x="41849" y="21215"/>
                  </a:cubicBezTo>
                  <a:cubicBezTo>
                    <a:pt x="41117" y="19877"/>
                    <a:pt x="41260" y="18325"/>
                    <a:pt x="41438" y="16353"/>
                  </a:cubicBezTo>
                  <a:cubicBezTo>
                    <a:pt x="41617" y="14391"/>
                    <a:pt x="41822" y="12160"/>
                    <a:pt x="41215" y="9493"/>
                  </a:cubicBezTo>
                  <a:cubicBezTo>
                    <a:pt x="40359" y="5711"/>
                    <a:pt x="34319" y="1197"/>
                    <a:pt x="28788" y="197"/>
                  </a:cubicBezTo>
                  <a:cubicBezTo>
                    <a:pt x="28052" y="66"/>
                    <a:pt x="27351" y="1"/>
                    <a:pt x="2668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6" name="Google Shape;4896;p50"/>
            <p:cNvSpPr/>
            <p:nvPr/>
          </p:nvSpPr>
          <p:spPr>
            <a:xfrm>
              <a:off x="5274600" y="677100"/>
              <a:ext cx="1842675" cy="634725"/>
            </a:xfrm>
            <a:custGeom>
              <a:rect b="b" l="l" r="r" t="t"/>
              <a:pathLst>
                <a:path extrusionOk="0" h="25389" w="73707">
                  <a:moveTo>
                    <a:pt x="27317" y="1"/>
                  </a:moveTo>
                  <a:cubicBezTo>
                    <a:pt x="25284" y="1"/>
                    <a:pt x="23589" y="617"/>
                    <a:pt x="22366" y="1819"/>
                  </a:cubicBezTo>
                  <a:cubicBezTo>
                    <a:pt x="21162" y="2997"/>
                    <a:pt x="21090" y="6253"/>
                    <a:pt x="21019" y="9411"/>
                  </a:cubicBezTo>
                  <a:cubicBezTo>
                    <a:pt x="20939" y="12694"/>
                    <a:pt x="20867" y="15798"/>
                    <a:pt x="19592" y="16378"/>
                  </a:cubicBezTo>
                  <a:cubicBezTo>
                    <a:pt x="19386" y="16473"/>
                    <a:pt x="19156" y="16518"/>
                    <a:pt x="18904" y="16518"/>
                  </a:cubicBezTo>
                  <a:cubicBezTo>
                    <a:pt x="17394" y="16518"/>
                    <a:pt x="15066" y="14898"/>
                    <a:pt x="12116" y="12498"/>
                  </a:cubicBezTo>
                  <a:cubicBezTo>
                    <a:pt x="10831" y="11445"/>
                    <a:pt x="9555" y="10374"/>
                    <a:pt x="8333" y="9331"/>
                  </a:cubicBezTo>
                  <a:cubicBezTo>
                    <a:pt x="4845" y="6369"/>
                    <a:pt x="1839" y="3818"/>
                    <a:pt x="37" y="3309"/>
                  </a:cubicBezTo>
                  <a:lnTo>
                    <a:pt x="1" y="3425"/>
                  </a:lnTo>
                  <a:cubicBezTo>
                    <a:pt x="1776" y="3925"/>
                    <a:pt x="4774" y="6476"/>
                    <a:pt x="8253" y="9420"/>
                  </a:cubicBezTo>
                  <a:cubicBezTo>
                    <a:pt x="9484" y="10464"/>
                    <a:pt x="10751" y="11543"/>
                    <a:pt x="12035" y="12587"/>
                  </a:cubicBezTo>
                  <a:cubicBezTo>
                    <a:pt x="15079" y="15063"/>
                    <a:pt x="17352" y="16639"/>
                    <a:pt x="18892" y="16639"/>
                  </a:cubicBezTo>
                  <a:cubicBezTo>
                    <a:pt x="19166" y="16639"/>
                    <a:pt x="19417" y="16589"/>
                    <a:pt x="19645" y="16485"/>
                  </a:cubicBezTo>
                  <a:cubicBezTo>
                    <a:pt x="20992" y="15870"/>
                    <a:pt x="21064" y="12730"/>
                    <a:pt x="21135" y="9411"/>
                  </a:cubicBezTo>
                  <a:cubicBezTo>
                    <a:pt x="21206" y="6280"/>
                    <a:pt x="21287" y="3050"/>
                    <a:pt x="22446" y="1908"/>
                  </a:cubicBezTo>
                  <a:cubicBezTo>
                    <a:pt x="23657" y="726"/>
                    <a:pt x="25322" y="120"/>
                    <a:pt x="27327" y="120"/>
                  </a:cubicBezTo>
                  <a:cubicBezTo>
                    <a:pt x="27879" y="120"/>
                    <a:pt x="28456" y="166"/>
                    <a:pt x="29057" y="258"/>
                  </a:cubicBezTo>
                  <a:cubicBezTo>
                    <a:pt x="34463" y="1097"/>
                    <a:pt x="40520" y="5611"/>
                    <a:pt x="41288" y="9375"/>
                  </a:cubicBezTo>
                  <a:cubicBezTo>
                    <a:pt x="41805" y="11936"/>
                    <a:pt x="41609" y="14103"/>
                    <a:pt x="41421" y="16021"/>
                  </a:cubicBezTo>
                  <a:cubicBezTo>
                    <a:pt x="41243" y="17966"/>
                    <a:pt x="41091" y="19643"/>
                    <a:pt x="41823" y="21026"/>
                  </a:cubicBezTo>
                  <a:cubicBezTo>
                    <a:pt x="43375" y="23952"/>
                    <a:pt x="45703" y="25389"/>
                    <a:pt x="48986" y="25389"/>
                  </a:cubicBezTo>
                  <a:cubicBezTo>
                    <a:pt x="50458" y="25389"/>
                    <a:pt x="52109" y="25103"/>
                    <a:pt x="53973" y="24541"/>
                  </a:cubicBezTo>
                  <a:cubicBezTo>
                    <a:pt x="60468" y="22561"/>
                    <a:pt x="73573" y="9215"/>
                    <a:pt x="73707" y="9081"/>
                  </a:cubicBezTo>
                  <a:lnTo>
                    <a:pt x="73617" y="9001"/>
                  </a:lnTo>
                  <a:cubicBezTo>
                    <a:pt x="73484" y="9134"/>
                    <a:pt x="60405" y="22454"/>
                    <a:pt x="53938" y="24425"/>
                  </a:cubicBezTo>
                  <a:cubicBezTo>
                    <a:pt x="52090" y="24988"/>
                    <a:pt x="50449" y="25271"/>
                    <a:pt x="48999" y="25271"/>
                  </a:cubicBezTo>
                  <a:cubicBezTo>
                    <a:pt x="45757" y="25271"/>
                    <a:pt x="43464" y="23854"/>
                    <a:pt x="41930" y="20964"/>
                  </a:cubicBezTo>
                  <a:cubicBezTo>
                    <a:pt x="41216" y="19617"/>
                    <a:pt x="41368" y="17957"/>
                    <a:pt x="41546" y="16030"/>
                  </a:cubicBezTo>
                  <a:cubicBezTo>
                    <a:pt x="41725" y="14112"/>
                    <a:pt x="41930" y="11927"/>
                    <a:pt x="41403" y="9349"/>
                  </a:cubicBezTo>
                  <a:cubicBezTo>
                    <a:pt x="41029" y="7475"/>
                    <a:pt x="39378" y="5361"/>
                    <a:pt x="36881" y="3541"/>
                  </a:cubicBezTo>
                  <a:cubicBezTo>
                    <a:pt x="34454" y="1766"/>
                    <a:pt x="31608" y="535"/>
                    <a:pt x="29075" y="142"/>
                  </a:cubicBezTo>
                  <a:cubicBezTo>
                    <a:pt x="28465" y="48"/>
                    <a:pt x="27878" y="1"/>
                    <a:pt x="2731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7" name="Google Shape;4897;p50"/>
            <p:cNvSpPr/>
            <p:nvPr/>
          </p:nvSpPr>
          <p:spPr>
            <a:xfrm>
              <a:off x="5275275" y="673475"/>
              <a:ext cx="1834650" cy="625425"/>
            </a:xfrm>
            <a:custGeom>
              <a:rect b="b" l="l" r="r" t="t"/>
              <a:pathLst>
                <a:path extrusionOk="0" h="25017" w="73386">
                  <a:moveTo>
                    <a:pt x="27975" y="0"/>
                  </a:moveTo>
                  <a:cubicBezTo>
                    <a:pt x="25849" y="0"/>
                    <a:pt x="24064" y="679"/>
                    <a:pt x="22767" y="1991"/>
                  </a:cubicBezTo>
                  <a:cubicBezTo>
                    <a:pt x="21563" y="3195"/>
                    <a:pt x="21420" y="6380"/>
                    <a:pt x="21277" y="9458"/>
                  </a:cubicBezTo>
                  <a:cubicBezTo>
                    <a:pt x="21126" y="12714"/>
                    <a:pt x="20983" y="15792"/>
                    <a:pt x="19689" y="16443"/>
                  </a:cubicBezTo>
                  <a:cubicBezTo>
                    <a:pt x="19427" y="16574"/>
                    <a:pt x="19134" y="16636"/>
                    <a:pt x="18813" y="16636"/>
                  </a:cubicBezTo>
                  <a:cubicBezTo>
                    <a:pt x="17247" y="16636"/>
                    <a:pt x="14998" y="15162"/>
                    <a:pt x="12178" y="12964"/>
                  </a:cubicBezTo>
                  <a:cubicBezTo>
                    <a:pt x="10679" y="11795"/>
                    <a:pt x="9225" y="10609"/>
                    <a:pt x="7824" y="9449"/>
                  </a:cubicBezTo>
                  <a:cubicBezTo>
                    <a:pt x="4550" y="6764"/>
                    <a:pt x="1731" y="4435"/>
                    <a:pt x="36" y="3918"/>
                  </a:cubicBezTo>
                  <a:lnTo>
                    <a:pt x="1" y="4034"/>
                  </a:lnTo>
                  <a:cubicBezTo>
                    <a:pt x="1669" y="4542"/>
                    <a:pt x="4488" y="6862"/>
                    <a:pt x="7744" y="9547"/>
                  </a:cubicBezTo>
                  <a:cubicBezTo>
                    <a:pt x="9154" y="10698"/>
                    <a:pt x="10608" y="11893"/>
                    <a:pt x="12107" y="13062"/>
                  </a:cubicBezTo>
                  <a:cubicBezTo>
                    <a:pt x="14934" y="15271"/>
                    <a:pt x="17209" y="16757"/>
                    <a:pt x="18815" y="16757"/>
                  </a:cubicBezTo>
                  <a:cubicBezTo>
                    <a:pt x="19154" y="16757"/>
                    <a:pt x="19464" y="16690"/>
                    <a:pt x="19743" y="16550"/>
                  </a:cubicBezTo>
                  <a:cubicBezTo>
                    <a:pt x="21099" y="15863"/>
                    <a:pt x="21242" y="12759"/>
                    <a:pt x="21402" y="9467"/>
                  </a:cubicBezTo>
                  <a:cubicBezTo>
                    <a:pt x="21536" y="6407"/>
                    <a:pt x="21688" y="3249"/>
                    <a:pt x="22847" y="2080"/>
                  </a:cubicBezTo>
                  <a:cubicBezTo>
                    <a:pt x="24130" y="790"/>
                    <a:pt x="25882" y="128"/>
                    <a:pt x="27977" y="128"/>
                  </a:cubicBezTo>
                  <a:cubicBezTo>
                    <a:pt x="28417" y="128"/>
                    <a:pt x="28873" y="157"/>
                    <a:pt x="29342" y="216"/>
                  </a:cubicBezTo>
                  <a:cubicBezTo>
                    <a:pt x="34213" y="831"/>
                    <a:pt x="40707" y="4997"/>
                    <a:pt x="41475" y="9244"/>
                  </a:cubicBezTo>
                  <a:cubicBezTo>
                    <a:pt x="41921" y="11715"/>
                    <a:pt x="41715" y="13838"/>
                    <a:pt x="41537" y="15711"/>
                  </a:cubicBezTo>
                  <a:cubicBezTo>
                    <a:pt x="41350" y="17683"/>
                    <a:pt x="41180" y="19387"/>
                    <a:pt x="41903" y="20788"/>
                  </a:cubicBezTo>
                  <a:cubicBezTo>
                    <a:pt x="43375" y="23624"/>
                    <a:pt x="45605" y="25016"/>
                    <a:pt x="48772" y="25016"/>
                  </a:cubicBezTo>
                  <a:cubicBezTo>
                    <a:pt x="50280" y="25016"/>
                    <a:pt x="51993" y="24704"/>
                    <a:pt x="53928" y="24079"/>
                  </a:cubicBezTo>
                  <a:cubicBezTo>
                    <a:pt x="60334" y="22045"/>
                    <a:pt x="73251" y="8824"/>
                    <a:pt x="73385" y="8691"/>
                  </a:cubicBezTo>
                  <a:lnTo>
                    <a:pt x="73296" y="8601"/>
                  </a:lnTo>
                  <a:cubicBezTo>
                    <a:pt x="73171" y="8735"/>
                    <a:pt x="60262" y="21938"/>
                    <a:pt x="53893" y="23963"/>
                  </a:cubicBezTo>
                  <a:cubicBezTo>
                    <a:pt x="51965" y="24579"/>
                    <a:pt x="50266" y="24890"/>
                    <a:pt x="48778" y="24890"/>
                  </a:cubicBezTo>
                  <a:cubicBezTo>
                    <a:pt x="45652" y="24890"/>
                    <a:pt x="43454" y="23520"/>
                    <a:pt x="42010" y="20734"/>
                  </a:cubicBezTo>
                  <a:cubicBezTo>
                    <a:pt x="41305" y="19360"/>
                    <a:pt x="41466" y="17674"/>
                    <a:pt x="41653" y="15720"/>
                  </a:cubicBezTo>
                  <a:cubicBezTo>
                    <a:pt x="41840" y="13838"/>
                    <a:pt x="42046" y="11706"/>
                    <a:pt x="41591" y="9226"/>
                  </a:cubicBezTo>
                  <a:cubicBezTo>
                    <a:pt x="40823" y="4926"/>
                    <a:pt x="34266" y="715"/>
                    <a:pt x="29360" y="91"/>
                  </a:cubicBezTo>
                  <a:cubicBezTo>
                    <a:pt x="28884" y="30"/>
                    <a:pt x="28422" y="0"/>
                    <a:pt x="27975"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8" name="Google Shape;4898;p50"/>
            <p:cNvSpPr/>
            <p:nvPr/>
          </p:nvSpPr>
          <p:spPr>
            <a:xfrm>
              <a:off x="5275950" y="669775"/>
              <a:ext cx="1826600" cy="616175"/>
            </a:xfrm>
            <a:custGeom>
              <a:rect b="b" l="l" r="r" t="t"/>
              <a:pathLst>
                <a:path extrusionOk="0" h="24647" w="73064">
                  <a:moveTo>
                    <a:pt x="28612" y="0"/>
                  </a:moveTo>
                  <a:cubicBezTo>
                    <a:pt x="26403" y="0"/>
                    <a:pt x="24529" y="733"/>
                    <a:pt x="23159" y="2157"/>
                  </a:cubicBezTo>
                  <a:cubicBezTo>
                    <a:pt x="21973" y="3397"/>
                    <a:pt x="21750" y="6510"/>
                    <a:pt x="21536" y="9517"/>
                  </a:cubicBezTo>
                  <a:cubicBezTo>
                    <a:pt x="21313" y="12746"/>
                    <a:pt x="21099" y="15788"/>
                    <a:pt x="19778" y="16502"/>
                  </a:cubicBezTo>
                  <a:cubicBezTo>
                    <a:pt x="19460" y="16676"/>
                    <a:pt x="19102" y="16755"/>
                    <a:pt x="18711" y="16755"/>
                  </a:cubicBezTo>
                  <a:cubicBezTo>
                    <a:pt x="16979" y="16755"/>
                    <a:pt x="14608" y="15196"/>
                    <a:pt x="12249" y="13442"/>
                  </a:cubicBezTo>
                  <a:cubicBezTo>
                    <a:pt x="10518" y="12157"/>
                    <a:pt x="8886" y="10855"/>
                    <a:pt x="7307" y="9588"/>
                  </a:cubicBezTo>
                  <a:cubicBezTo>
                    <a:pt x="4256" y="7162"/>
                    <a:pt x="1624" y="5056"/>
                    <a:pt x="36" y="4539"/>
                  </a:cubicBezTo>
                  <a:lnTo>
                    <a:pt x="0" y="4655"/>
                  </a:lnTo>
                  <a:cubicBezTo>
                    <a:pt x="1562" y="5163"/>
                    <a:pt x="4193" y="7260"/>
                    <a:pt x="7226" y="9686"/>
                  </a:cubicBezTo>
                  <a:cubicBezTo>
                    <a:pt x="8814" y="10953"/>
                    <a:pt x="10447" y="12255"/>
                    <a:pt x="12178" y="13540"/>
                  </a:cubicBezTo>
                  <a:cubicBezTo>
                    <a:pt x="14548" y="15308"/>
                    <a:pt x="16941" y="16877"/>
                    <a:pt x="18717" y="16877"/>
                  </a:cubicBezTo>
                  <a:cubicBezTo>
                    <a:pt x="19127" y="16877"/>
                    <a:pt x="19504" y="16793"/>
                    <a:pt x="19841" y="16609"/>
                  </a:cubicBezTo>
                  <a:cubicBezTo>
                    <a:pt x="21215" y="15859"/>
                    <a:pt x="21429" y="12782"/>
                    <a:pt x="21661" y="9526"/>
                  </a:cubicBezTo>
                  <a:cubicBezTo>
                    <a:pt x="21875" y="6537"/>
                    <a:pt x="22089" y="3450"/>
                    <a:pt x="23249" y="2246"/>
                  </a:cubicBezTo>
                  <a:cubicBezTo>
                    <a:pt x="24593" y="847"/>
                    <a:pt x="26434" y="125"/>
                    <a:pt x="28607" y="125"/>
                  </a:cubicBezTo>
                  <a:cubicBezTo>
                    <a:pt x="28942" y="125"/>
                    <a:pt x="29286" y="142"/>
                    <a:pt x="29636" y="176"/>
                  </a:cubicBezTo>
                  <a:cubicBezTo>
                    <a:pt x="34489" y="649"/>
                    <a:pt x="40993" y="4878"/>
                    <a:pt x="41662" y="9124"/>
                  </a:cubicBezTo>
                  <a:cubicBezTo>
                    <a:pt x="42036" y="11488"/>
                    <a:pt x="41831" y="13567"/>
                    <a:pt x="41644" y="15396"/>
                  </a:cubicBezTo>
                  <a:cubicBezTo>
                    <a:pt x="41448" y="17403"/>
                    <a:pt x="41278" y="19142"/>
                    <a:pt x="41983" y="20552"/>
                  </a:cubicBezTo>
                  <a:cubicBezTo>
                    <a:pt x="43366" y="23291"/>
                    <a:pt x="45507" y="24647"/>
                    <a:pt x="48567" y="24647"/>
                  </a:cubicBezTo>
                  <a:cubicBezTo>
                    <a:pt x="50101" y="24647"/>
                    <a:pt x="51867" y="24308"/>
                    <a:pt x="53892" y="23630"/>
                  </a:cubicBezTo>
                  <a:cubicBezTo>
                    <a:pt x="60200" y="21524"/>
                    <a:pt x="72939" y="8428"/>
                    <a:pt x="73064" y="8294"/>
                  </a:cubicBezTo>
                  <a:lnTo>
                    <a:pt x="72975" y="8214"/>
                  </a:lnTo>
                  <a:cubicBezTo>
                    <a:pt x="72850" y="8348"/>
                    <a:pt x="60128" y="21426"/>
                    <a:pt x="53857" y="23514"/>
                  </a:cubicBezTo>
                  <a:cubicBezTo>
                    <a:pt x="51852" y="24183"/>
                    <a:pt x="50099" y="24520"/>
                    <a:pt x="48577" y="24520"/>
                  </a:cubicBezTo>
                  <a:cubicBezTo>
                    <a:pt x="45558" y="24520"/>
                    <a:pt x="43452" y="23192"/>
                    <a:pt x="42099" y="20498"/>
                  </a:cubicBezTo>
                  <a:cubicBezTo>
                    <a:pt x="41403" y="19116"/>
                    <a:pt x="41573" y="17394"/>
                    <a:pt x="41769" y="15405"/>
                  </a:cubicBezTo>
                  <a:cubicBezTo>
                    <a:pt x="41947" y="13576"/>
                    <a:pt x="42161" y="11488"/>
                    <a:pt x="41778" y="9106"/>
                  </a:cubicBezTo>
                  <a:cubicBezTo>
                    <a:pt x="41474" y="7144"/>
                    <a:pt x="39869" y="4985"/>
                    <a:pt x="37380" y="3183"/>
                  </a:cubicBezTo>
                  <a:cubicBezTo>
                    <a:pt x="35007" y="1470"/>
                    <a:pt x="32116" y="292"/>
                    <a:pt x="29645" y="51"/>
                  </a:cubicBezTo>
                  <a:cubicBezTo>
                    <a:pt x="29293" y="17"/>
                    <a:pt x="28948" y="0"/>
                    <a:pt x="2861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9" name="Google Shape;4899;p50"/>
            <p:cNvSpPr/>
            <p:nvPr/>
          </p:nvSpPr>
          <p:spPr>
            <a:xfrm>
              <a:off x="5276625" y="665750"/>
              <a:ext cx="1818575" cy="607275"/>
            </a:xfrm>
            <a:custGeom>
              <a:rect b="b" l="l" r="r" t="t"/>
              <a:pathLst>
                <a:path extrusionOk="0" h="24291" w="72743">
                  <a:moveTo>
                    <a:pt x="29234" y="1"/>
                  </a:moveTo>
                  <a:cubicBezTo>
                    <a:pt x="26955" y="1"/>
                    <a:pt x="25004" y="804"/>
                    <a:pt x="23561" y="2345"/>
                  </a:cubicBezTo>
                  <a:cubicBezTo>
                    <a:pt x="22374" y="3611"/>
                    <a:pt x="22089" y="6653"/>
                    <a:pt x="21803" y="9588"/>
                  </a:cubicBezTo>
                  <a:cubicBezTo>
                    <a:pt x="21518" y="12639"/>
                    <a:pt x="21214" y="15797"/>
                    <a:pt x="19876" y="16583"/>
                  </a:cubicBezTo>
                  <a:cubicBezTo>
                    <a:pt x="19492" y="16809"/>
                    <a:pt x="19057" y="16909"/>
                    <a:pt x="18586" y="16909"/>
                  </a:cubicBezTo>
                  <a:cubicBezTo>
                    <a:pt x="16789" y="16909"/>
                    <a:pt x="14454" y="15452"/>
                    <a:pt x="12320" y="13933"/>
                  </a:cubicBezTo>
                  <a:cubicBezTo>
                    <a:pt x="10349" y="12532"/>
                    <a:pt x="8448" y="11060"/>
                    <a:pt x="6780" y="9767"/>
                  </a:cubicBezTo>
                  <a:cubicBezTo>
                    <a:pt x="3836" y="7483"/>
                    <a:pt x="1517" y="5681"/>
                    <a:pt x="36" y="5164"/>
                  </a:cubicBezTo>
                  <a:lnTo>
                    <a:pt x="0" y="5280"/>
                  </a:lnTo>
                  <a:cubicBezTo>
                    <a:pt x="1463" y="5788"/>
                    <a:pt x="3890" y="7679"/>
                    <a:pt x="6700" y="9856"/>
                  </a:cubicBezTo>
                  <a:cubicBezTo>
                    <a:pt x="8377" y="11159"/>
                    <a:pt x="10277" y="12631"/>
                    <a:pt x="12249" y="14031"/>
                  </a:cubicBezTo>
                  <a:cubicBezTo>
                    <a:pt x="14402" y="15565"/>
                    <a:pt x="16755" y="17032"/>
                    <a:pt x="18590" y="17032"/>
                  </a:cubicBezTo>
                  <a:cubicBezTo>
                    <a:pt x="19081" y="17032"/>
                    <a:pt x="19535" y="16927"/>
                    <a:pt x="19939" y="16690"/>
                  </a:cubicBezTo>
                  <a:cubicBezTo>
                    <a:pt x="21330" y="15869"/>
                    <a:pt x="21625" y="12827"/>
                    <a:pt x="21928" y="9597"/>
                  </a:cubicBezTo>
                  <a:cubicBezTo>
                    <a:pt x="22205" y="6680"/>
                    <a:pt x="22490" y="3665"/>
                    <a:pt x="23650" y="2425"/>
                  </a:cubicBezTo>
                  <a:cubicBezTo>
                    <a:pt x="25067" y="910"/>
                    <a:pt x="26984" y="116"/>
                    <a:pt x="29228" y="116"/>
                  </a:cubicBezTo>
                  <a:cubicBezTo>
                    <a:pt x="29456" y="116"/>
                    <a:pt x="29687" y="125"/>
                    <a:pt x="29921" y="141"/>
                  </a:cubicBezTo>
                  <a:cubicBezTo>
                    <a:pt x="34801" y="480"/>
                    <a:pt x="41260" y="4637"/>
                    <a:pt x="41849" y="9009"/>
                  </a:cubicBezTo>
                  <a:cubicBezTo>
                    <a:pt x="42152" y="11283"/>
                    <a:pt x="41947" y="13309"/>
                    <a:pt x="41760" y="15093"/>
                  </a:cubicBezTo>
                  <a:cubicBezTo>
                    <a:pt x="41554" y="17136"/>
                    <a:pt x="41376" y="18902"/>
                    <a:pt x="42072" y="20329"/>
                  </a:cubicBezTo>
                  <a:cubicBezTo>
                    <a:pt x="43365" y="22979"/>
                    <a:pt x="45408" y="24290"/>
                    <a:pt x="48361" y="24290"/>
                  </a:cubicBezTo>
                  <a:cubicBezTo>
                    <a:pt x="49931" y="24290"/>
                    <a:pt x="51751" y="23925"/>
                    <a:pt x="53848" y="23193"/>
                  </a:cubicBezTo>
                  <a:cubicBezTo>
                    <a:pt x="60057" y="21025"/>
                    <a:pt x="72618" y="8054"/>
                    <a:pt x="72742" y="7920"/>
                  </a:cubicBezTo>
                  <a:lnTo>
                    <a:pt x="72662" y="7840"/>
                  </a:lnTo>
                  <a:cubicBezTo>
                    <a:pt x="72528" y="7965"/>
                    <a:pt x="59994" y="20927"/>
                    <a:pt x="53812" y="23077"/>
                  </a:cubicBezTo>
                  <a:cubicBezTo>
                    <a:pt x="51730" y="23800"/>
                    <a:pt x="49925" y="24165"/>
                    <a:pt x="48375" y="24165"/>
                  </a:cubicBezTo>
                  <a:cubicBezTo>
                    <a:pt x="45467" y="24165"/>
                    <a:pt x="43453" y="22882"/>
                    <a:pt x="42179" y="20276"/>
                  </a:cubicBezTo>
                  <a:cubicBezTo>
                    <a:pt x="41501" y="18875"/>
                    <a:pt x="41679" y="17127"/>
                    <a:pt x="41885" y="15102"/>
                  </a:cubicBezTo>
                  <a:cubicBezTo>
                    <a:pt x="42072" y="13309"/>
                    <a:pt x="42277" y="11283"/>
                    <a:pt x="41965" y="8991"/>
                  </a:cubicBezTo>
                  <a:cubicBezTo>
                    <a:pt x="41376" y="4566"/>
                    <a:pt x="34855" y="364"/>
                    <a:pt x="29930" y="25"/>
                  </a:cubicBezTo>
                  <a:cubicBezTo>
                    <a:pt x="29695" y="9"/>
                    <a:pt x="29463" y="1"/>
                    <a:pt x="29234"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0" name="Google Shape;4900;p50"/>
            <p:cNvSpPr/>
            <p:nvPr/>
          </p:nvSpPr>
          <p:spPr>
            <a:xfrm>
              <a:off x="5277275" y="661300"/>
              <a:ext cx="1810775" cy="599000"/>
            </a:xfrm>
            <a:custGeom>
              <a:rect b="b" l="l" r="r" t="t"/>
              <a:pathLst>
                <a:path extrusionOk="0" h="23960" w="72431">
                  <a:moveTo>
                    <a:pt x="29882" y="1"/>
                  </a:moveTo>
                  <a:cubicBezTo>
                    <a:pt x="28161" y="1"/>
                    <a:pt x="25851" y="469"/>
                    <a:pt x="23963" y="2540"/>
                  </a:cubicBezTo>
                  <a:cubicBezTo>
                    <a:pt x="22785" y="3843"/>
                    <a:pt x="22420" y="6805"/>
                    <a:pt x="22081" y="9677"/>
                  </a:cubicBezTo>
                  <a:cubicBezTo>
                    <a:pt x="21715" y="12701"/>
                    <a:pt x="21331" y="15824"/>
                    <a:pt x="19975" y="16680"/>
                  </a:cubicBezTo>
                  <a:cubicBezTo>
                    <a:pt x="19532" y="16957"/>
                    <a:pt x="19022" y="17098"/>
                    <a:pt x="18434" y="17098"/>
                  </a:cubicBezTo>
                  <a:cubicBezTo>
                    <a:pt x="16975" y="17098"/>
                    <a:pt x="15028" y="16234"/>
                    <a:pt x="12383" y="14441"/>
                  </a:cubicBezTo>
                  <a:cubicBezTo>
                    <a:pt x="10153" y="12924"/>
                    <a:pt x="8075" y="11354"/>
                    <a:pt x="6237" y="9963"/>
                  </a:cubicBezTo>
                  <a:cubicBezTo>
                    <a:pt x="3543" y="7929"/>
                    <a:pt x="1410" y="6323"/>
                    <a:pt x="46" y="5806"/>
                  </a:cubicBezTo>
                  <a:lnTo>
                    <a:pt x="1" y="5922"/>
                  </a:lnTo>
                  <a:cubicBezTo>
                    <a:pt x="1357" y="6430"/>
                    <a:pt x="3480" y="8036"/>
                    <a:pt x="6165" y="10061"/>
                  </a:cubicBezTo>
                  <a:cubicBezTo>
                    <a:pt x="8003" y="11453"/>
                    <a:pt x="10082" y="13032"/>
                    <a:pt x="12321" y="14539"/>
                  </a:cubicBezTo>
                  <a:cubicBezTo>
                    <a:pt x="15006" y="16361"/>
                    <a:pt x="16947" y="17234"/>
                    <a:pt x="18422" y="17234"/>
                  </a:cubicBezTo>
                  <a:cubicBezTo>
                    <a:pt x="19034" y="17234"/>
                    <a:pt x="19566" y="17083"/>
                    <a:pt x="20038" y="16787"/>
                  </a:cubicBezTo>
                  <a:cubicBezTo>
                    <a:pt x="21447" y="15895"/>
                    <a:pt x="21813" y="12880"/>
                    <a:pt x="22197" y="9686"/>
                  </a:cubicBezTo>
                  <a:cubicBezTo>
                    <a:pt x="22544" y="6840"/>
                    <a:pt x="22901" y="3896"/>
                    <a:pt x="24052" y="2630"/>
                  </a:cubicBezTo>
                  <a:cubicBezTo>
                    <a:pt x="25900" y="599"/>
                    <a:pt x="28157" y="124"/>
                    <a:pt x="29841" y="124"/>
                  </a:cubicBezTo>
                  <a:cubicBezTo>
                    <a:pt x="29970" y="124"/>
                    <a:pt x="30095" y="127"/>
                    <a:pt x="30217" y="132"/>
                  </a:cubicBezTo>
                  <a:cubicBezTo>
                    <a:pt x="32634" y="221"/>
                    <a:pt x="35471" y="1283"/>
                    <a:pt x="37817" y="2969"/>
                  </a:cubicBezTo>
                  <a:cubicBezTo>
                    <a:pt x="40271" y="4735"/>
                    <a:pt x="41805" y="6894"/>
                    <a:pt x="42037" y="8910"/>
                  </a:cubicBezTo>
                  <a:cubicBezTo>
                    <a:pt x="42278" y="11087"/>
                    <a:pt x="42073" y="13058"/>
                    <a:pt x="41885" y="14798"/>
                  </a:cubicBezTo>
                  <a:cubicBezTo>
                    <a:pt x="41662" y="16885"/>
                    <a:pt x="41466" y="18679"/>
                    <a:pt x="42153" y="20124"/>
                  </a:cubicBezTo>
                  <a:cubicBezTo>
                    <a:pt x="43366" y="22693"/>
                    <a:pt x="45329" y="23960"/>
                    <a:pt x="48166" y="23960"/>
                  </a:cubicBezTo>
                  <a:cubicBezTo>
                    <a:pt x="49763" y="23960"/>
                    <a:pt x="51636" y="23558"/>
                    <a:pt x="53813" y="22764"/>
                  </a:cubicBezTo>
                  <a:cubicBezTo>
                    <a:pt x="59924" y="20552"/>
                    <a:pt x="72306" y="7688"/>
                    <a:pt x="72431" y="7563"/>
                  </a:cubicBezTo>
                  <a:lnTo>
                    <a:pt x="72342" y="7474"/>
                  </a:lnTo>
                  <a:cubicBezTo>
                    <a:pt x="72217" y="7608"/>
                    <a:pt x="59861" y="20445"/>
                    <a:pt x="53768" y="22657"/>
                  </a:cubicBezTo>
                  <a:cubicBezTo>
                    <a:pt x="51613" y="23438"/>
                    <a:pt x="49760" y="23831"/>
                    <a:pt x="48184" y="23831"/>
                  </a:cubicBezTo>
                  <a:cubicBezTo>
                    <a:pt x="45381" y="23831"/>
                    <a:pt x="43453" y="22588"/>
                    <a:pt x="42260" y="20070"/>
                  </a:cubicBezTo>
                  <a:cubicBezTo>
                    <a:pt x="41591" y="18661"/>
                    <a:pt x="41787" y="16876"/>
                    <a:pt x="42010" y="14816"/>
                  </a:cubicBezTo>
                  <a:cubicBezTo>
                    <a:pt x="42198" y="13067"/>
                    <a:pt x="42403" y="11087"/>
                    <a:pt x="42162" y="8901"/>
                  </a:cubicBezTo>
                  <a:cubicBezTo>
                    <a:pt x="41930" y="6849"/>
                    <a:pt x="40369" y="4655"/>
                    <a:pt x="37889" y="2871"/>
                  </a:cubicBezTo>
                  <a:cubicBezTo>
                    <a:pt x="35525" y="1176"/>
                    <a:pt x="32661" y="105"/>
                    <a:pt x="30225" y="7"/>
                  </a:cubicBezTo>
                  <a:cubicBezTo>
                    <a:pt x="30114" y="3"/>
                    <a:pt x="30000" y="1"/>
                    <a:pt x="29882"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1" name="Google Shape;4901;p50"/>
            <p:cNvSpPr/>
            <p:nvPr/>
          </p:nvSpPr>
          <p:spPr>
            <a:xfrm>
              <a:off x="5277950" y="656775"/>
              <a:ext cx="1802750" cy="590825"/>
            </a:xfrm>
            <a:custGeom>
              <a:rect b="b" l="l" r="r" t="t"/>
              <a:pathLst>
                <a:path extrusionOk="0" h="23633" w="72110">
                  <a:moveTo>
                    <a:pt x="30421" y="0"/>
                  </a:moveTo>
                  <a:cubicBezTo>
                    <a:pt x="28747" y="0"/>
                    <a:pt x="26362" y="496"/>
                    <a:pt x="24364" y="2748"/>
                  </a:cubicBezTo>
                  <a:cubicBezTo>
                    <a:pt x="23187" y="4069"/>
                    <a:pt x="22758" y="6968"/>
                    <a:pt x="22348" y="9760"/>
                  </a:cubicBezTo>
                  <a:cubicBezTo>
                    <a:pt x="21911" y="12758"/>
                    <a:pt x="21456" y="15853"/>
                    <a:pt x="20064" y="16781"/>
                  </a:cubicBezTo>
                  <a:cubicBezTo>
                    <a:pt x="19535" y="17131"/>
                    <a:pt x="18930" y="17308"/>
                    <a:pt x="18232" y="17308"/>
                  </a:cubicBezTo>
                  <a:cubicBezTo>
                    <a:pt x="16775" y="17308"/>
                    <a:pt x="14908" y="16538"/>
                    <a:pt x="12455" y="14952"/>
                  </a:cubicBezTo>
                  <a:cubicBezTo>
                    <a:pt x="9948" y="13329"/>
                    <a:pt x="7691" y="11660"/>
                    <a:pt x="5692" y="10188"/>
                  </a:cubicBezTo>
                  <a:cubicBezTo>
                    <a:pt x="3239" y="8386"/>
                    <a:pt x="1312" y="6959"/>
                    <a:pt x="45" y="6459"/>
                  </a:cubicBezTo>
                  <a:lnTo>
                    <a:pt x="1" y="6575"/>
                  </a:lnTo>
                  <a:cubicBezTo>
                    <a:pt x="1250" y="7075"/>
                    <a:pt x="3177" y="8493"/>
                    <a:pt x="5621" y="10286"/>
                  </a:cubicBezTo>
                  <a:cubicBezTo>
                    <a:pt x="7619" y="11758"/>
                    <a:pt x="9876" y="13427"/>
                    <a:pt x="12383" y="15050"/>
                  </a:cubicBezTo>
                  <a:cubicBezTo>
                    <a:pt x="14860" y="16651"/>
                    <a:pt x="16752" y="17430"/>
                    <a:pt x="18235" y="17430"/>
                  </a:cubicBezTo>
                  <a:cubicBezTo>
                    <a:pt x="18959" y="17430"/>
                    <a:pt x="19586" y="17245"/>
                    <a:pt x="20136" y="16879"/>
                  </a:cubicBezTo>
                  <a:cubicBezTo>
                    <a:pt x="21563" y="15925"/>
                    <a:pt x="22009" y="12945"/>
                    <a:pt x="22473" y="9778"/>
                  </a:cubicBezTo>
                  <a:cubicBezTo>
                    <a:pt x="22883" y="7004"/>
                    <a:pt x="23303" y="4131"/>
                    <a:pt x="24453" y="2829"/>
                  </a:cubicBezTo>
                  <a:cubicBezTo>
                    <a:pt x="26434" y="598"/>
                    <a:pt x="28789" y="117"/>
                    <a:pt x="30439" y="117"/>
                  </a:cubicBezTo>
                  <a:lnTo>
                    <a:pt x="30511" y="117"/>
                  </a:lnTo>
                  <a:cubicBezTo>
                    <a:pt x="35328" y="161"/>
                    <a:pt x="41814" y="4256"/>
                    <a:pt x="42224" y="8814"/>
                  </a:cubicBezTo>
                  <a:cubicBezTo>
                    <a:pt x="42411" y="10902"/>
                    <a:pt x="42197" y="12811"/>
                    <a:pt x="42010" y="14506"/>
                  </a:cubicBezTo>
                  <a:cubicBezTo>
                    <a:pt x="41769" y="16629"/>
                    <a:pt x="41564" y="18458"/>
                    <a:pt x="42233" y="19921"/>
                  </a:cubicBezTo>
                  <a:cubicBezTo>
                    <a:pt x="43375" y="22401"/>
                    <a:pt x="45239" y="23632"/>
                    <a:pt x="47978" y="23632"/>
                  </a:cubicBezTo>
                  <a:cubicBezTo>
                    <a:pt x="49593" y="23632"/>
                    <a:pt x="51520" y="23195"/>
                    <a:pt x="53768" y="22348"/>
                  </a:cubicBezTo>
                  <a:cubicBezTo>
                    <a:pt x="59790" y="20073"/>
                    <a:pt x="71985" y="7334"/>
                    <a:pt x="72110" y="7200"/>
                  </a:cubicBezTo>
                  <a:lnTo>
                    <a:pt x="72020" y="7120"/>
                  </a:lnTo>
                  <a:cubicBezTo>
                    <a:pt x="71895" y="7244"/>
                    <a:pt x="59718" y="19966"/>
                    <a:pt x="53723" y="22232"/>
                  </a:cubicBezTo>
                  <a:cubicBezTo>
                    <a:pt x="51489" y="23077"/>
                    <a:pt x="49585" y="23503"/>
                    <a:pt x="47984" y="23503"/>
                  </a:cubicBezTo>
                  <a:cubicBezTo>
                    <a:pt x="45296" y="23503"/>
                    <a:pt x="43462" y="22303"/>
                    <a:pt x="42349" y="19877"/>
                  </a:cubicBezTo>
                  <a:cubicBezTo>
                    <a:pt x="41689" y="18440"/>
                    <a:pt x="41894" y="16620"/>
                    <a:pt x="42126" y="14515"/>
                  </a:cubicBezTo>
                  <a:cubicBezTo>
                    <a:pt x="42322" y="12820"/>
                    <a:pt x="42536" y="10902"/>
                    <a:pt x="42349" y="8806"/>
                  </a:cubicBezTo>
                  <a:cubicBezTo>
                    <a:pt x="41930" y="4193"/>
                    <a:pt x="35373" y="36"/>
                    <a:pt x="30511" y="1"/>
                  </a:cubicBezTo>
                  <a:cubicBezTo>
                    <a:pt x="30481" y="0"/>
                    <a:pt x="30451" y="0"/>
                    <a:pt x="304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2" name="Google Shape;4902;p50"/>
            <p:cNvSpPr/>
            <p:nvPr/>
          </p:nvSpPr>
          <p:spPr>
            <a:xfrm>
              <a:off x="5278625" y="651825"/>
              <a:ext cx="1794725" cy="583050"/>
            </a:xfrm>
            <a:custGeom>
              <a:rect b="b" l="l" r="r" t="t"/>
              <a:pathLst>
                <a:path extrusionOk="0" h="23322" w="71789">
                  <a:moveTo>
                    <a:pt x="30988" y="0"/>
                  </a:moveTo>
                  <a:cubicBezTo>
                    <a:pt x="30924" y="0"/>
                    <a:pt x="30860" y="1"/>
                    <a:pt x="30796" y="2"/>
                  </a:cubicBezTo>
                  <a:cubicBezTo>
                    <a:pt x="29172" y="47"/>
                    <a:pt x="26817" y="591"/>
                    <a:pt x="24765" y="2964"/>
                  </a:cubicBezTo>
                  <a:cubicBezTo>
                    <a:pt x="23597" y="4320"/>
                    <a:pt x="23106" y="7139"/>
                    <a:pt x="22624" y="9869"/>
                  </a:cubicBezTo>
                  <a:cubicBezTo>
                    <a:pt x="22107" y="12831"/>
                    <a:pt x="21572" y="15900"/>
                    <a:pt x="20162" y="16890"/>
                  </a:cubicBezTo>
                  <a:cubicBezTo>
                    <a:pt x="19547" y="17321"/>
                    <a:pt x="18838" y="17539"/>
                    <a:pt x="18017" y="17539"/>
                  </a:cubicBezTo>
                  <a:cubicBezTo>
                    <a:pt x="16565" y="17539"/>
                    <a:pt x="14763" y="16857"/>
                    <a:pt x="12517" y="15471"/>
                  </a:cubicBezTo>
                  <a:cubicBezTo>
                    <a:pt x="9724" y="13750"/>
                    <a:pt x="7182" y="11921"/>
                    <a:pt x="5139" y="10449"/>
                  </a:cubicBezTo>
                  <a:cubicBezTo>
                    <a:pt x="2944" y="8870"/>
                    <a:pt x="1205" y="7612"/>
                    <a:pt x="45" y="7121"/>
                  </a:cubicBezTo>
                  <a:lnTo>
                    <a:pt x="0" y="7237"/>
                  </a:lnTo>
                  <a:cubicBezTo>
                    <a:pt x="1142" y="7719"/>
                    <a:pt x="2873" y="8968"/>
                    <a:pt x="5068" y="10547"/>
                  </a:cubicBezTo>
                  <a:cubicBezTo>
                    <a:pt x="7111" y="12019"/>
                    <a:pt x="9653" y="13857"/>
                    <a:pt x="12454" y="15578"/>
                  </a:cubicBezTo>
                  <a:cubicBezTo>
                    <a:pt x="14721" y="16976"/>
                    <a:pt x="16547" y="17664"/>
                    <a:pt x="18025" y="17664"/>
                  </a:cubicBezTo>
                  <a:cubicBezTo>
                    <a:pt x="18868" y="17664"/>
                    <a:pt x="19598" y="17441"/>
                    <a:pt x="20233" y="16997"/>
                  </a:cubicBezTo>
                  <a:cubicBezTo>
                    <a:pt x="21688" y="15971"/>
                    <a:pt x="22205" y="13018"/>
                    <a:pt x="22749" y="9887"/>
                  </a:cubicBezTo>
                  <a:cubicBezTo>
                    <a:pt x="23222" y="7175"/>
                    <a:pt x="23704" y="4374"/>
                    <a:pt x="24855" y="3044"/>
                  </a:cubicBezTo>
                  <a:cubicBezTo>
                    <a:pt x="26880" y="707"/>
                    <a:pt x="29199" y="163"/>
                    <a:pt x="30796" y="127"/>
                  </a:cubicBezTo>
                  <a:cubicBezTo>
                    <a:pt x="30869" y="125"/>
                    <a:pt x="30943" y="124"/>
                    <a:pt x="31016" y="124"/>
                  </a:cubicBezTo>
                  <a:cubicBezTo>
                    <a:pt x="33359" y="124"/>
                    <a:pt x="36077" y="1079"/>
                    <a:pt x="38343" y="2688"/>
                  </a:cubicBezTo>
                  <a:cubicBezTo>
                    <a:pt x="40779" y="4436"/>
                    <a:pt x="42268" y="6640"/>
                    <a:pt x="42411" y="8745"/>
                  </a:cubicBezTo>
                  <a:cubicBezTo>
                    <a:pt x="42545" y="10725"/>
                    <a:pt x="42331" y="12581"/>
                    <a:pt x="42135" y="14222"/>
                  </a:cubicBezTo>
                  <a:cubicBezTo>
                    <a:pt x="41885" y="16390"/>
                    <a:pt x="41662" y="18255"/>
                    <a:pt x="42322" y="19736"/>
                  </a:cubicBezTo>
                  <a:cubicBezTo>
                    <a:pt x="43384" y="22135"/>
                    <a:pt x="45168" y="23322"/>
                    <a:pt x="47799" y="23322"/>
                  </a:cubicBezTo>
                  <a:cubicBezTo>
                    <a:pt x="49432" y="23322"/>
                    <a:pt x="51404" y="22858"/>
                    <a:pt x="53732" y="21948"/>
                  </a:cubicBezTo>
                  <a:cubicBezTo>
                    <a:pt x="59656" y="19611"/>
                    <a:pt x="71672" y="6987"/>
                    <a:pt x="71788" y="6863"/>
                  </a:cubicBezTo>
                  <a:lnTo>
                    <a:pt x="71699" y="6773"/>
                  </a:lnTo>
                  <a:cubicBezTo>
                    <a:pt x="71583" y="6907"/>
                    <a:pt x="59584" y="19513"/>
                    <a:pt x="53687" y="21832"/>
                  </a:cubicBezTo>
                  <a:cubicBezTo>
                    <a:pt x="51379" y="22740"/>
                    <a:pt x="49429" y="23197"/>
                    <a:pt x="47807" y="23197"/>
                  </a:cubicBezTo>
                  <a:cubicBezTo>
                    <a:pt x="45222" y="23197"/>
                    <a:pt x="43470" y="22037"/>
                    <a:pt x="42429" y="19691"/>
                  </a:cubicBezTo>
                  <a:cubicBezTo>
                    <a:pt x="41787" y="18237"/>
                    <a:pt x="42001" y="16381"/>
                    <a:pt x="42259" y="14231"/>
                  </a:cubicBezTo>
                  <a:cubicBezTo>
                    <a:pt x="42447" y="12590"/>
                    <a:pt x="42670" y="10725"/>
                    <a:pt x="42536" y="8736"/>
                  </a:cubicBezTo>
                  <a:cubicBezTo>
                    <a:pt x="42384" y="6595"/>
                    <a:pt x="40886" y="4356"/>
                    <a:pt x="38406" y="2589"/>
                  </a:cubicBezTo>
                  <a:cubicBezTo>
                    <a:pt x="36113" y="957"/>
                    <a:pt x="33355" y="0"/>
                    <a:pt x="309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3" name="Google Shape;4903;p50"/>
            <p:cNvSpPr/>
            <p:nvPr/>
          </p:nvSpPr>
          <p:spPr>
            <a:xfrm>
              <a:off x="5279300" y="646825"/>
              <a:ext cx="1786675" cy="575575"/>
            </a:xfrm>
            <a:custGeom>
              <a:rect b="b" l="l" r="r" t="t"/>
              <a:pathLst>
                <a:path extrusionOk="0" h="23023" w="71467">
                  <a:moveTo>
                    <a:pt x="31577" y="0"/>
                  </a:moveTo>
                  <a:cubicBezTo>
                    <a:pt x="31410" y="0"/>
                    <a:pt x="31245" y="5"/>
                    <a:pt x="31081" y="15"/>
                  </a:cubicBezTo>
                  <a:cubicBezTo>
                    <a:pt x="28878" y="140"/>
                    <a:pt x="26781" y="1273"/>
                    <a:pt x="25167" y="3191"/>
                  </a:cubicBezTo>
                  <a:cubicBezTo>
                    <a:pt x="23998" y="4574"/>
                    <a:pt x="23445" y="7312"/>
                    <a:pt x="22910" y="9971"/>
                  </a:cubicBezTo>
                  <a:cubicBezTo>
                    <a:pt x="22312" y="12915"/>
                    <a:pt x="21696" y="15948"/>
                    <a:pt x="20260" y="17009"/>
                  </a:cubicBezTo>
                  <a:cubicBezTo>
                    <a:pt x="19538" y="17542"/>
                    <a:pt x="18715" y="17809"/>
                    <a:pt x="17766" y="17809"/>
                  </a:cubicBezTo>
                  <a:cubicBezTo>
                    <a:pt x="16347" y="17809"/>
                    <a:pt x="14647" y="17210"/>
                    <a:pt x="12588" y="16001"/>
                  </a:cubicBezTo>
                  <a:cubicBezTo>
                    <a:pt x="9474" y="14181"/>
                    <a:pt x="6762" y="12272"/>
                    <a:pt x="4586" y="10729"/>
                  </a:cubicBezTo>
                  <a:cubicBezTo>
                    <a:pt x="2641" y="9355"/>
                    <a:pt x="1098" y="8267"/>
                    <a:pt x="45" y="7794"/>
                  </a:cubicBezTo>
                  <a:lnTo>
                    <a:pt x="0" y="7901"/>
                  </a:lnTo>
                  <a:cubicBezTo>
                    <a:pt x="1035" y="8374"/>
                    <a:pt x="2570" y="9453"/>
                    <a:pt x="4514" y="10827"/>
                  </a:cubicBezTo>
                  <a:cubicBezTo>
                    <a:pt x="6700" y="12371"/>
                    <a:pt x="9412" y="14289"/>
                    <a:pt x="12525" y="16108"/>
                  </a:cubicBezTo>
                  <a:cubicBezTo>
                    <a:pt x="14607" y="17327"/>
                    <a:pt x="16329" y="17930"/>
                    <a:pt x="17770" y="17930"/>
                  </a:cubicBezTo>
                  <a:cubicBezTo>
                    <a:pt x="18744" y="17930"/>
                    <a:pt x="19590" y="17655"/>
                    <a:pt x="20331" y="17108"/>
                  </a:cubicBezTo>
                  <a:cubicBezTo>
                    <a:pt x="21803" y="16019"/>
                    <a:pt x="22428" y="12959"/>
                    <a:pt x="23025" y="9998"/>
                  </a:cubicBezTo>
                  <a:cubicBezTo>
                    <a:pt x="23561" y="7357"/>
                    <a:pt x="24114" y="4627"/>
                    <a:pt x="25256" y="3271"/>
                  </a:cubicBezTo>
                  <a:cubicBezTo>
                    <a:pt x="26853" y="1380"/>
                    <a:pt x="28922" y="265"/>
                    <a:pt x="31090" y="140"/>
                  </a:cubicBezTo>
                  <a:cubicBezTo>
                    <a:pt x="31253" y="130"/>
                    <a:pt x="31419" y="125"/>
                    <a:pt x="31585" y="125"/>
                  </a:cubicBezTo>
                  <a:cubicBezTo>
                    <a:pt x="34300" y="125"/>
                    <a:pt x="37450" y="1409"/>
                    <a:pt x="39752" y="3476"/>
                  </a:cubicBezTo>
                  <a:cubicBezTo>
                    <a:pt x="41501" y="5055"/>
                    <a:pt x="42518" y="6902"/>
                    <a:pt x="42598" y="8668"/>
                  </a:cubicBezTo>
                  <a:cubicBezTo>
                    <a:pt x="42687" y="10551"/>
                    <a:pt x="42464" y="12353"/>
                    <a:pt x="42268" y="13932"/>
                  </a:cubicBezTo>
                  <a:cubicBezTo>
                    <a:pt x="41992" y="16144"/>
                    <a:pt x="41760" y="18053"/>
                    <a:pt x="42402" y="19561"/>
                  </a:cubicBezTo>
                  <a:cubicBezTo>
                    <a:pt x="43392" y="21871"/>
                    <a:pt x="45096" y="23022"/>
                    <a:pt x="47621" y="23022"/>
                  </a:cubicBezTo>
                  <a:cubicBezTo>
                    <a:pt x="49271" y="23022"/>
                    <a:pt x="51287" y="22523"/>
                    <a:pt x="53687" y="21541"/>
                  </a:cubicBezTo>
                  <a:cubicBezTo>
                    <a:pt x="59521" y="19159"/>
                    <a:pt x="71351" y="6652"/>
                    <a:pt x="71467" y="6518"/>
                  </a:cubicBezTo>
                  <a:lnTo>
                    <a:pt x="71378" y="6438"/>
                  </a:lnTo>
                  <a:cubicBezTo>
                    <a:pt x="71262" y="6563"/>
                    <a:pt x="59450" y="19052"/>
                    <a:pt x="53643" y="21434"/>
                  </a:cubicBezTo>
                  <a:cubicBezTo>
                    <a:pt x="51264" y="22406"/>
                    <a:pt x="49273" y="22894"/>
                    <a:pt x="47635" y="22894"/>
                  </a:cubicBezTo>
                  <a:cubicBezTo>
                    <a:pt x="45152" y="22894"/>
                    <a:pt x="43482" y="21771"/>
                    <a:pt x="42509" y="19507"/>
                  </a:cubicBezTo>
                  <a:cubicBezTo>
                    <a:pt x="41885" y="18035"/>
                    <a:pt x="42117" y="16144"/>
                    <a:pt x="42393" y="13950"/>
                  </a:cubicBezTo>
                  <a:cubicBezTo>
                    <a:pt x="42589" y="12362"/>
                    <a:pt x="42812" y="10560"/>
                    <a:pt x="42723" y="8659"/>
                  </a:cubicBezTo>
                  <a:cubicBezTo>
                    <a:pt x="42634" y="6857"/>
                    <a:pt x="41608" y="4984"/>
                    <a:pt x="39833" y="3387"/>
                  </a:cubicBezTo>
                  <a:cubicBezTo>
                    <a:pt x="37511" y="1301"/>
                    <a:pt x="34326" y="0"/>
                    <a:pt x="3157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4" name="Google Shape;4904;p50"/>
            <p:cNvSpPr/>
            <p:nvPr/>
          </p:nvSpPr>
          <p:spPr>
            <a:xfrm>
              <a:off x="5279975" y="641600"/>
              <a:ext cx="1778875" cy="568300"/>
            </a:xfrm>
            <a:custGeom>
              <a:rect b="b" l="l" r="r" t="t"/>
              <a:pathLst>
                <a:path extrusionOk="0" h="22732" w="71155">
                  <a:moveTo>
                    <a:pt x="32139" y="1"/>
                  </a:moveTo>
                  <a:cubicBezTo>
                    <a:pt x="31877" y="1"/>
                    <a:pt x="31619" y="12"/>
                    <a:pt x="31366" y="37"/>
                  </a:cubicBezTo>
                  <a:cubicBezTo>
                    <a:pt x="29261" y="233"/>
                    <a:pt x="27200" y="1437"/>
                    <a:pt x="25568" y="3418"/>
                  </a:cubicBezTo>
                  <a:cubicBezTo>
                    <a:pt x="24408" y="4827"/>
                    <a:pt x="23792" y="7495"/>
                    <a:pt x="23195" y="10082"/>
                  </a:cubicBezTo>
                  <a:cubicBezTo>
                    <a:pt x="22517" y="12990"/>
                    <a:pt x="21821" y="16005"/>
                    <a:pt x="20349" y="17138"/>
                  </a:cubicBezTo>
                  <a:cubicBezTo>
                    <a:pt x="19530" y="17769"/>
                    <a:pt x="18585" y="18085"/>
                    <a:pt x="17502" y="18085"/>
                  </a:cubicBezTo>
                  <a:cubicBezTo>
                    <a:pt x="16121" y="18085"/>
                    <a:pt x="14515" y="17571"/>
                    <a:pt x="12659" y="16540"/>
                  </a:cubicBezTo>
                  <a:cubicBezTo>
                    <a:pt x="9207" y="14631"/>
                    <a:pt x="6343" y="12633"/>
                    <a:pt x="4041" y="11036"/>
                  </a:cubicBezTo>
                  <a:cubicBezTo>
                    <a:pt x="2337" y="9850"/>
                    <a:pt x="990" y="8922"/>
                    <a:pt x="45" y="8467"/>
                  </a:cubicBezTo>
                  <a:lnTo>
                    <a:pt x="0" y="8574"/>
                  </a:lnTo>
                  <a:cubicBezTo>
                    <a:pt x="928" y="9020"/>
                    <a:pt x="2275" y="9957"/>
                    <a:pt x="3970" y="11134"/>
                  </a:cubicBezTo>
                  <a:cubicBezTo>
                    <a:pt x="6272" y="12740"/>
                    <a:pt x="9144" y="14729"/>
                    <a:pt x="12597" y="16647"/>
                  </a:cubicBezTo>
                  <a:cubicBezTo>
                    <a:pt x="14476" y="17689"/>
                    <a:pt x="16105" y="18210"/>
                    <a:pt x="17509" y="18210"/>
                  </a:cubicBezTo>
                  <a:cubicBezTo>
                    <a:pt x="18618" y="18210"/>
                    <a:pt x="19587" y="17886"/>
                    <a:pt x="20429" y="17236"/>
                  </a:cubicBezTo>
                  <a:cubicBezTo>
                    <a:pt x="21928" y="16077"/>
                    <a:pt x="22633" y="13043"/>
                    <a:pt x="23311" y="10108"/>
                  </a:cubicBezTo>
                  <a:cubicBezTo>
                    <a:pt x="23908" y="7539"/>
                    <a:pt x="24524" y="4881"/>
                    <a:pt x="25657" y="3498"/>
                  </a:cubicBezTo>
                  <a:cubicBezTo>
                    <a:pt x="27272" y="1535"/>
                    <a:pt x="29297" y="349"/>
                    <a:pt x="31375" y="153"/>
                  </a:cubicBezTo>
                  <a:cubicBezTo>
                    <a:pt x="31622" y="130"/>
                    <a:pt x="31873" y="118"/>
                    <a:pt x="32127" y="118"/>
                  </a:cubicBezTo>
                  <a:cubicBezTo>
                    <a:pt x="34737" y="118"/>
                    <a:pt x="37711" y="1308"/>
                    <a:pt x="39922" y="3275"/>
                  </a:cubicBezTo>
                  <a:cubicBezTo>
                    <a:pt x="41724" y="4872"/>
                    <a:pt x="42741" y="6763"/>
                    <a:pt x="42785" y="8601"/>
                  </a:cubicBezTo>
                  <a:cubicBezTo>
                    <a:pt x="42830" y="10385"/>
                    <a:pt x="42607" y="12125"/>
                    <a:pt x="42402" y="13650"/>
                  </a:cubicBezTo>
                  <a:cubicBezTo>
                    <a:pt x="42107" y="15907"/>
                    <a:pt x="41858" y="17861"/>
                    <a:pt x="42482" y="19386"/>
                  </a:cubicBezTo>
                  <a:cubicBezTo>
                    <a:pt x="43098" y="20867"/>
                    <a:pt x="43981" y="21831"/>
                    <a:pt x="45212" y="22330"/>
                  </a:cubicBezTo>
                  <a:cubicBezTo>
                    <a:pt x="45863" y="22598"/>
                    <a:pt x="46604" y="22732"/>
                    <a:pt x="47442" y="22732"/>
                  </a:cubicBezTo>
                  <a:cubicBezTo>
                    <a:pt x="49110" y="22732"/>
                    <a:pt x="51162" y="22205"/>
                    <a:pt x="53642" y="21153"/>
                  </a:cubicBezTo>
                  <a:cubicBezTo>
                    <a:pt x="59387" y="18717"/>
                    <a:pt x="71029" y="6317"/>
                    <a:pt x="71154" y="6192"/>
                  </a:cubicBezTo>
                  <a:lnTo>
                    <a:pt x="71065" y="6112"/>
                  </a:lnTo>
                  <a:cubicBezTo>
                    <a:pt x="70940" y="6237"/>
                    <a:pt x="59316" y="18610"/>
                    <a:pt x="53598" y="21037"/>
                  </a:cubicBezTo>
                  <a:cubicBezTo>
                    <a:pt x="51128" y="22087"/>
                    <a:pt x="49097" y="22609"/>
                    <a:pt x="47452" y="22609"/>
                  </a:cubicBezTo>
                  <a:cubicBezTo>
                    <a:pt x="46625" y="22609"/>
                    <a:pt x="45895" y="22477"/>
                    <a:pt x="45256" y="22214"/>
                  </a:cubicBezTo>
                  <a:cubicBezTo>
                    <a:pt x="44061" y="21724"/>
                    <a:pt x="43196" y="20787"/>
                    <a:pt x="42598" y="19342"/>
                  </a:cubicBezTo>
                  <a:cubicBezTo>
                    <a:pt x="41982" y="17843"/>
                    <a:pt x="42232" y="15907"/>
                    <a:pt x="42527" y="13668"/>
                  </a:cubicBezTo>
                  <a:cubicBezTo>
                    <a:pt x="42723" y="12133"/>
                    <a:pt x="42955" y="10394"/>
                    <a:pt x="42910" y="8601"/>
                  </a:cubicBezTo>
                  <a:cubicBezTo>
                    <a:pt x="42866" y="6727"/>
                    <a:pt x="41831" y="4800"/>
                    <a:pt x="40002" y="3177"/>
                  </a:cubicBezTo>
                  <a:cubicBezTo>
                    <a:pt x="37778" y="1205"/>
                    <a:pt x="34772" y="1"/>
                    <a:pt x="3213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5" name="Google Shape;4905;p50"/>
            <p:cNvSpPr/>
            <p:nvPr/>
          </p:nvSpPr>
          <p:spPr>
            <a:xfrm>
              <a:off x="5280400" y="636000"/>
              <a:ext cx="1771075" cy="561425"/>
            </a:xfrm>
            <a:custGeom>
              <a:rect b="b" l="l" r="r" t="t"/>
              <a:pathLst>
                <a:path extrusionOk="0" h="22457" w="70843">
                  <a:moveTo>
                    <a:pt x="32682" y="0"/>
                  </a:moveTo>
                  <a:cubicBezTo>
                    <a:pt x="32335" y="0"/>
                    <a:pt x="31994" y="21"/>
                    <a:pt x="31662" y="64"/>
                  </a:cubicBezTo>
                  <a:cubicBezTo>
                    <a:pt x="29646" y="332"/>
                    <a:pt x="27629" y="1608"/>
                    <a:pt x="25979" y="3668"/>
                  </a:cubicBezTo>
                  <a:cubicBezTo>
                    <a:pt x="24828" y="5096"/>
                    <a:pt x="24150" y="7692"/>
                    <a:pt x="23490" y="10199"/>
                  </a:cubicBezTo>
                  <a:cubicBezTo>
                    <a:pt x="22741" y="13089"/>
                    <a:pt x="21956" y="16078"/>
                    <a:pt x="20457" y="17282"/>
                  </a:cubicBezTo>
                  <a:cubicBezTo>
                    <a:pt x="19513" y="18037"/>
                    <a:pt x="18439" y="18414"/>
                    <a:pt x="17219" y="18414"/>
                  </a:cubicBezTo>
                  <a:cubicBezTo>
                    <a:pt x="15901" y="18414"/>
                    <a:pt x="14412" y="17974"/>
                    <a:pt x="12731" y="17095"/>
                  </a:cubicBezTo>
                  <a:cubicBezTo>
                    <a:pt x="8931" y="15096"/>
                    <a:pt x="5800" y="12946"/>
                    <a:pt x="3516" y="11376"/>
                  </a:cubicBezTo>
                  <a:cubicBezTo>
                    <a:pt x="2053" y="10377"/>
                    <a:pt x="902" y="9583"/>
                    <a:pt x="63" y="9155"/>
                  </a:cubicBezTo>
                  <a:lnTo>
                    <a:pt x="1" y="9271"/>
                  </a:lnTo>
                  <a:cubicBezTo>
                    <a:pt x="839" y="9690"/>
                    <a:pt x="1990" y="10475"/>
                    <a:pt x="3444" y="11483"/>
                  </a:cubicBezTo>
                  <a:cubicBezTo>
                    <a:pt x="5737" y="13053"/>
                    <a:pt x="8868" y="15203"/>
                    <a:pt x="12678" y="17202"/>
                  </a:cubicBezTo>
                  <a:cubicBezTo>
                    <a:pt x="14376" y="18092"/>
                    <a:pt x="15884" y="18539"/>
                    <a:pt x="17221" y="18539"/>
                  </a:cubicBezTo>
                  <a:cubicBezTo>
                    <a:pt x="18469" y="18539"/>
                    <a:pt x="19568" y="18150"/>
                    <a:pt x="20537" y="17371"/>
                  </a:cubicBezTo>
                  <a:cubicBezTo>
                    <a:pt x="22063" y="16149"/>
                    <a:pt x="22848" y="13143"/>
                    <a:pt x="23615" y="10225"/>
                  </a:cubicBezTo>
                  <a:cubicBezTo>
                    <a:pt x="24266" y="7736"/>
                    <a:pt x="24935" y="5149"/>
                    <a:pt x="26068" y="3740"/>
                  </a:cubicBezTo>
                  <a:cubicBezTo>
                    <a:pt x="27701" y="1706"/>
                    <a:pt x="29690" y="448"/>
                    <a:pt x="31679" y="189"/>
                  </a:cubicBezTo>
                  <a:cubicBezTo>
                    <a:pt x="32011" y="146"/>
                    <a:pt x="32352" y="124"/>
                    <a:pt x="32699" y="124"/>
                  </a:cubicBezTo>
                  <a:cubicBezTo>
                    <a:pt x="35188" y="124"/>
                    <a:pt x="37996" y="1224"/>
                    <a:pt x="40110" y="3080"/>
                  </a:cubicBezTo>
                  <a:cubicBezTo>
                    <a:pt x="41957" y="4694"/>
                    <a:pt x="42982" y="6639"/>
                    <a:pt x="42982" y="8548"/>
                  </a:cubicBezTo>
                  <a:cubicBezTo>
                    <a:pt x="42991" y="10234"/>
                    <a:pt x="42768" y="11831"/>
                    <a:pt x="42554" y="13374"/>
                  </a:cubicBezTo>
                  <a:cubicBezTo>
                    <a:pt x="42242" y="15685"/>
                    <a:pt x="41965" y="17674"/>
                    <a:pt x="42572" y="19227"/>
                  </a:cubicBezTo>
                  <a:cubicBezTo>
                    <a:pt x="43143" y="20663"/>
                    <a:pt x="43991" y="21600"/>
                    <a:pt x="45168" y="22081"/>
                  </a:cubicBezTo>
                  <a:cubicBezTo>
                    <a:pt x="45784" y="22331"/>
                    <a:pt x="46488" y="22456"/>
                    <a:pt x="47291" y="22456"/>
                  </a:cubicBezTo>
                  <a:cubicBezTo>
                    <a:pt x="48968" y="22456"/>
                    <a:pt x="51056" y="21903"/>
                    <a:pt x="53616" y="20779"/>
                  </a:cubicBezTo>
                  <a:cubicBezTo>
                    <a:pt x="59263" y="18290"/>
                    <a:pt x="70727" y="5997"/>
                    <a:pt x="70843" y="5881"/>
                  </a:cubicBezTo>
                  <a:lnTo>
                    <a:pt x="70754" y="5792"/>
                  </a:lnTo>
                  <a:cubicBezTo>
                    <a:pt x="70638" y="5917"/>
                    <a:pt x="59192" y="18183"/>
                    <a:pt x="53563" y="20663"/>
                  </a:cubicBezTo>
                  <a:cubicBezTo>
                    <a:pt x="51026" y="21783"/>
                    <a:pt x="48954" y="22336"/>
                    <a:pt x="47295" y="22336"/>
                  </a:cubicBezTo>
                  <a:cubicBezTo>
                    <a:pt x="46510" y="22336"/>
                    <a:pt x="45818" y="22212"/>
                    <a:pt x="45213" y="21965"/>
                  </a:cubicBezTo>
                  <a:cubicBezTo>
                    <a:pt x="44071" y="21493"/>
                    <a:pt x="43241" y="20583"/>
                    <a:pt x="42688" y="19182"/>
                  </a:cubicBezTo>
                  <a:cubicBezTo>
                    <a:pt x="42090" y="17665"/>
                    <a:pt x="42358" y="15685"/>
                    <a:pt x="42679" y="13392"/>
                  </a:cubicBezTo>
                  <a:cubicBezTo>
                    <a:pt x="42893" y="11849"/>
                    <a:pt x="43107" y="10243"/>
                    <a:pt x="43107" y="8548"/>
                  </a:cubicBezTo>
                  <a:cubicBezTo>
                    <a:pt x="43098" y="6603"/>
                    <a:pt x="42064" y="4632"/>
                    <a:pt x="40190" y="2990"/>
                  </a:cubicBezTo>
                  <a:cubicBezTo>
                    <a:pt x="38049" y="1116"/>
                    <a:pt x="35205" y="0"/>
                    <a:pt x="3268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6" name="Google Shape;4906;p50"/>
            <p:cNvSpPr/>
            <p:nvPr/>
          </p:nvSpPr>
          <p:spPr>
            <a:xfrm>
              <a:off x="5281075" y="630300"/>
              <a:ext cx="1763050" cy="554850"/>
            </a:xfrm>
            <a:custGeom>
              <a:rect b="b" l="l" r="r" t="t"/>
              <a:pathLst>
                <a:path extrusionOk="0" h="22194" w="70522">
                  <a:moveTo>
                    <a:pt x="33231" y="0"/>
                  </a:moveTo>
                  <a:cubicBezTo>
                    <a:pt x="32792" y="0"/>
                    <a:pt x="32362" y="35"/>
                    <a:pt x="31947" y="105"/>
                  </a:cubicBezTo>
                  <a:cubicBezTo>
                    <a:pt x="30029" y="426"/>
                    <a:pt x="28048" y="1782"/>
                    <a:pt x="26380" y="3914"/>
                  </a:cubicBezTo>
                  <a:cubicBezTo>
                    <a:pt x="25238" y="5368"/>
                    <a:pt x="24498" y="7884"/>
                    <a:pt x="23793" y="10311"/>
                  </a:cubicBezTo>
                  <a:cubicBezTo>
                    <a:pt x="22954" y="13183"/>
                    <a:pt x="22089" y="16145"/>
                    <a:pt x="20555" y="17430"/>
                  </a:cubicBezTo>
                  <a:cubicBezTo>
                    <a:pt x="19490" y="18312"/>
                    <a:pt x="18269" y="18755"/>
                    <a:pt x="16900" y="18755"/>
                  </a:cubicBezTo>
                  <a:cubicBezTo>
                    <a:pt x="15654" y="18755"/>
                    <a:pt x="14286" y="18388"/>
                    <a:pt x="12802" y="17653"/>
                  </a:cubicBezTo>
                  <a:cubicBezTo>
                    <a:pt x="8627" y="15583"/>
                    <a:pt x="5380" y="13371"/>
                    <a:pt x="3007" y="11747"/>
                  </a:cubicBezTo>
                  <a:cubicBezTo>
                    <a:pt x="1767" y="10908"/>
                    <a:pt x="795" y="10248"/>
                    <a:pt x="63" y="9856"/>
                  </a:cubicBezTo>
                  <a:lnTo>
                    <a:pt x="1" y="9963"/>
                  </a:lnTo>
                  <a:cubicBezTo>
                    <a:pt x="732" y="10346"/>
                    <a:pt x="1705" y="11015"/>
                    <a:pt x="2936" y="11854"/>
                  </a:cubicBezTo>
                  <a:cubicBezTo>
                    <a:pt x="5309" y="13469"/>
                    <a:pt x="8565" y="15690"/>
                    <a:pt x="12749" y="17760"/>
                  </a:cubicBezTo>
                  <a:cubicBezTo>
                    <a:pt x="14251" y="18507"/>
                    <a:pt x="15638" y="18880"/>
                    <a:pt x="16904" y="18880"/>
                  </a:cubicBezTo>
                  <a:cubicBezTo>
                    <a:pt x="18298" y="18880"/>
                    <a:pt x="19545" y="18426"/>
                    <a:pt x="20635" y="17519"/>
                  </a:cubicBezTo>
                  <a:cubicBezTo>
                    <a:pt x="22196" y="16216"/>
                    <a:pt x="23062" y="13237"/>
                    <a:pt x="23909" y="10346"/>
                  </a:cubicBezTo>
                  <a:cubicBezTo>
                    <a:pt x="24614" y="7929"/>
                    <a:pt x="25345" y="5422"/>
                    <a:pt x="26469" y="3995"/>
                  </a:cubicBezTo>
                  <a:cubicBezTo>
                    <a:pt x="28129" y="1880"/>
                    <a:pt x="30082" y="542"/>
                    <a:pt x="31974" y="221"/>
                  </a:cubicBezTo>
                  <a:cubicBezTo>
                    <a:pt x="32380" y="153"/>
                    <a:pt x="32801" y="119"/>
                    <a:pt x="33231" y="119"/>
                  </a:cubicBezTo>
                  <a:cubicBezTo>
                    <a:pt x="35604" y="119"/>
                    <a:pt x="38256" y="1136"/>
                    <a:pt x="40288" y="2888"/>
                  </a:cubicBezTo>
                  <a:cubicBezTo>
                    <a:pt x="42188" y="4530"/>
                    <a:pt x="43214" y="6519"/>
                    <a:pt x="43170" y="8509"/>
                  </a:cubicBezTo>
                  <a:cubicBezTo>
                    <a:pt x="43143" y="10088"/>
                    <a:pt x="42920" y="11613"/>
                    <a:pt x="42706" y="13094"/>
                  </a:cubicBezTo>
                  <a:cubicBezTo>
                    <a:pt x="42358" y="15458"/>
                    <a:pt x="42063" y="17501"/>
                    <a:pt x="42661" y="19071"/>
                  </a:cubicBezTo>
                  <a:cubicBezTo>
                    <a:pt x="43187" y="20463"/>
                    <a:pt x="43990" y="21373"/>
                    <a:pt x="45123" y="21837"/>
                  </a:cubicBezTo>
                  <a:cubicBezTo>
                    <a:pt x="45703" y="22077"/>
                    <a:pt x="46372" y="22193"/>
                    <a:pt x="47131" y="22193"/>
                  </a:cubicBezTo>
                  <a:cubicBezTo>
                    <a:pt x="48817" y="22193"/>
                    <a:pt x="50949" y="21605"/>
                    <a:pt x="53572" y="20400"/>
                  </a:cubicBezTo>
                  <a:cubicBezTo>
                    <a:pt x="59129" y="17867"/>
                    <a:pt x="70406" y="5690"/>
                    <a:pt x="70522" y="5565"/>
                  </a:cubicBezTo>
                  <a:lnTo>
                    <a:pt x="70432" y="5484"/>
                  </a:lnTo>
                  <a:cubicBezTo>
                    <a:pt x="70316" y="5609"/>
                    <a:pt x="59058" y="17769"/>
                    <a:pt x="53527" y="20293"/>
                  </a:cubicBezTo>
                  <a:cubicBezTo>
                    <a:pt x="50919" y="21483"/>
                    <a:pt x="48805" y="22072"/>
                    <a:pt x="47138" y="22072"/>
                  </a:cubicBezTo>
                  <a:cubicBezTo>
                    <a:pt x="46394" y="22072"/>
                    <a:pt x="45738" y="21955"/>
                    <a:pt x="45168" y="21721"/>
                  </a:cubicBezTo>
                  <a:cubicBezTo>
                    <a:pt x="44071" y="21275"/>
                    <a:pt x="43286" y="20391"/>
                    <a:pt x="42777" y="19026"/>
                  </a:cubicBezTo>
                  <a:cubicBezTo>
                    <a:pt x="42188" y="17483"/>
                    <a:pt x="42483" y="15458"/>
                    <a:pt x="42822" y="13112"/>
                  </a:cubicBezTo>
                  <a:cubicBezTo>
                    <a:pt x="43036" y="11631"/>
                    <a:pt x="43259" y="10105"/>
                    <a:pt x="43294" y="8509"/>
                  </a:cubicBezTo>
                  <a:cubicBezTo>
                    <a:pt x="43330" y="6484"/>
                    <a:pt x="42295" y="4458"/>
                    <a:pt x="40368" y="2799"/>
                  </a:cubicBezTo>
                  <a:cubicBezTo>
                    <a:pt x="38317" y="1027"/>
                    <a:pt x="35634" y="0"/>
                    <a:pt x="3323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7" name="Google Shape;4907;p50"/>
            <p:cNvSpPr/>
            <p:nvPr/>
          </p:nvSpPr>
          <p:spPr>
            <a:xfrm>
              <a:off x="5281750" y="624375"/>
              <a:ext cx="1755025" cy="548500"/>
            </a:xfrm>
            <a:custGeom>
              <a:rect b="b" l="l" r="r" t="t"/>
              <a:pathLst>
                <a:path extrusionOk="0" h="21940" w="70201">
                  <a:moveTo>
                    <a:pt x="33768" y="1"/>
                  </a:moveTo>
                  <a:cubicBezTo>
                    <a:pt x="33240" y="1"/>
                    <a:pt x="32725" y="51"/>
                    <a:pt x="32232" y="155"/>
                  </a:cubicBezTo>
                  <a:cubicBezTo>
                    <a:pt x="30439" y="529"/>
                    <a:pt x="28450" y="1992"/>
                    <a:pt x="26781" y="4178"/>
                  </a:cubicBezTo>
                  <a:cubicBezTo>
                    <a:pt x="25648" y="5641"/>
                    <a:pt x="24863" y="8077"/>
                    <a:pt x="24096" y="10432"/>
                  </a:cubicBezTo>
                  <a:cubicBezTo>
                    <a:pt x="23168" y="13277"/>
                    <a:pt x="22214" y="16221"/>
                    <a:pt x="20653" y="17577"/>
                  </a:cubicBezTo>
                  <a:cubicBezTo>
                    <a:pt x="19446" y="18617"/>
                    <a:pt x="18085" y="19137"/>
                    <a:pt x="16580" y="19137"/>
                  </a:cubicBezTo>
                  <a:cubicBezTo>
                    <a:pt x="15425" y="19137"/>
                    <a:pt x="14185" y="18832"/>
                    <a:pt x="12865" y="18220"/>
                  </a:cubicBezTo>
                  <a:cubicBezTo>
                    <a:pt x="8306" y="16088"/>
                    <a:pt x="4827" y="13723"/>
                    <a:pt x="2516" y="12153"/>
                  </a:cubicBezTo>
                  <a:cubicBezTo>
                    <a:pt x="1499" y="11458"/>
                    <a:pt x="696" y="10913"/>
                    <a:pt x="63" y="10557"/>
                  </a:cubicBezTo>
                  <a:lnTo>
                    <a:pt x="0" y="10664"/>
                  </a:lnTo>
                  <a:cubicBezTo>
                    <a:pt x="634" y="11020"/>
                    <a:pt x="1437" y="11565"/>
                    <a:pt x="2454" y="12252"/>
                  </a:cubicBezTo>
                  <a:cubicBezTo>
                    <a:pt x="4755" y="13822"/>
                    <a:pt x="8243" y="16195"/>
                    <a:pt x="12811" y="18327"/>
                  </a:cubicBezTo>
                  <a:cubicBezTo>
                    <a:pt x="14153" y="18951"/>
                    <a:pt x="15415" y="19263"/>
                    <a:pt x="16591" y="19263"/>
                  </a:cubicBezTo>
                  <a:cubicBezTo>
                    <a:pt x="18122" y="19263"/>
                    <a:pt x="19507" y="18735"/>
                    <a:pt x="20733" y="17675"/>
                  </a:cubicBezTo>
                  <a:cubicBezTo>
                    <a:pt x="22321" y="16293"/>
                    <a:pt x="23284" y="13331"/>
                    <a:pt x="24212" y="10467"/>
                  </a:cubicBezTo>
                  <a:cubicBezTo>
                    <a:pt x="24970" y="8121"/>
                    <a:pt x="25755" y="5704"/>
                    <a:pt x="26871" y="4249"/>
                  </a:cubicBezTo>
                  <a:cubicBezTo>
                    <a:pt x="28530" y="2091"/>
                    <a:pt x="30493" y="645"/>
                    <a:pt x="32259" y="271"/>
                  </a:cubicBezTo>
                  <a:cubicBezTo>
                    <a:pt x="32743" y="169"/>
                    <a:pt x="33248" y="120"/>
                    <a:pt x="33766" y="120"/>
                  </a:cubicBezTo>
                  <a:cubicBezTo>
                    <a:pt x="36027" y="120"/>
                    <a:pt x="38521" y="1060"/>
                    <a:pt x="40466" y="2715"/>
                  </a:cubicBezTo>
                  <a:cubicBezTo>
                    <a:pt x="42420" y="4365"/>
                    <a:pt x="43446" y="6408"/>
                    <a:pt x="43357" y="8469"/>
                  </a:cubicBezTo>
                  <a:cubicBezTo>
                    <a:pt x="43294" y="9950"/>
                    <a:pt x="43071" y="11404"/>
                    <a:pt x="42857" y="12805"/>
                  </a:cubicBezTo>
                  <a:cubicBezTo>
                    <a:pt x="42482" y="15231"/>
                    <a:pt x="42161" y="17319"/>
                    <a:pt x="42741" y="18924"/>
                  </a:cubicBezTo>
                  <a:cubicBezTo>
                    <a:pt x="43232" y="20280"/>
                    <a:pt x="43999" y="21155"/>
                    <a:pt x="45078" y="21601"/>
                  </a:cubicBezTo>
                  <a:cubicBezTo>
                    <a:pt x="45632" y="21833"/>
                    <a:pt x="46265" y="21940"/>
                    <a:pt x="46988" y="21940"/>
                  </a:cubicBezTo>
                  <a:cubicBezTo>
                    <a:pt x="48674" y="21940"/>
                    <a:pt x="50841" y="21315"/>
                    <a:pt x="53536" y="20040"/>
                  </a:cubicBezTo>
                  <a:cubicBezTo>
                    <a:pt x="59004" y="17452"/>
                    <a:pt x="70093" y="5382"/>
                    <a:pt x="70200" y="5266"/>
                  </a:cubicBezTo>
                  <a:lnTo>
                    <a:pt x="70111" y="5177"/>
                  </a:lnTo>
                  <a:cubicBezTo>
                    <a:pt x="70004" y="5302"/>
                    <a:pt x="58933" y="17354"/>
                    <a:pt x="53482" y="19933"/>
                  </a:cubicBezTo>
                  <a:cubicBezTo>
                    <a:pt x="50804" y="21193"/>
                    <a:pt x="48659" y="21819"/>
                    <a:pt x="46989" y="21819"/>
                  </a:cubicBezTo>
                  <a:cubicBezTo>
                    <a:pt x="46284" y="21819"/>
                    <a:pt x="45663" y="21707"/>
                    <a:pt x="45123" y="21485"/>
                  </a:cubicBezTo>
                  <a:cubicBezTo>
                    <a:pt x="44079" y="21057"/>
                    <a:pt x="43330" y="20200"/>
                    <a:pt x="42857" y="18880"/>
                  </a:cubicBezTo>
                  <a:cubicBezTo>
                    <a:pt x="42286" y="17310"/>
                    <a:pt x="42607" y="15231"/>
                    <a:pt x="42973" y="12831"/>
                  </a:cubicBezTo>
                  <a:cubicBezTo>
                    <a:pt x="43196" y="11422"/>
                    <a:pt x="43419" y="9968"/>
                    <a:pt x="43482" y="8478"/>
                  </a:cubicBezTo>
                  <a:cubicBezTo>
                    <a:pt x="43571" y="6373"/>
                    <a:pt x="42527" y="4294"/>
                    <a:pt x="40547" y="2617"/>
                  </a:cubicBezTo>
                  <a:cubicBezTo>
                    <a:pt x="38582" y="949"/>
                    <a:pt x="36057" y="1"/>
                    <a:pt x="3376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8" name="Google Shape;4908;p50"/>
            <p:cNvSpPr/>
            <p:nvPr/>
          </p:nvSpPr>
          <p:spPr>
            <a:xfrm>
              <a:off x="5282425" y="618050"/>
              <a:ext cx="1746975" cy="542775"/>
            </a:xfrm>
            <a:custGeom>
              <a:rect b="b" l="l" r="r" t="t"/>
              <a:pathLst>
                <a:path extrusionOk="0" h="21711" w="69879">
                  <a:moveTo>
                    <a:pt x="34289" y="0"/>
                  </a:moveTo>
                  <a:cubicBezTo>
                    <a:pt x="33681" y="0"/>
                    <a:pt x="33088" y="69"/>
                    <a:pt x="32526" y="211"/>
                  </a:cubicBezTo>
                  <a:cubicBezTo>
                    <a:pt x="30822" y="640"/>
                    <a:pt x="28878" y="2192"/>
                    <a:pt x="27174" y="4449"/>
                  </a:cubicBezTo>
                  <a:cubicBezTo>
                    <a:pt x="26059" y="5930"/>
                    <a:pt x="25220" y="8285"/>
                    <a:pt x="24408" y="10551"/>
                  </a:cubicBezTo>
                  <a:cubicBezTo>
                    <a:pt x="23400" y="13388"/>
                    <a:pt x="22356" y="16314"/>
                    <a:pt x="20742" y="17750"/>
                  </a:cubicBezTo>
                  <a:cubicBezTo>
                    <a:pt x="19396" y="18956"/>
                    <a:pt x="17899" y="19558"/>
                    <a:pt x="16271" y="19558"/>
                  </a:cubicBezTo>
                  <a:cubicBezTo>
                    <a:pt x="15213" y="19558"/>
                    <a:pt x="14099" y="19304"/>
                    <a:pt x="12936" y="18794"/>
                  </a:cubicBezTo>
                  <a:cubicBezTo>
                    <a:pt x="7976" y="16626"/>
                    <a:pt x="4416" y="14200"/>
                    <a:pt x="2070" y="12603"/>
                  </a:cubicBezTo>
                  <a:cubicBezTo>
                    <a:pt x="1249" y="12041"/>
                    <a:pt x="598" y="11595"/>
                    <a:pt x="63" y="11282"/>
                  </a:cubicBezTo>
                  <a:lnTo>
                    <a:pt x="0" y="11380"/>
                  </a:lnTo>
                  <a:cubicBezTo>
                    <a:pt x="535" y="11693"/>
                    <a:pt x="1178" y="12139"/>
                    <a:pt x="1998" y="12701"/>
                  </a:cubicBezTo>
                  <a:cubicBezTo>
                    <a:pt x="4354" y="14307"/>
                    <a:pt x="7913" y="16733"/>
                    <a:pt x="12882" y="18910"/>
                  </a:cubicBezTo>
                  <a:cubicBezTo>
                    <a:pt x="14064" y="19425"/>
                    <a:pt x="15194" y="19683"/>
                    <a:pt x="16269" y="19683"/>
                  </a:cubicBezTo>
                  <a:cubicBezTo>
                    <a:pt x="17929" y="19683"/>
                    <a:pt x="19455" y="19068"/>
                    <a:pt x="20831" y="17839"/>
                  </a:cubicBezTo>
                  <a:cubicBezTo>
                    <a:pt x="22454" y="16385"/>
                    <a:pt x="23507" y="13441"/>
                    <a:pt x="24524" y="10595"/>
                  </a:cubicBezTo>
                  <a:cubicBezTo>
                    <a:pt x="25336" y="8330"/>
                    <a:pt x="26175" y="5992"/>
                    <a:pt x="27272" y="4520"/>
                  </a:cubicBezTo>
                  <a:cubicBezTo>
                    <a:pt x="28958" y="2281"/>
                    <a:pt x="30876" y="756"/>
                    <a:pt x="32553" y="327"/>
                  </a:cubicBezTo>
                  <a:cubicBezTo>
                    <a:pt x="33103" y="190"/>
                    <a:pt x="33684" y="123"/>
                    <a:pt x="34280" y="123"/>
                  </a:cubicBezTo>
                  <a:cubicBezTo>
                    <a:pt x="36429" y="123"/>
                    <a:pt x="38780" y="991"/>
                    <a:pt x="40644" y="2549"/>
                  </a:cubicBezTo>
                  <a:cubicBezTo>
                    <a:pt x="42625" y="4190"/>
                    <a:pt x="43687" y="6340"/>
                    <a:pt x="43544" y="8445"/>
                  </a:cubicBezTo>
                  <a:cubicBezTo>
                    <a:pt x="43455" y="9828"/>
                    <a:pt x="43232" y="11202"/>
                    <a:pt x="43017" y="12531"/>
                  </a:cubicBezTo>
                  <a:cubicBezTo>
                    <a:pt x="42625" y="14913"/>
                    <a:pt x="42259" y="17161"/>
                    <a:pt x="42821" y="18794"/>
                  </a:cubicBezTo>
                  <a:cubicBezTo>
                    <a:pt x="43276" y="20105"/>
                    <a:pt x="43999" y="20953"/>
                    <a:pt x="45043" y="21390"/>
                  </a:cubicBezTo>
                  <a:cubicBezTo>
                    <a:pt x="45560" y="21604"/>
                    <a:pt x="46158" y="21711"/>
                    <a:pt x="46845" y="21711"/>
                  </a:cubicBezTo>
                  <a:cubicBezTo>
                    <a:pt x="48531" y="21711"/>
                    <a:pt x="50734" y="21042"/>
                    <a:pt x="53491" y="19695"/>
                  </a:cubicBezTo>
                  <a:cubicBezTo>
                    <a:pt x="58870" y="17063"/>
                    <a:pt x="69772" y="5100"/>
                    <a:pt x="69879" y="4975"/>
                  </a:cubicBezTo>
                  <a:lnTo>
                    <a:pt x="69790" y="4895"/>
                  </a:lnTo>
                  <a:cubicBezTo>
                    <a:pt x="69682" y="5020"/>
                    <a:pt x="58799" y="16965"/>
                    <a:pt x="53437" y="19579"/>
                  </a:cubicBezTo>
                  <a:cubicBezTo>
                    <a:pt x="50695" y="20925"/>
                    <a:pt x="48518" y="21591"/>
                    <a:pt x="46847" y="21591"/>
                  </a:cubicBezTo>
                  <a:cubicBezTo>
                    <a:pt x="46181" y="21591"/>
                    <a:pt x="45596" y="21485"/>
                    <a:pt x="45087" y="21274"/>
                  </a:cubicBezTo>
                  <a:cubicBezTo>
                    <a:pt x="44079" y="20855"/>
                    <a:pt x="43383" y="20034"/>
                    <a:pt x="42937" y="18758"/>
                  </a:cubicBezTo>
                  <a:cubicBezTo>
                    <a:pt x="42384" y="17152"/>
                    <a:pt x="42750" y="14913"/>
                    <a:pt x="43133" y="12549"/>
                  </a:cubicBezTo>
                  <a:cubicBezTo>
                    <a:pt x="43356" y="11220"/>
                    <a:pt x="43579" y="9837"/>
                    <a:pt x="43669" y="8454"/>
                  </a:cubicBezTo>
                  <a:cubicBezTo>
                    <a:pt x="43811" y="6313"/>
                    <a:pt x="42732" y="4119"/>
                    <a:pt x="40725" y="2451"/>
                  </a:cubicBezTo>
                  <a:cubicBezTo>
                    <a:pt x="38843" y="882"/>
                    <a:pt x="36465" y="0"/>
                    <a:pt x="3428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9" name="Google Shape;4909;p50"/>
            <p:cNvSpPr/>
            <p:nvPr/>
          </p:nvSpPr>
          <p:spPr>
            <a:xfrm>
              <a:off x="5283075" y="611650"/>
              <a:ext cx="1739200" cy="537150"/>
            </a:xfrm>
            <a:custGeom>
              <a:rect b="b" l="l" r="r" t="t"/>
              <a:pathLst>
                <a:path extrusionOk="0" h="21486" w="69568">
                  <a:moveTo>
                    <a:pt x="34807" y="0"/>
                  </a:moveTo>
                  <a:cubicBezTo>
                    <a:pt x="34115" y="0"/>
                    <a:pt x="33443" y="92"/>
                    <a:pt x="32813" y="280"/>
                  </a:cubicBezTo>
                  <a:cubicBezTo>
                    <a:pt x="31216" y="753"/>
                    <a:pt x="29307" y="2376"/>
                    <a:pt x="27576" y="4732"/>
                  </a:cubicBezTo>
                  <a:cubicBezTo>
                    <a:pt x="26479" y="6221"/>
                    <a:pt x="25640" y="8380"/>
                    <a:pt x="24739" y="10664"/>
                  </a:cubicBezTo>
                  <a:cubicBezTo>
                    <a:pt x="23633" y="13483"/>
                    <a:pt x="22491" y="16400"/>
                    <a:pt x="20840" y="17926"/>
                  </a:cubicBezTo>
                  <a:cubicBezTo>
                    <a:pt x="19353" y="19298"/>
                    <a:pt x="17689" y="19990"/>
                    <a:pt x="15928" y="19990"/>
                  </a:cubicBezTo>
                  <a:cubicBezTo>
                    <a:pt x="14976" y="19990"/>
                    <a:pt x="13995" y="19787"/>
                    <a:pt x="12999" y="19380"/>
                  </a:cubicBezTo>
                  <a:cubicBezTo>
                    <a:pt x="7637" y="17185"/>
                    <a:pt x="4042" y="14714"/>
                    <a:pt x="1669" y="13073"/>
                  </a:cubicBezTo>
                  <a:cubicBezTo>
                    <a:pt x="1045" y="12645"/>
                    <a:pt x="509" y="12279"/>
                    <a:pt x="63" y="12002"/>
                  </a:cubicBezTo>
                  <a:lnTo>
                    <a:pt x="1" y="12109"/>
                  </a:lnTo>
                  <a:cubicBezTo>
                    <a:pt x="438" y="12377"/>
                    <a:pt x="973" y="12743"/>
                    <a:pt x="1598" y="13171"/>
                  </a:cubicBezTo>
                  <a:cubicBezTo>
                    <a:pt x="3980" y="14812"/>
                    <a:pt x="7575" y="17292"/>
                    <a:pt x="12954" y="19496"/>
                  </a:cubicBezTo>
                  <a:cubicBezTo>
                    <a:pt x="13965" y="19909"/>
                    <a:pt x="14961" y="20115"/>
                    <a:pt x="15928" y="20115"/>
                  </a:cubicBezTo>
                  <a:cubicBezTo>
                    <a:pt x="17717" y="20115"/>
                    <a:pt x="19409" y="19411"/>
                    <a:pt x="20921" y="18015"/>
                  </a:cubicBezTo>
                  <a:cubicBezTo>
                    <a:pt x="22598" y="16472"/>
                    <a:pt x="23740" y="13546"/>
                    <a:pt x="24855" y="10709"/>
                  </a:cubicBezTo>
                  <a:cubicBezTo>
                    <a:pt x="25747" y="8434"/>
                    <a:pt x="26586" y="6284"/>
                    <a:pt x="27674" y="4803"/>
                  </a:cubicBezTo>
                  <a:cubicBezTo>
                    <a:pt x="29387" y="2475"/>
                    <a:pt x="31269" y="869"/>
                    <a:pt x="32848" y="396"/>
                  </a:cubicBezTo>
                  <a:cubicBezTo>
                    <a:pt x="33466" y="211"/>
                    <a:pt x="34126" y="121"/>
                    <a:pt x="34805" y="121"/>
                  </a:cubicBezTo>
                  <a:cubicBezTo>
                    <a:pt x="36839" y="121"/>
                    <a:pt x="39047" y="927"/>
                    <a:pt x="40833" y="2385"/>
                  </a:cubicBezTo>
                  <a:cubicBezTo>
                    <a:pt x="42867" y="4045"/>
                    <a:pt x="43928" y="6248"/>
                    <a:pt x="43732" y="8425"/>
                  </a:cubicBezTo>
                  <a:cubicBezTo>
                    <a:pt x="43625" y="9701"/>
                    <a:pt x="43402" y="10994"/>
                    <a:pt x="43188" y="12234"/>
                  </a:cubicBezTo>
                  <a:cubicBezTo>
                    <a:pt x="42759" y="14687"/>
                    <a:pt x="42367" y="16998"/>
                    <a:pt x="42911" y="18666"/>
                  </a:cubicBezTo>
                  <a:cubicBezTo>
                    <a:pt x="43322" y="19942"/>
                    <a:pt x="44008" y="20763"/>
                    <a:pt x="45008" y="21173"/>
                  </a:cubicBezTo>
                  <a:cubicBezTo>
                    <a:pt x="45498" y="21378"/>
                    <a:pt x="46060" y="21485"/>
                    <a:pt x="46703" y="21485"/>
                  </a:cubicBezTo>
                  <a:cubicBezTo>
                    <a:pt x="48398" y="21485"/>
                    <a:pt x="50628" y="20772"/>
                    <a:pt x="53456" y="19344"/>
                  </a:cubicBezTo>
                  <a:cubicBezTo>
                    <a:pt x="58746" y="16668"/>
                    <a:pt x="69460" y="4812"/>
                    <a:pt x="69567" y="4696"/>
                  </a:cubicBezTo>
                  <a:lnTo>
                    <a:pt x="69478" y="4616"/>
                  </a:lnTo>
                  <a:cubicBezTo>
                    <a:pt x="69362" y="4732"/>
                    <a:pt x="58666" y="16570"/>
                    <a:pt x="53393" y="19237"/>
                  </a:cubicBezTo>
                  <a:cubicBezTo>
                    <a:pt x="50584" y="20658"/>
                    <a:pt x="48373" y="21362"/>
                    <a:pt x="46704" y="21362"/>
                  </a:cubicBezTo>
                  <a:cubicBezTo>
                    <a:pt x="46079" y="21362"/>
                    <a:pt x="45529" y="21263"/>
                    <a:pt x="45052" y="21066"/>
                  </a:cubicBezTo>
                  <a:cubicBezTo>
                    <a:pt x="44089" y="20665"/>
                    <a:pt x="43429" y="19871"/>
                    <a:pt x="43027" y="18631"/>
                  </a:cubicBezTo>
                  <a:cubicBezTo>
                    <a:pt x="42492" y="16989"/>
                    <a:pt x="42884" y="14687"/>
                    <a:pt x="43304" y="12252"/>
                  </a:cubicBezTo>
                  <a:cubicBezTo>
                    <a:pt x="43518" y="11012"/>
                    <a:pt x="43741" y="9718"/>
                    <a:pt x="43857" y="8443"/>
                  </a:cubicBezTo>
                  <a:cubicBezTo>
                    <a:pt x="44053" y="6221"/>
                    <a:pt x="42983" y="3973"/>
                    <a:pt x="40913" y="2287"/>
                  </a:cubicBezTo>
                  <a:cubicBezTo>
                    <a:pt x="39103" y="811"/>
                    <a:pt x="36868" y="0"/>
                    <a:pt x="3480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0" name="Google Shape;4910;p50"/>
            <p:cNvSpPr/>
            <p:nvPr/>
          </p:nvSpPr>
          <p:spPr>
            <a:xfrm>
              <a:off x="5283750" y="604975"/>
              <a:ext cx="1731150" cy="531775"/>
            </a:xfrm>
            <a:custGeom>
              <a:rect b="b" l="l" r="r" t="t"/>
              <a:pathLst>
                <a:path extrusionOk="0" h="21271" w="69246">
                  <a:moveTo>
                    <a:pt x="35308" y="0"/>
                  </a:moveTo>
                  <a:cubicBezTo>
                    <a:pt x="34537" y="0"/>
                    <a:pt x="33789" y="117"/>
                    <a:pt x="33098" y="360"/>
                  </a:cubicBezTo>
                  <a:cubicBezTo>
                    <a:pt x="31608" y="877"/>
                    <a:pt x="29735" y="2572"/>
                    <a:pt x="27977" y="5016"/>
                  </a:cubicBezTo>
                  <a:cubicBezTo>
                    <a:pt x="26907" y="6515"/>
                    <a:pt x="26023" y="8576"/>
                    <a:pt x="25087" y="10762"/>
                  </a:cubicBezTo>
                  <a:cubicBezTo>
                    <a:pt x="23882" y="13581"/>
                    <a:pt x="22642" y="16498"/>
                    <a:pt x="20938" y="18112"/>
                  </a:cubicBezTo>
                  <a:cubicBezTo>
                    <a:pt x="19292" y="19673"/>
                    <a:pt x="17489" y="20463"/>
                    <a:pt x="15625" y="20463"/>
                  </a:cubicBezTo>
                  <a:cubicBezTo>
                    <a:pt x="14783" y="20463"/>
                    <a:pt x="13928" y="20302"/>
                    <a:pt x="13070" y="19977"/>
                  </a:cubicBezTo>
                  <a:cubicBezTo>
                    <a:pt x="7298" y="17782"/>
                    <a:pt x="3551" y="15160"/>
                    <a:pt x="1312" y="13590"/>
                  </a:cubicBezTo>
                  <a:cubicBezTo>
                    <a:pt x="830" y="13259"/>
                    <a:pt x="420" y="12965"/>
                    <a:pt x="72" y="12733"/>
                  </a:cubicBezTo>
                  <a:lnTo>
                    <a:pt x="1" y="12840"/>
                  </a:lnTo>
                  <a:cubicBezTo>
                    <a:pt x="349" y="13072"/>
                    <a:pt x="759" y="13358"/>
                    <a:pt x="1241" y="13688"/>
                  </a:cubicBezTo>
                  <a:cubicBezTo>
                    <a:pt x="3480" y="15258"/>
                    <a:pt x="7236" y="17889"/>
                    <a:pt x="13025" y="20093"/>
                  </a:cubicBezTo>
                  <a:cubicBezTo>
                    <a:pt x="13898" y="20424"/>
                    <a:pt x="14768" y="20588"/>
                    <a:pt x="15625" y="20588"/>
                  </a:cubicBezTo>
                  <a:cubicBezTo>
                    <a:pt x="17518" y="20588"/>
                    <a:pt x="19348" y="19786"/>
                    <a:pt x="21019" y="18202"/>
                  </a:cubicBezTo>
                  <a:cubicBezTo>
                    <a:pt x="22740" y="16569"/>
                    <a:pt x="23989" y="13643"/>
                    <a:pt x="25203" y="10815"/>
                  </a:cubicBezTo>
                  <a:cubicBezTo>
                    <a:pt x="26130" y="8629"/>
                    <a:pt x="27014" y="6569"/>
                    <a:pt x="28075" y="5088"/>
                  </a:cubicBezTo>
                  <a:cubicBezTo>
                    <a:pt x="29824" y="2661"/>
                    <a:pt x="31670" y="984"/>
                    <a:pt x="33133" y="476"/>
                  </a:cubicBezTo>
                  <a:cubicBezTo>
                    <a:pt x="33815" y="238"/>
                    <a:pt x="34552" y="123"/>
                    <a:pt x="35312" y="123"/>
                  </a:cubicBezTo>
                  <a:cubicBezTo>
                    <a:pt x="37237" y="123"/>
                    <a:pt x="39312" y="862"/>
                    <a:pt x="41020" y="2224"/>
                  </a:cubicBezTo>
                  <a:cubicBezTo>
                    <a:pt x="43116" y="3910"/>
                    <a:pt x="44178" y="6167"/>
                    <a:pt x="43919" y="8424"/>
                  </a:cubicBezTo>
                  <a:cubicBezTo>
                    <a:pt x="43794" y="9584"/>
                    <a:pt x="43571" y="10779"/>
                    <a:pt x="43366" y="11930"/>
                  </a:cubicBezTo>
                  <a:cubicBezTo>
                    <a:pt x="42902" y="14455"/>
                    <a:pt x="42465" y="16846"/>
                    <a:pt x="42991" y="18550"/>
                  </a:cubicBezTo>
                  <a:cubicBezTo>
                    <a:pt x="43366" y="19790"/>
                    <a:pt x="44017" y="20584"/>
                    <a:pt x="44972" y="20976"/>
                  </a:cubicBezTo>
                  <a:cubicBezTo>
                    <a:pt x="45436" y="21172"/>
                    <a:pt x="45971" y="21271"/>
                    <a:pt x="46577" y="21271"/>
                  </a:cubicBezTo>
                  <a:cubicBezTo>
                    <a:pt x="48264" y="21271"/>
                    <a:pt x="50521" y="20521"/>
                    <a:pt x="53411" y="19014"/>
                  </a:cubicBezTo>
                  <a:cubicBezTo>
                    <a:pt x="58612" y="16293"/>
                    <a:pt x="69139" y="4544"/>
                    <a:pt x="69246" y="4419"/>
                  </a:cubicBezTo>
                  <a:lnTo>
                    <a:pt x="69157" y="4338"/>
                  </a:lnTo>
                  <a:cubicBezTo>
                    <a:pt x="69050" y="4463"/>
                    <a:pt x="58541" y="16194"/>
                    <a:pt x="53357" y="18906"/>
                  </a:cubicBezTo>
                  <a:cubicBezTo>
                    <a:pt x="50481" y="20407"/>
                    <a:pt x="48241" y="21150"/>
                    <a:pt x="46576" y="21150"/>
                  </a:cubicBezTo>
                  <a:cubicBezTo>
                    <a:pt x="45985" y="21150"/>
                    <a:pt x="45465" y="21056"/>
                    <a:pt x="45016" y="20869"/>
                  </a:cubicBezTo>
                  <a:cubicBezTo>
                    <a:pt x="44097" y="20485"/>
                    <a:pt x="43473" y="19718"/>
                    <a:pt x="43107" y="18514"/>
                  </a:cubicBezTo>
                  <a:cubicBezTo>
                    <a:pt x="42590" y="16837"/>
                    <a:pt x="43027" y="14464"/>
                    <a:pt x="43482" y="11957"/>
                  </a:cubicBezTo>
                  <a:cubicBezTo>
                    <a:pt x="43696" y="10797"/>
                    <a:pt x="43910" y="9602"/>
                    <a:pt x="44044" y="8433"/>
                  </a:cubicBezTo>
                  <a:cubicBezTo>
                    <a:pt x="44303" y="6132"/>
                    <a:pt x="43232" y="3839"/>
                    <a:pt x="41091" y="2135"/>
                  </a:cubicBezTo>
                  <a:cubicBezTo>
                    <a:pt x="39364" y="753"/>
                    <a:pt x="37261" y="0"/>
                    <a:pt x="3530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1" name="Google Shape;4911;p50"/>
            <p:cNvSpPr/>
            <p:nvPr/>
          </p:nvSpPr>
          <p:spPr>
            <a:xfrm>
              <a:off x="5284425" y="598050"/>
              <a:ext cx="1723125" cy="527325"/>
            </a:xfrm>
            <a:custGeom>
              <a:rect b="b" l="l" r="r" t="t"/>
              <a:pathLst>
                <a:path extrusionOk="0" h="21093" w="68925">
                  <a:moveTo>
                    <a:pt x="35791" y="0"/>
                  </a:moveTo>
                  <a:cubicBezTo>
                    <a:pt x="34947" y="0"/>
                    <a:pt x="34129" y="144"/>
                    <a:pt x="33383" y="440"/>
                  </a:cubicBezTo>
                  <a:cubicBezTo>
                    <a:pt x="32000" y="994"/>
                    <a:pt x="30171" y="2769"/>
                    <a:pt x="28378" y="5320"/>
                  </a:cubicBezTo>
                  <a:cubicBezTo>
                    <a:pt x="27335" y="6801"/>
                    <a:pt x="26425" y="8764"/>
                    <a:pt x="25461" y="10842"/>
                  </a:cubicBezTo>
                  <a:cubicBezTo>
                    <a:pt x="24150" y="13661"/>
                    <a:pt x="22794" y="16587"/>
                    <a:pt x="21036" y="18300"/>
                  </a:cubicBezTo>
                  <a:cubicBezTo>
                    <a:pt x="19222" y="20069"/>
                    <a:pt x="17285" y="20968"/>
                    <a:pt x="15338" y="20968"/>
                  </a:cubicBezTo>
                  <a:cubicBezTo>
                    <a:pt x="14605" y="20968"/>
                    <a:pt x="13871" y="20840"/>
                    <a:pt x="13141" y="20584"/>
                  </a:cubicBezTo>
                  <a:cubicBezTo>
                    <a:pt x="6959" y="18407"/>
                    <a:pt x="3230" y="15740"/>
                    <a:pt x="1009" y="14143"/>
                  </a:cubicBezTo>
                  <a:cubicBezTo>
                    <a:pt x="652" y="13884"/>
                    <a:pt x="339" y="13670"/>
                    <a:pt x="72" y="13483"/>
                  </a:cubicBezTo>
                  <a:lnTo>
                    <a:pt x="0" y="13581"/>
                  </a:lnTo>
                  <a:cubicBezTo>
                    <a:pt x="277" y="13768"/>
                    <a:pt x="580" y="13991"/>
                    <a:pt x="937" y="14241"/>
                  </a:cubicBezTo>
                  <a:cubicBezTo>
                    <a:pt x="3167" y="15838"/>
                    <a:pt x="6905" y="18523"/>
                    <a:pt x="13097" y="20700"/>
                  </a:cubicBezTo>
                  <a:cubicBezTo>
                    <a:pt x="13846" y="20959"/>
                    <a:pt x="14595" y="21093"/>
                    <a:pt x="15345" y="21093"/>
                  </a:cubicBezTo>
                  <a:cubicBezTo>
                    <a:pt x="17316" y="21093"/>
                    <a:pt x="19279" y="20183"/>
                    <a:pt x="21117" y="18389"/>
                  </a:cubicBezTo>
                  <a:cubicBezTo>
                    <a:pt x="22892" y="16659"/>
                    <a:pt x="24257" y="13724"/>
                    <a:pt x="25568" y="10887"/>
                  </a:cubicBezTo>
                  <a:cubicBezTo>
                    <a:pt x="26532" y="8817"/>
                    <a:pt x="27442" y="6864"/>
                    <a:pt x="28476" y="5392"/>
                  </a:cubicBezTo>
                  <a:cubicBezTo>
                    <a:pt x="30261" y="2858"/>
                    <a:pt x="32063" y="1101"/>
                    <a:pt x="33428" y="556"/>
                  </a:cubicBezTo>
                  <a:cubicBezTo>
                    <a:pt x="34164" y="262"/>
                    <a:pt x="34970" y="120"/>
                    <a:pt x="35802" y="120"/>
                  </a:cubicBezTo>
                  <a:cubicBezTo>
                    <a:pt x="37623" y="120"/>
                    <a:pt x="39572" y="803"/>
                    <a:pt x="41207" y="2082"/>
                  </a:cubicBezTo>
                  <a:cubicBezTo>
                    <a:pt x="43375" y="3777"/>
                    <a:pt x="44427" y="6087"/>
                    <a:pt x="44106" y="8425"/>
                  </a:cubicBezTo>
                  <a:cubicBezTo>
                    <a:pt x="43963" y="9469"/>
                    <a:pt x="43758" y="10557"/>
                    <a:pt x="43553" y="11610"/>
                  </a:cubicBezTo>
                  <a:cubicBezTo>
                    <a:pt x="43044" y="14223"/>
                    <a:pt x="42563" y="16686"/>
                    <a:pt x="43071" y="18443"/>
                  </a:cubicBezTo>
                  <a:cubicBezTo>
                    <a:pt x="43419" y="19638"/>
                    <a:pt x="44026" y="20406"/>
                    <a:pt x="44936" y="20789"/>
                  </a:cubicBezTo>
                  <a:cubicBezTo>
                    <a:pt x="45375" y="20974"/>
                    <a:pt x="45882" y="21066"/>
                    <a:pt x="46459" y="21066"/>
                  </a:cubicBezTo>
                  <a:cubicBezTo>
                    <a:pt x="48143" y="21066"/>
                    <a:pt x="50423" y="20278"/>
                    <a:pt x="53366" y="18684"/>
                  </a:cubicBezTo>
                  <a:cubicBezTo>
                    <a:pt x="58487" y="15927"/>
                    <a:pt x="68826" y="4276"/>
                    <a:pt x="68924" y="4161"/>
                  </a:cubicBezTo>
                  <a:lnTo>
                    <a:pt x="68835" y="4080"/>
                  </a:lnTo>
                  <a:cubicBezTo>
                    <a:pt x="68728" y="4196"/>
                    <a:pt x="58407" y="15829"/>
                    <a:pt x="53313" y="18577"/>
                  </a:cubicBezTo>
                  <a:cubicBezTo>
                    <a:pt x="50377" y="20165"/>
                    <a:pt x="48115" y="20949"/>
                    <a:pt x="46460" y="20949"/>
                  </a:cubicBezTo>
                  <a:cubicBezTo>
                    <a:pt x="45902" y="20949"/>
                    <a:pt x="45412" y="20860"/>
                    <a:pt x="44989" y="20682"/>
                  </a:cubicBezTo>
                  <a:cubicBezTo>
                    <a:pt x="44106" y="20316"/>
                    <a:pt x="43526" y="19567"/>
                    <a:pt x="43187" y="18416"/>
                  </a:cubicBezTo>
                  <a:cubicBezTo>
                    <a:pt x="42688" y="16686"/>
                    <a:pt x="43169" y="14232"/>
                    <a:pt x="43669" y="11636"/>
                  </a:cubicBezTo>
                  <a:cubicBezTo>
                    <a:pt x="43874" y="10584"/>
                    <a:pt x="44088" y="9486"/>
                    <a:pt x="44231" y="8443"/>
                  </a:cubicBezTo>
                  <a:cubicBezTo>
                    <a:pt x="44561" y="6061"/>
                    <a:pt x="43482" y="3706"/>
                    <a:pt x="41278" y="1984"/>
                  </a:cubicBezTo>
                  <a:cubicBezTo>
                    <a:pt x="39624" y="691"/>
                    <a:pt x="37642" y="0"/>
                    <a:pt x="3579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2" name="Google Shape;4912;p50"/>
            <p:cNvSpPr/>
            <p:nvPr/>
          </p:nvSpPr>
          <p:spPr>
            <a:xfrm>
              <a:off x="5285100" y="590900"/>
              <a:ext cx="1715100" cy="540500"/>
            </a:xfrm>
            <a:custGeom>
              <a:rect b="b" l="l" r="r" t="t"/>
              <a:pathLst>
                <a:path extrusionOk="0" h="21620" w="68604">
                  <a:moveTo>
                    <a:pt x="36271" y="0"/>
                  </a:moveTo>
                  <a:cubicBezTo>
                    <a:pt x="35353" y="0"/>
                    <a:pt x="34467" y="177"/>
                    <a:pt x="33668" y="539"/>
                  </a:cubicBezTo>
                  <a:cubicBezTo>
                    <a:pt x="32384" y="1128"/>
                    <a:pt x="30644" y="2930"/>
                    <a:pt x="28780" y="5624"/>
                  </a:cubicBezTo>
                  <a:cubicBezTo>
                    <a:pt x="27771" y="7078"/>
                    <a:pt x="26853" y="8925"/>
                    <a:pt x="25871" y="10870"/>
                  </a:cubicBezTo>
                  <a:cubicBezTo>
                    <a:pt x="24444" y="13724"/>
                    <a:pt x="22963" y="16668"/>
                    <a:pt x="21125" y="18506"/>
                  </a:cubicBezTo>
                  <a:cubicBezTo>
                    <a:pt x="19147" y="20484"/>
                    <a:pt x="17086" y="21499"/>
                    <a:pt x="15073" y="21499"/>
                  </a:cubicBezTo>
                  <a:cubicBezTo>
                    <a:pt x="14444" y="21499"/>
                    <a:pt x="13819" y="21400"/>
                    <a:pt x="13203" y="21200"/>
                  </a:cubicBezTo>
                  <a:cubicBezTo>
                    <a:pt x="6646" y="19077"/>
                    <a:pt x="2810" y="16249"/>
                    <a:pt x="750" y="14732"/>
                  </a:cubicBezTo>
                  <a:cubicBezTo>
                    <a:pt x="500" y="14554"/>
                    <a:pt x="277" y="14384"/>
                    <a:pt x="72" y="14233"/>
                  </a:cubicBezTo>
                  <a:lnTo>
                    <a:pt x="0" y="14331"/>
                  </a:lnTo>
                  <a:cubicBezTo>
                    <a:pt x="205" y="14483"/>
                    <a:pt x="428" y="14652"/>
                    <a:pt x="678" y="14831"/>
                  </a:cubicBezTo>
                  <a:cubicBezTo>
                    <a:pt x="2748" y="16356"/>
                    <a:pt x="6593" y="19184"/>
                    <a:pt x="13168" y="21316"/>
                  </a:cubicBezTo>
                  <a:cubicBezTo>
                    <a:pt x="13801" y="21521"/>
                    <a:pt x="14434" y="21619"/>
                    <a:pt x="15077" y="21619"/>
                  </a:cubicBezTo>
                  <a:cubicBezTo>
                    <a:pt x="17120" y="21619"/>
                    <a:pt x="19216" y="20594"/>
                    <a:pt x="21214" y="18595"/>
                  </a:cubicBezTo>
                  <a:cubicBezTo>
                    <a:pt x="23061" y="16749"/>
                    <a:pt x="24542" y="13787"/>
                    <a:pt x="25978" y="10923"/>
                  </a:cubicBezTo>
                  <a:cubicBezTo>
                    <a:pt x="26960" y="8978"/>
                    <a:pt x="27878" y="7141"/>
                    <a:pt x="28878" y="5695"/>
                  </a:cubicBezTo>
                  <a:cubicBezTo>
                    <a:pt x="30733" y="3019"/>
                    <a:pt x="32446" y="1226"/>
                    <a:pt x="33722" y="646"/>
                  </a:cubicBezTo>
                  <a:cubicBezTo>
                    <a:pt x="34502" y="294"/>
                    <a:pt x="35369" y="123"/>
                    <a:pt x="36267" y="123"/>
                  </a:cubicBezTo>
                  <a:cubicBezTo>
                    <a:pt x="37990" y="123"/>
                    <a:pt x="39829" y="753"/>
                    <a:pt x="41394" y="1949"/>
                  </a:cubicBezTo>
                  <a:cubicBezTo>
                    <a:pt x="43597" y="3635"/>
                    <a:pt x="44686" y="6061"/>
                    <a:pt x="44293" y="8434"/>
                  </a:cubicBezTo>
                  <a:cubicBezTo>
                    <a:pt x="44150" y="9353"/>
                    <a:pt x="43945" y="10325"/>
                    <a:pt x="43758" y="11262"/>
                  </a:cubicBezTo>
                  <a:cubicBezTo>
                    <a:pt x="43223" y="13858"/>
                    <a:pt x="42670" y="16534"/>
                    <a:pt x="43151" y="18354"/>
                  </a:cubicBezTo>
                  <a:cubicBezTo>
                    <a:pt x="43464" y="19505"/>
                    <a:pt x="44043" y="20246"/>
                    <a:pt x="44909" y="20620"/>
                  </a:cubicBezTo>
                  <a:cubicBezTo>
                    <a:pt x="45321" y="20792"/>
                    <a:pt x="45796" y="20879"/>
                    <a:pt x="46338" y="20879"/>
                  </a:cubicBezTo>
                  <a:cubicBezTo>
                    <a:pt x="48014" y="20879"/>
                    <a:pt x="50323" y="20051"/>
                    <a:pt x="53330" y="18372"/>
                  </a:cubicBezTo>
                  <a:cubicBezTo>
                    <a:pt x="58362" y="15571"/>
                    <a:pt x="68505" y="4027"/>
                    <a:pt x="68603" y="3911"/>
                  </a:cubicBezTo>
                  <a:lnTo>
                    <a:pt x="68514" y="3822"/>
                  </a:lnTo>
                  <a:cubicBezTo>
                    <a:pt x="68416" y="3947"/>
                    <a:pt x="58281" y="15473"/>
                    <a:pt x="53268" y="18265"/>
                  </a:cubicBezTo>
                  <a:cubicBezTo>
                    <a:pt x="50282" y="19934"/>
                    <a:pt x="47997" y="20758"/>
                    <a:pt x="46347" y="20758"/>
                  </a:cubicBezTo>
                  <a:cubicBezTo>
                    <a:pt x="45818" y="20758"/>
                    <a:pt x="45354" y="20673"/>
                    <a:pt x="44953" y="20504"/>
                  </a:cubicBezTo>
                  <a:cubicBezTo>
                    <a:pt x="44124" y="20156"/>
                    <a:pt x="43571" y="19434"/>
                    <a:pt x="43276" y="18319"/>
                  </a:cubicBezTo>
                  <a:cubicBezTo>
                    <a:pt x="42794" y="16534"/>
                    <a:pt x="43339" y="13867"/>
                    <a:pt x="43874" y="11289"/>
                  </a:cubicBezTo>
                  <a:cubicBezTo>
                    <a:pt x="44070" y="10352"/>
                    <a:pt x="44266" y="9380"/>
                    <a:pt x="44418" y="8452"/>
                  </a:cubicBezTo>
                  <a:cubicBezTo>
                    <a:pt x="44811" y="6034"/>
                    <a:pt x="43713" y="3563"/>
                    <a:pt x="41465" y="1851"/>
                  </a:cubicBezTo>
                  <a:cubicBezTo>
                    <a:pt x="39880" y="640"/>
                    <a:pt x="38019" y="0"/>
                    <a:pt x="3627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3" name="Google Shape;4913;p50"/>
            <p:cNvSpPr/>
            <p:nvPr/>
          </p:nvSpPr>
          <p:spPr>
            <a:xfrm>
              <a:off x="5285750" y="583550"/>
              <a:ext cx="1707300" cy="554325"/>
            </a:xfrm>
            <a:custGeom>
              <a:rect b="b" l="l" r="r" t="t"/>
              <a:pathLst>
                <a:path extrusionOk="0" h="22173" w="68292">
                  <a:moveTo>
                    <a:pt x="36733" y="0"/>
                  </a:moveTo>
                  <a:cubicBezTo>
                    <a:pt x="35746" y="0"/>
                    <a:pt x="34796" y="212"/>
                    <a:pt x="33954" y="646"/>
                  </a:cubicBezTo>
                  <a:cubicBezTo>
                    <a:pt x="32768" y="1252"/>
                    <a:pt x="31118" y="3081"/>
                    <a:pt x="29182" y="5945"/>
                  </a:cubicBezTo>
                  <a:cubicBezTo>
                    <a:pt x="28227" y="7345"/>
                    <a:pt x="27317" y="9032"/>
                    <a:pt x="26354" y="10825"/>
                  </a:cubicBezTo>
                  <a:cubicBezTo>
                    <a:pt x="24784" y="13733"/>
                    <a:pt x="23160" y="16739"/>
                    <a:pt x="21224" y="18720"/>
                  </a:cubicBezTo>
                  <a:cubicBezTo>
                    <a:pt x="19080" y="20920"/>
                    <a:pt x="16897" y="22048"/>
                    <a:pt x="14835" y="22048"/>
                  </a:cubicBezTo>
                  <a:cubicBezTo>
                    <a:pt x="14306" y="22048"/>
                    <a:pt x="13786" y="21974"/>
                    <a:pt x="13275" y="21824"/>
                  </a:cubicBezTo>
                  <a:cubicBezTo>
                    <a:pt x="6353" y="19781"/>
                    <a:pt x="2579" y="16909"/>
                    <a:pt x="554" y="15356"/>
                  </a:cubicBezTo>
                  <a:cubicBezTo>
                    <a:pt x="376" y="15232"/>
                    <a:pt x="224" y="15107"/>
                    <a:pt x="72" y="15000"/>
                  </a:cubicBezTo>
                  <a:lnTo>
                    <a:pt x="1" y="15098"/>
                  </a:lnTo>
                  <a:cubicBezTo>
                    <a:pt x="144" y="15205"/>
                    <a:pt x="304" y="15330"/>
                    <a:pt x="474" y="15455"/>
                  </a:cubicBezTo>
                  <a:cubicBezTo>
                    <a:pt x="2508" y="17007"/>
                    <a:pt x="6299" y="19888"/>
                    <a:pt x="13240" y="21940"/>
                  </a:cubicBezTo>
                  <a:cubicBezTo>
                    <a:pt x="13766" y="22092"/>
                    <a:pt x="14301" y="22172"/>
                    <a:pt x="14846" y="22172"/>
                  </a:cubicBezTo>
                  <a:cubicBezTo>
                    <a:pt x="16933" y="22172"/>
                    <a:pt x="19146" y="21030"/>
                    <a:pt x="21313" y="18800"/>
                  </a:cubicBezTo>
                  <a:cubicBezTo>
                    <a:pt x="23258" y="16811"/>
                    <a:pt x="24882" y="13795"/>
                    <a:pt x="26461" y="10878"/>
                  </a:cubicBezTo>
                  <a:cubicBezTo>
                    <a:pt x="27424" y="9094"/>
                    <a:pt x="28334" y="7408"/>
                    <a:pt x="29280" y="6007"/>
                  </a:cubicBezTo>
                  <a:cubicBezTo>
                    <a:pt x="31207" y="3170"/>
                    <a:pt x="32848" y="1351"/>
                    <a:pt x="34008" y="753"/>
                  </a:cubicBezTo>
                  <a:cubicBezTo>
                    <a:pt x="34834" y="330"/>
                    <a:pt x="35766" y="123"/>
                    <a:pt x="36734" y="123"/>
                  </a:cubicBezTo>
                  <a:cubicBezTo>
                    <a:pt x="38358" y="123"/>
                    <a:pt x="40084" y="705"/>
                    <a:pt x="41582" y="1823"/>
                  </a:cubicBezTo>
                  <a:cubicBezTo>
                    <a:pt x="43866" y="3527"/>
                    <a:pt x="44945" y="6007"/>
                    <a:pt x="44490" y="8452"/>
                  </a:cubicBezTo>
                  <a:cubicBezTo>
                    <a:pt x="44339" y="9237"/>
                    <a:pt x="44151" y="10066"/>
                    <a:pt x="43982" y="10878"/>
                  </a:cubicBezTo>
                  <a:cubicBezTo>
                    <a:pt x="43384" y="13581"/>
                    <a:pt x="42768" y="16373"/>
                    <a:pt x="43241" y="18265"/>
                  </a:cubicBezTo>
                  <a:cubicBezTo>
                    <a:pt x="43518" y="19380"/>
                    <a:pt x="44053" y="20094"/>
                    <a:pt x="44883" y="20450"/>
                  </a:cubicBezTo>
                  <a:cubicBezTo>
                    <a:pt x="45272" y="20617"/>
                    <a:pt x="45723" y="20700"/>
                    <a:pt x="46237" y="20700"/>
                  </a:cubicBezTo>
                  <a:cubicBezTo>
                    <a:pt x="47900" y="20700"/>
                    <a:pt x="50226" y="19827"/>
                    <a:pt x="53286" y="18068"/>
                  </a:cubicBezTo>
                  <a:cubicBezTo>
                    <a:pt x="58238" y="15223"/>
                    <a:pt x="68185" y="3777"/>
                    <a:pt x="68292" y="3661"/>
                  </a:cubicBezTo>
                  <a:lnTo>
                    <a:pt x="68193" y="3581"/>
                  </a:lnTo>
                  <a:cubicBezTo>
                    <a:pt x="68095" y="3697"/>
                    <a:pt x="58157" y="15125"/>
                    <a:pt x="53233" y="17961"/>
                  </a:cubicBezTo>
                  <a:cubicBezTo>
                    <a:pt x="50178" y="19715"/>
                    <a:pt x="47869" y="20580"/>
                    <a:pt x="46235" y="20580"/>
                  </a:cubicBezTo>
                  <a:cubicBezTo>
                    <a:pt x="45741" y="20580"/>
                    <a:pt x="45309" y="20501"/>
                    <a:pt x="44936" y="20343"/>
                  </a:cubicBezTo>
                  <a:cubicBezTo>
                    <a:pt x="44142" y="20004"/>
                    <a:pt x="43625" y="19308"/>
                    <a:pt x="43357" y="18229"/>
                  </a:cubicBezTo>
                  <a:cubicBezTo>
                    <a:pt x="42893" y="16373"/>
                    <a:pt x="43509" y="13590"/>
                    <a:pt x="44098" y="10905"/>
                  </a:cubicBezTo>
                  <a:cubicBezTo>
                    <a:pt x="44276" y="10093"/>
                    <a:pt x="44455" y="9263"/>
                    <a:pt x="44606" y="8478"/>
                  </a:cubicBezTo>
                  <a:cubicBezTo>
                    <a:pt x="45079" y="5981"/>
                    <a:pt x="43973" y="3456"/>
                    <a:pt x="41662" y="1725"/>
                  </a:cubicBezTo>
                  <a:cubicBezTo>
                    <a:pt x="40138" y="592"/>
                    <a:pt x="38384" y="0"/>
                    <a:pt x="36733"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4" name="Google Shape;4914;p50"/>
            <p:cNvSpPr/>
            <p:nvPr/>
          </p:nvSpPr>
          <p:spPr>
            <a:xfrm>
              <a:off x="5286425" y="576375"/>
              <a:ext cx="1699275" cy="568400"/>
            </a:xfrm>
            <a:custGeom>
              <a:rect b="b" l="l" r="r" t="t"/>
              <a:pathLst>
                <a:path extrusionOk="0" h="22736" w="67971">
                  <a:moveTo>
                    <a:pt x="37157" y="1"/>
                  </a:moveTo>
                  <a:cubicBezTo>
                    <a:pt x="36104" y="1"/>
                    <a:pt x="35098" y="245"/>
                    <a:pt x="34240" y="745"/>
                  </a:cubicBezTo>
                  <a:cubicBezTo>
                    <a:pt x="33169" y="1361"/>
                    <a:pt x="31608" y="3217"/>
                    <a:pt x="29583" y="6250"/>
                  </a:cubicBezTo>
                  <a:cubicBezTo>
                    <a:pt x="28718" y="7543"/>
                    <a:pt x="27861" y="9024"/>
                    <a:pt x="26960" y="10594"/>
                  </a:cubicBezTo>
                  <a:cubicBezTo>
                    <a:pt x="25203" y="13618"/>
                    <a:pt x="23392" y="16750"/>
                    <a:pt x="21322" y="18926"/>
                  </a:cubicBezTo>
                  <a:cubicBezTo>
                    <a:pt x="18984" y="21375"/>
                    <a:pt x="16754" y="22606"/>
                    <a:pt x="14672" y="22606"/>
                  </a:cubicBezTo>
                  <a:cubicBezTo>
                    <a:pt x="14220" y="22606"/>
                    <a:pt x="13775" y="22548"/>
                    <a:pt x="13338" y="22432"/>
                  </a:cubicBezTo>
                  <a:cubicBezTo>
                    <a:pt x="6085" y="20505"/>
                    <a:pt x="2383" y="17579"/>
                    <a:pt x="393" y="16000"/>
                  </a:cubicBezTo>
                  <a:cubicBezTo>
                    <a:pt x="277" y="15911"/>
                    <a:pt x="179" y="15831"/>
                    <a:pt x="72" y="15751"/>
                  </a:cubicBezTo>
                  <a:lnTo>
                    <a:pt x="1" y="15849"/>
                  </a:lnTo>
                  <a:cubicBezTo>
                    <a:pt x="99" y="15929"/>
                    <a:pt x="206" y="16009"/>
                    <a:pt x="313" y="16098"/>
                  </a:cubicBezTo>
                  <a:cubicBezTo>
                    <a:pt x="2311" y="17677"/>
                    <a:pt x="6031" y="20621"/>
                    <a:pt x="13311" y="22557"/>
                  </a:cubicBezTo>
                  <a:cubicBezTo>
                    <a:pt x="13757" y="22673"/>
                    <a:pt x="14212" y="22736"/>
                    <a:pt x="14676" y="22736"/>
                  </a:cubicBezTo>
                  <a:cubicBezTo>
                    <a:pt x="16790" y="22736"/>
                    <a:pt x="19047" y="21487"/>
                    <a:pt x="21411" y="19007"/>
                  </a:cubicBezTo>
                  <a:cubicBezTo>
                    <a:pt x="23490" y="16821"/>
                    <a:pt x="25310" y="13690"/>
                    <a:pt x="27058" y="10657"/>
                  </a:cubicBezTo>
                  <a:cubicBezTo>
                    <a:pt x="27968" y="9087"/>
                    <a:pt x="28825" y="7606"/>
                    <a:pt x="29681" y="6321"/>
                  </a:cubicBezTo>
                  <a:cubicBezTo>
                    <a:pt x="31697" y="3297"/>
                    <a:pt x="33249" y="1459"/>
                    <a:pt x="34302" y="844"/>
                  </a:cubicBezTo>
                  <a:cubicBezTo>
                    <a:pt x="35143" y="359"/>
                    <a:pt x="36127" y="122"/>
                    <a:pt x="37156" y="122"/>
                  </a:cubicBezTo>
                  <a:cubicBezTo>
                    <a:pt x="38703" y="122"/>
                    <a:pt x="40353" y="657"/>
                    <a:pt x="41778" y="1691"/>
                  </a:cubicBezTo>
                  <a:cubicBezTo>
                    <a:pt x="44133" y="3413"/>
                    <a:pt x="45222" y="5946"/>
                    <a:pt x="44677" y="8471"/>
                  </a:cubicBezTo>
                  <a:cubicBezTo>
                    <a:pt x="44544" y="9095"/>
                    <a:pt x="44392" y="9729"/>
                    <a:pt x="44231" y="10407"/>
                  </a:cubicBezTo>
                  <a:cubicBezTo>
                    <a:pt x="43562" y="13253"/>
                    <a:pt x="42875" y="16188"/>
                    <a:pt x="43321" y="18168"/>
                  </a:cubicBezTo>
                  <a:cubicBezTo>
                    <a:pt x="43571" y="19248"/>
                    <a:pt x="44071" y="19943"/>
                    <a:pt x="44865" y="20282"/>
                  </a:cubicBezTo>
                  <a:cubicBezTo>
                    <a:pt x="45231" y="20438"/>
                    <a:pt x="45654" y="20516"/>
                    <a:pt x="46137" y="20516"/>
                  </a:cubicBezTo>
                  <a:cubicBezTo>
                    <a:pt x="47787" y="20516"/>
                    <a:pt x="50132" y="19605"/>
                    <a:pt x="53250" y="17749"/>
                  </a:cubicBezTo>
                  <a:cubicBezTo>
                    <a:pt x="58104" y="14867"/>
                    <a:pt x="67872" y="3520"/>
                    <a:pt x="67970" y="3413"/>
                  </a:cubicBezTo>
                  <a:lnTo>
                    <a:pt x="67881" y="3333"/>
                  </a:lnTo>
                  <a:cubicBezTo>
                    <a:pt x="67783" y="3448"/>
                    <a:pt x="58032" y="14769"/>
                    <a:pt x="53188" y="17651"/>
                  </a:cubicBezTo>
                  <a:cubicBezTo>
                    <a:pt x="50092" y="19489"/>
                    <a:pt x="47772" y="20396"/>
                    <a:pt x="46150" y="20396"/>
                  </a:cubicBezTo>
                  <a:cubicBezTo>
                    <a:pt x="45678" y="20396"/>
                    <a:pt x="45265" y="20319"/>
                    <a:pt x="44909" y="20166"/>
                  </a:cubicBezTo>
                  <a:cubicBezTo>
                    <a:pt x="44160" y="19845"/>
                    <a:pt x="43678" y="19185"/>
                    <a:pt x="43437" y="18141"/>
                  </a:cubicBezTo>
                  <a:cubicBezTo>
                    <a:pt x="43000" y="16188"/>
                    <a:pt x="43687" y="13262"/>
                    <a:pt x="44347" y="10434"/>
                  </a:cubicBezTo>
                  <a:cubicBezTo>
                    <a:pt x="44508" y="9756"/>
                    <a:pt x="44659" y="9122"/>
                    <a:pt x="44793" y="8498"/>
                  </a:cubicBezTo>
                  <a:cubicBezTo>
                    <a:pt x="45346" y="5920"/>
                    <a:pt x="44249" y="3341"/>
                    <a:pt x="41849" y="1593"/>
                  </a:cubicBezTo>
                  <a:cubicBezTo>
                    <a:pt x="40406" y="545"/>
                    <a:pt x="38730" y="1"/>
                    <a:pt x="3715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5" name="Google Shape;4915;p50"/>
            <p:cNvSpPr/>
            <p:nvPr/>
          </p:nvSpPr>
          <p:spPr>
            <a:xfrm>
              <a:off x="5287100" y="568700"/>
              <a:ext cx="1691225" cy="583000"/>
            </a:xfrm>
            <a:custGeom>
              <a:rect b="b" l="l" r="r" t="t"/>
              <a:pathLst>
                <a:path extrusionOk="0" h="23320" w="67649">
                  <a:moveTo>
                    <a:pt x="37589" y="1"/>
                  </a:moveTo>
                  <a:cubicBezTo>
                    <a:pt x="36474" y="1"/>
                    <a:pt x="35412" y="283"/>
                    <a:pt x="34525" y="856"/>
                  </a:cubicBezTo>
                  <a:cubicBezTo>
                    <a:pt x="33561" y="1481"/>
                    <a:pt x="32161" y="3247"/>
                    <a:pt x="29984" y="6583"/>
                  </a:cubicBezTo>
                  <a:cubicBezTo>
                    <a:pt x="29297" y="7627"/>
                    <a:pt x="28592" y="8769"/>
                    <a:pt x="27852" y="9982"/>
                  </a:cubicBezTo>
                  <a:cubicBezTo>
                    <a:pt x="25925" y="13105"/>
                    <a:pt x="23739" y="16655"/>
                    <a:pt x="21420" y="19144"/>
                  </a:cubicBezTo>
                  <a:cubicBezTo>
                    <a:pt x="18909" y="21838"/>
                    <a:pt x="16584" y="23195"/>
                    <a:pt x="14491" y="23195"/>
                  </a:cubicBezTo>
                  <a:cubicBezTo>
                    <a:pt x="14123" y="23195"/>
                    <a:pt x="13762" y="23153"/>
                    <a:pt x="13409" y="23069"/>
                  </a:cubicBezTo>
                  <a:cubicBezTo>
                    <a:pt x="5844" y="21276"/>
                    <a:pt x="2222" y="18297"/>
                    <a:pt x="268" y="16691"/>
                  </a:cubicBezTo>
                  <a:lnTo>
                    <a:pt x="72" y="16530"/>
                  </a:lnTo>
                  <a:lnTo>
                    <a:pt x="0" y="16620"/>
                  </a:lnTo>
                  <a:lnTo>
                    <a:pt x="197" y="16780"/>
                  </a:lnTo>
                  <a:cubicBezTo>
                    <a:pt x="2150" y="18395"/>
                    <a:pt x="5790" y="21392"/>
                    <a:pt x="13382" y="23194"/>
                  </a:cubicBezTo>
                  <a:cubicBezTo>
                    <a:pt x="13739" y="23275"/>
                    <a:pt x="14114" y="23319"/>
                    <a:pt x="14488" y="23319"/>
                  </a:cubicBezTo>
                  <a:cubicBezTo>
                    <a:pt x="16611" y="23319"/>
                    <a:pt x="18967" y="21945"/>
                    <a:pt x="21509" y="19233"/>
                  </a:cubicBezTo>
                  <a:cubicBezTo>
                    <a:pt x="23838" y="16736"/>
                    <a:pt x="26023" y="13176"/>
                    <a:pt x="27950" y="10045"/>
                  </a:cubicBezTo>
                  <a:cubicBezTo>
                    <a:pt x="28700" y="8832"/>
                    <a:pt x="29395" y="7690"/>
                    <a:pt x="30082" y="6646"/>
                  </a:cubicBezTo>
                  <a:cubicBezTo>
                    <a:pt x="31545" y="4416"/>
                    <a:pt x="33374" y="1748"/>
                    <a:pt x="34596" y="963"/>
                  </a:cubicBezTo>
                  <a:cubicBezTo>
                    <a:pt x="35463" y="398"/>
                    <a:pt x="36500" y="121"/>
                    <a:pt x="37591" y="121"/>
                  </a:cubicBezTo>
                  <a:cubicBezTo>
                    <a:pt x="39051" y="121"/>
                    <a:pt x="40606" y="618"/>
                    <a:pt x="41974" y="1588"/>
                  </a:cubicBezTo>
                  <a:cubicBezTo>
                    <a:pt x="43856" y="2926"/>
                    <a:pt x="45605" y="5442"/>
                    <a:pt x="44864" y="8501"/>
                  </a:cubicBezTo>
                  <a:cubicBezTo>
                    <a:pt x="44757" y="8939"/>
                    <a:pt x="44641" y="9394"/>
                    <a:pt x="44525" y="9849"/>
                  </a:cubicBezTo>
                  <a:cubicBezTo>
                    <a:pt x="43794" y="12730"/>
                    <a:pt x="42973" y="15995"/>
                    <a:pt x="43401" y="18092"/>
                  </a:cubicBezTo>
                  <a:cubicBezTo>
                    <a:pt x="43615" y="19126"/>
                    <a:pt x="44097" y="19813"/>
                    <a:pt x="44847" y="20134"/>
                  </a:cubicBezTo>
                  <a:cubicBezTo>
                    <a:pt x="45188" y="20282"/>
                    <a:pt x="45585" y="20356"/>
                    <a:pt x="46039" y="20356"/>
                  </a:cubicBezTo>
                  <a:cubicBezTo>
                    <a:pt x="47671" y="20356"/>
                    <a:pt x="50037" y="19399"/>
                    <a:pt x="53206" y="17458"/>
                  </a:cubicBezTo>
                  <a:cubicBezTo>
                    <a:pt x="57987" y="14532"/>
                    <a:pt x="67551" y="3292"/>
                    <a:pt x="67649" y="3176"/>
                  </a:cubicBezTo>
                  <a:lnTo>
                    <a:pt x="67560" y="3095"/>
                  </a:lnTo>
                  <a:cubicBezTo>
                    <a:pt x="67461" y="3211"/>
                    <a:pt x="57907" y="14434"/>
                    <a:pt x="53143" y="17351"/>
                  </a:cubicBezTo>
                  <a:cubicBezTo>
                    <a:pt x="50022" y="19263"/>
                    <a:pt x="47637" y="20228"/>
                    <a:pt x="46024" y="20228"/>
                  </a:cubicBezTo>
                  <a:cubicBezTo>
                    <a:pt x="45591" y="20228"/>
                    <a:pt x="45213" y="20158"/>
                    <a:pt x="44891" y="20018"/>
                  </a:cubicBezTo>
                  <a:cubicBezTo>
                    <a:pt x="44178" y="19706"/>
                    <a:pt x="43731" y="19073"/>
                    <a:pt x="43526" y="18065"/>
                  </a:cubicBezTo>
                  <a:cubicBezTo>
                    <a:pt x="43098" y="15995"/>
                    <a:pt x="43919" y="12748"/>
                    <a:pt x="44641" y="9884"/>
                  </a:cubicBezTo>
                  <a:cubicBezTo>
                    <a:pt x="44757" y="9420"/>
                    <a:pt x="44873" y="8965"/>
                    <a:pt x="44980" y="8528"/>
                  </a:cubicBezTo>
                  <a:cubicBezTo>
                    <a:pt x="45739" y="5415"/>
                    <a:pt x="43963" y="2846"/>
                    <a:pt x="42036" y="1481"/>
                  </a:cubicBezTo>
                  <a:cubicBezTo>
                    <a:pt x="40655" y="502"/>
                    <a:pt x="39075" y="1"/>
                    <a:pt x="3758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6" name="Google Shape;4916;p50"/>
            <p:cNvSpPr/>
            <p:nvPr/>
          </p:nvSpPr>
          <p:spPr>
            <a:xfrm>
              <a:off x="5287775" y="560825"/>
              <a:ext cx="1683200" cy="598225"/>
            </a:xfrm>
            <a:custGeom>
              <a:rect b="b" l="l" r="r" t="t"/>
              <a:pathLst>
                <a:path extrusionOk="0" h="23929" w="67328">
                  <a:moveTo>
                    <a:pt x="38006" y="1"/>
                  </a:moveTo>
                  <a:cubicBezTo>
                    <a:pt x="36833" y="1"/>
                    <a:pt x="35720" y="326"/>
                    <a:pt x="34810" y="984"/>
                  </a:cubicBezTo>
                  <a:cubicBezTo>
                    <a:pt x="33633" y="1840"/>
                    <a:pt x="31822" y="4677"/>
                    <a:pt x="29716" y="7960"/>
                  </a:cubicBezTo>
                  <a:cubicBezTo>
                    <a:pt x="25394" y="14704"/>
                    <a:pt x="19555" y="23805"/>
                    <a:pt x="14352" y="23805"/>
                  </a:cubicBezTo>
                  <a:cubicBezTo>
                    <a:pt x="14056" y="23805"/>
                    <a:pt x="13762" y="23775"/>
                    <a:pt x="13471" y="23715"/>
                  </a:cubicBezTo>
                  <a:cubicBezTo>
                    <a:pt x="5638" y="22082"/>
                    <a:pt x="2088" y="19040"/>
                    <a:pt x="188" y="17398"/>
                  </a:cubicBezTo>
                  <a:lnTo>
                    <a:pt x="81" y="17309"/>
                  </a:lnTo>
                  <a:lnTo>
                    <a:pt x="0" y="17398"/>
                  </a:lnTo>
                  <a:lnTo>
                    <a:pt x="107" y="17497"/>
                  </a:lnTo>
                  <a:cubicBezTo>
                    <a:pt x="2016" y="19138"/>
                    <a:pt x="5585" y="22198"/>
                    <a:pt x="13444" y="23839"/>
                  </a:cubicBezTo>
                  <a:cubicBezTo>
                    <a:pt x="13748" y="23893"/>
                    <a:pt x="14051" y="23929"/>
                    <a:pt x="14345" y="23929"/>
                  </a:cubicBezTo>
                  <a:cubicBezTo>
                    <a:pt x="19627" y="23929"/>
                    <a:pt x="25479" y="14794"/>
                    <a:pt x="29814" y="8022"/>
                  </a:cubicBezTo>
                  <a:cubicBezTo>
                    <a:pt x="31911" y="4748"/>
                    <a:pt x="33722" y="1929"/>
                    <a:pt x="34882" y="1082"/>
                  </a:cubicBezTo>
                  <a:cubicBezTo>
                    <a:pt x="35769" y="437"/>
                    <a:pt x="36858" y="119"/>
                    <a:pt x="38007" y="119"/>
                  </a:cubicBezTo>
                  <a:cubicBezTo>
                    <a:pt x="39386" y="119"/>
                    <a:pt x="40852" y="578"/>
                    <a:pt x="42161" y="1483"/>
                  </a:cubicBezTo>
                  <a:cubicBezTo>
                    <a:pt x="44124" y="2839"/>
                    <a:pt x="45908" y="5400"/>
                    <a:pt x="45052" y="8540"/>
                  </a:cubicBezTo>
                  <a:lnTo>
                    <a:pt x="44891" y="9120"/>
                  </a:lnTo>
                  <a:cubicBezTo>
                    <a:pt x="43776" y="13188"/>
                    <a:pt x="42384" y="18246"/>
                    <a:pt x="44436" y="19763"/>
                  </a:cubicBezTo>
                  <a:cubicBezTo>
                    <a:pt x="44834" y="20057"/>
                    <a:pt x="45341" y="20204"/>
                    <a:pt x="45961" y="20204"/>
                  </a:cubicBezTo>
                  <a:cubicBezTo>
                    <a:pt x="47577" y="20204"/>
                    <a:pt x="49958" y="19200"/>
                    <a:pt x="53170" y="17175"/>
                  </a:cubicBezTo>
                  <a:cubicBezTo>
                    <a:pt x="57862" y="14205"/>
                    <a:pt x="67238" y="3062"/>
                    <a:pt x="67327" y="2955"/>
                  </a:cubicBezTo>
                  <a:lnTo>
                    <a:pt x="67238" y="2875"/>
                  </a:lnTo>
                  <a:cubicBezTo>
                    <a:pt x="67140" y="2991"/>
                    <a:pt x="57782" y="14107"/>
                    <a:pt x="53098" y="17068"/>
                  </a:cubicBezTo>
                  <a:cubicBezTo>
                    <a:pt x="49937" y="19069"/>
                    <a:pt x="47543" y="20075"/>
                    <a:pt x="45946" y="20075"/>
                  </a:cubicBezTo>
                  <a:cubicBezTo>
                    <a:pt x="45358" y="20075"/>
                    <a:pt x="44877" y="19938"/>
                    <a:pt x="44507" y="19664"/>
                  </a:cubicBezTo>
                  <a:cubicBezTo>
                    <a:pt x="42527" y="18201"/>
                    <a:pt x="43901" y="13188"/>
                    <a:pt x="45007" y="9155"/>
                  </a:cubicBezTo>
                  <a:lnTo>
                    <a:pt x="45168" y="8576"/>
                  </a:lnTo>
                  <a:cubicBezTo>
                    <a:pt x="46042" y="5373"/>
                    <a:pt x="44222" y="2759"/>
                    <a:pt x="42232" y="1385"/>
                  </a:cubicBezTo>
                  <a:cubicBezTo>
                    <a:pt x="40901" y="467"/>
                    <a:pt x="39410" y="1"/>
                    <a:pt x="38006"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17" name="Google Shape;4917;p50"/>
          <p:cNvSpPr/>
          <p:nvPr/>
        </p:nvSpPr>
        <p:spPr>
          <a:xfrm flipH="1">
            <a:off x="308795" y="3676193"/>
            <a:ext cx="3279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8" name="Google Shape;4918;p50"/>
          <p:cNvSpPr/>
          <p:nvPr/>
        </p:nvSpPr>
        <p:spPr>
          <a:xfrm flipH="1">
            <a:off x="886611" y="1458698"/>
            <a:ext cx="5967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9" name="Google Shape;4919;p50"/>
          <p:cNvSpPr/>
          <p:nvPr/>
        </p:nvSpPr>
        <p:spPr>
          <a:xfrm flipH="1">
            <a:off x="4482113" y="4814616"/>
            <a:ext cx="5967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20" name="Google Shape;4920;p50"/>
          <p:cNvGrpSpPr/>
          <p:nvPr/>
        </p:nvGrpSpPr>
        <p:grpSpPr>
          <a:xfrm flipH="1">
            <a:off x="627170" y="3404661"/>
            <a:ext cx="37304" cy="2435125"/>
            <a:chOff x="367100" y="2392375"/>
            <a:chExt cx="37200" cy="2435125"/>
          </a:xfrm>
        </p:grpSpPr>
        <p:sp>
          <p:nvSpPr>
            <p:cNvPr id="4921" name="Google Shape;4921;p5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2" name="Google Shape;4922;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3" name="Google Shape;4923;p50"/>
          <p:cNvGrpSpPr/>
          <p:nvPr/>
        </p:nvGrpSpPr>
        <p:grpSpPr>
          <a:xfrm flipH="1">
            <a:off x="4797875" y="4409322"/>
            <a:ext cx="37304" cy="833425"/>
            <a:chOff x="367100" y="2392375"/>
            <a:chExt cx="37200" cy="833425"/>
          </a:xfrm>
        </p:grpSpPr>
        <p:sp>
          <p:nvSpPr>
            <p:cNvPr id="4924" name="Google Shape;4924;p5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5" name="Google Shape;4925;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6" name="Google Shape;4926;p50"/>
          <p:cNvGrpSpPr/>
          <p:nvPr/>
        </p:nvGrpSpPr>
        <p:grpSpPr>
          <a:xfrm flipH="1">
            <a:off x="1166217" y="3952148"/>
            <a:ext cx="37304" cy="833425"/>
            <a:chOff x="367100" y="2392375"/>
            <a:chExt cx="37200" cy="833425"/>
          </a:xfrm>
        </p:grpSpPr>
        <p:sp>
          <p:nvSpPr>
            <p:cNvPr id="4927" name="Google Shape;4927;p5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8" name="Google Shape;4928;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9" name="Google Shape;4929;p50"/>
          <p:cNvGrpSpPr/>
          <p:nvPr/>
        </p:nvGrpSpPr>
        <p:grpSpPr>
          <a:xfrm flipH="1">
            <a:off x="3235142" y="4695496"/>
            <a:ext cx="37304" cy="833425"/>
            <a:chOff x="367100" y="2392375"/>
            <a:chExt cx="37200" cy="833425"/>
          </a:xfrm>
        </p:grpSpPr>
        <p:sp>
          <p:nvSpPr>
            <p:cNvPr id="4930" name="Google Shape;4930;p5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1" name="Google Shape;4931;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32" name="Google Shape;4932;p50"/>
          <p:cNvGrpSpPr/>
          <p:nvPr/>
        </p:nvGrpSpPr>
        <p:grpSpPr>
          <a:xfrm flipH="1">
            <a:off x="4016502" y="4607709"/>
            <a:ext cx="37304" cy="833425"/>
            <a:chOff x="367100" y="2392375"/>
            <a:chExt cx="37200" cy="833425"/>
          </a:xfrm>
        </p:grpSpPr>
        <p:sp>
          <p:nvSpPr>
            <p:cNvPr id="4933" name="Google Shape;4933;p5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4" name="Google Shape;4934;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35" name="Google Shape;4935;p50"/>
          <p:cNvGrpSpPr/>
          <p:nvPr/>
        </p:nvGrpSpPr>
        <p:grpSpPr>
          <a:xfrm flipH="1">
            <a:off x="2551427" y="4419822"/>
            <a:ext cx="37304" cy="1232425"/>
            <a:chOff x="367100" y="2392375"/>
            <a:chExt cx="37200" cy="1232425"/>
          </a:xfrm>
        </p:grpSpPr>
        <p:sp>
          <p:nvSpPr>
            <p:cNvPr id="4936" name="Google Shape;4936;p5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7" name="Google Shape;4937;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38" name="Google Shape;4938;p50"/>
          <p:cNvGrpSpPr/>
          <p:nvPr/>
        </p:nvGrpSpPr>
        <p:grpSpPr>
          <a:xfrm flipH="1">
            <a:off x="1372368" y="4642496"/>
            <a:ext cx="37304" cy="833425"/>
            <a:chOff x="367100" y="2392375"/>
            <a:chExt cx="37200" cy="833425"/>
          </a:xfrm>
        </p:grpSpPr>
        <p:sp>
          <p:nvSpPr>
            <p:cNvPr id="4939" name="Google Shape;4939;p5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0" name="Google Shape;4940;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41" name="Google Shape;4941;p50"/>
          <p:cNvGrpSpPr/>
          <p:nvPr/>
        </p:nvGrpSpPr>
        <p:grpSpPr>
          <a:xfrm flipH="1">
            <a:off x="896728" y="4130697"/>
            <a:ext cx="37304" cy="833425"/>
            <a:chOff x="367100" y="2392375"/>
            <a:chExt cx="37200" cy="833425"/>
          </a:xfrm>
        </p:grpSpPr>
        <p:sp>
          <p:nvSpPr>
            <p:cNvPr id="4942" name="Google Shape;4942;p5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3" name="Google Shape;4943;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44" name="Google Shape;4944;p50"/>
          <p:cNvGrpSpPr/>
          <p:nvPr/>
        </p:nvGrpSpPr>
        <p:grpSpPr>
          <a:xfrm flipH="1">
            <a:off x="357625" y="4433209"/>
            <a:ext cx="37304" cy="1232425"/>
            <a:chOff x="367100" y="2392375"/>
            <a:chExt cx="37200" cy="1232425"/>
          </a:xfrm>
        </p:grpSpPr>
        <p:sp>
          <p:nvSpPr>
            <p:cNvPr id="4945" name="Google Shape;4945;p5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6" name="Google Shape;4946;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47" name="Google Shape;4947;p50"/>
          <p:cNvSpPr/>
          <p:nvPr/>
        </p:nvSpPr>
        <p:spPr>
          <a:xfrm flipH="1">
            <a:off x="2030811" y="4841878"/>
            <a:ext cx="5967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8" name="Google Shape;4948;p50"/>
          <p:cNvSpPr/>
          <p:nvPr/>
        </p:nvSpPr>
        <p:spPr>
          <a:xfrm flipH="1">
            <a:off x="1933338" y="5049934"/>
            <a:ext cx="5064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49" name="Google Shape;4949;p50"/>
          <p:cNvGrpSpPr/>
          <p:nvPr/>
        </p:nvGrpSpPr>
        <p:grpSpPr>
          <a:xfrm flipH="1">
            <a:off x="4551644" y="4390697"/>
            <a:ext cx="37304" cy="833425"/>
            <a:chOff x="367100" y="2392375"/>
            <a:chExt cx="37200" cy="833425"/>
          </a:xfrm>
        </p:grpSpPr>
        <p:sp>
          <p:nvSpPr>
            <p:cNvPr id="4950" name="Google Shape;4950;p5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1" name="Google Shape;4951;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52" name="Google Shape;4952;p50"/>
          <p:cNvGrpSpPr/>
          <p:nvPr/>
        </p:nvGrpSpPr>
        <p:grpSpPr>
          <a:xfrm flipH="1">
            <a:off x="174506" y="3679461"/>
            <a:ext cx="37304" cy="2435125"/>
            <a:chOff x="367100" y="2392375"/>
            <a:chExt cx="37200" cy="2435125"/>
          </a:xfrm>
        </p:grpSpPr>
        <p:sp>
          <p:nvSpPr>
            <p:cNvPr id="4953" name="Google Shape;4953;p5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4" name="Google Shape;4954;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55" name="Google Shape;4955;p50"/>
          <p:cNvGrpSpPr/>
          <p:nvPr/>
        </p:nvGrpSpPr>
        <p:grpSpPr>
          <a:xfrm flipH="1">
            <a:off x="2812637" y="4053597"/>
            <a:ext cx="37304" cy="833425"/>
            <a:chOff x="367100" y="2392375"/>
            <a:chExt cx="37200" cy="833425"/>
          </a:xfrm>
        </p:grpSpPr>
        <p:sp>
          <p:nvSpPr>
            <p:cNvPr id="4956" name="Google Shape;4956;p5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7" name="Google Shape;4957;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58" name="Google Shape;4958;p50"/>
          <p:cNvGrpSpPr/>
          <p:nvPr/>
        </p:nvGrpSpPr>
        <p:grpSpPr>
          <a:xfrm flipH="1">
            <a:off x="3632516" y="4409334"/>
            <a:ext cx="37304" cy="833425"/>
            <a:chOff x="367100" y="2392375"/>
            <a:chExt cx="37200" cy="833425"/>
          </a:xfrm>
        </p:grpSpPr>
        <p:sp>
          <p:nvSpPr>
            <p:cNvPr id="4959" name="Google Shape;4959;p5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0" name="Google Shape;4960;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61" name="Google Shape;4961;p50"/>
          <p:cNvGrpSpPr/>
          <p:nvPr/>
        </p:nvGrpSpPr>
        <p:grpSpPr>
          <a:xfrm flipH="1">
            <a:off x="2290230" y="3612598"/>
            <a:ext cx="37304" cy="1232425"/>
            <a:chOff x="367100" y="2392375"/>
            <a:chExt cx="37200" cy="1232425"/>
          </a:xfrm>
        </p:grpSpPr>
        <p:sp>
          <p:nvSpPr>
            <p:cNvPr id="4962" name="Google Shape;4962;p5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3" name="Google Shape;4963;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64" name="Google Shape;4964;p50"/>
          <p:cNvSpPr/>
          <p:nvPr/>
        </p:nvSpPr>
        <p:spPr>
          <a:xfrm flipH="1">
            <a:off x="1593239" y="3555331"/>
            <a:ext cx="5967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5" name="Google Shape;4965;p50"/>
          <p:cNvSpPr/>
          <p:nvPr/>
        </p:nvSpPr>
        <p:spPr>
          <a:xfrm flipH="1">
            <a:off x="2313752" y="4318135"/>
            <a:ext cx="5064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66" name="Google Shape;4966;p50"/>
          <p:cNvGrpSpPr/>
          <p:nvPr/>
        </p:nvGrpSpPr>
        <p:grpSpPr>
          <a:xfrm flipH="1">
            <a:off x="3850581" y="3248787"/>
            <a:ext cx="37304" cy="833425"/>
            <a:chOff x="367100" y="2392375"/>
            <a:chExt cx="37200" cy="833425"/>
          </a:xfrm>
        </p:grpSpPr>
        <p:sp>
          <p:nvSpPr>
            <p:cNvPr id="4967" name="Google Shape;4967;p5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8" name="Google Shape;4968;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69" name="Google Shape;4969;p50"/>
          <p:cNvGrpSpPr/>
          <p:nvPr/>
        </p:nvGrpSpPr>
        <p:grpSpPr>
          <a:xfrm flipH="1">
            <a:off x="1072865" y="2659188"/>
            <a:ext cx="37304" cy="2435125"/>
            <a:chOff x="367100" y="2392375"/>
            <a:chExt cx="37200" cy="2435125"/>
          </a:xfrm>
        </p:grpSpPr>
        <p:sp>
          <p:nvSpPr>
            <p:cNvPr id="4970" name="Google Shape;4970;p5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1" name="Google Shape;4971;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72" name="Google Shape;4972;p50"/>
          <p:cNvGrpSpPr/>
          <p:nvPr/>
        </p:nvGrpSpPr>
        <p:grpSpPr>
          <a:xfrm flipH="1">
            <a:off x="2087495" y="2318539"/>
            <a:ext cx="37304" cy="2435125"/>
            <a:chOff x="367100" y="2392375"/>
            <a:chExt cx="37200" cy="2435125"/>
          </a:xfrm>
        </p:grpSpPr>
        <p:sp>
          <p:nvSpPr>
            <p:cNvPr id="4973" name="Google Shape;4973;p5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4" name="Google Shape;4974;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75" name="Google Shape;4975;p50"/>
          <p:cNvGrpSpPr/>
          <p:nvPr/>
        </p:nvGrpSpPr>
        <p:grpSpPr>
          <a:xfrm flipH="1">
            <a:off x="1709450" y="1200141"/>
            <a:ext cx="37304" cy="3553537"/>
            <a:chOff x="367100" y="2392375"/>
            <a:chExt cx="37200" cy="3553537"/>
          </a:xfrm>
        </p:grpSpPr>
        <p:sp>
          <p:nvSpPr>
            <p:cNvPr id="4976" name="Google Shape;4976;p50"/>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7" name="Google Shape;4977;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78" name="Google Shape;4978;p50"/>
          <p:cNvGrpSpPr/>
          <p:nvPr/>
        </p:nvGrpSpPr>
        <p:grpSpPr>
          <a:xfrm flipH="1">
            <a:off x="1252737" y="3127337"/>
            <a:ext cx="37304" cy="2435125"/>
            <a:chOff x="367100" y="2392375"/>
            <a:chExt cx="37200" cy="2435125"/>
          </a:xfrm>
        </p:grpSpPr>
        <p:sp>
          <p:nvSpPr>
            <p:cNvPr id="4979" name="Google Shape;4979;p5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0" name="Google Shape;4980;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81" name="Google Shape;4981;p50"/>
          <p:cNvGrpSpPr/>
          <p:nvPr/>
        </p:nvGrpSpPr>
        <p:grpSpPr>
          <a:xfrm flipH="1">
            <a:off x="3437476" y="2099989"/>
            <a:ext cx="37304" cy="3553537"/>
            <a:chOff x="367100" y="2392375"/>
            <a:chExt cx="37200" cy="3553537"/>
          </a:xfrm>
        </p:grpSpPr>
        <p:sp>
          <p:nvSpPr>
            <p:cNvPr id="4982" name="Google Shape;4982;p50"/>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3" name="Google Shape;4983;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84" name="Google Shape;4984;p50"/>
          <p:cNvGrpSpPr/>
          <p:nvPr/>
        </p:nvGrpSpPr>
        <p:grpSpPr>
          <a:xfrm flipH="1">
            <a:off x="2985364" y="2711563"/>
            <a:ext cx="37304" cy="2435125"/>
            <a:chOff x="367100" y="2392375"/>
            <a:chExt cx="37200" cy="2435125"/>
          </a:xfrm>
        </p:grpSpPr>
        <p:sp>
          <p:nvSpPr>
            <p:cNvPr id="4985" name="Google Shape;4985;p5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6" name="Google Shape;4986;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87" name="Google Shape;4987;p50"/>
          <p:cNvGrpSpPr/>
          <p:nvPr/>
        </p:nvGrpSpPr>
        <p:grpSpPr>
          <a:xfrm flipH="1">
            <a:off x="1755207" y="4175522"/>
            <a:ext cx="37304" cy="833425"/>
            <a:chOff x="367100" y="2392375"/>
            <a:chExt cx="37200" cy="833425"/>
          </a:xfrm>
        </p:grpSpPr>
        <p:sp>
          <p:nvSpPr>
            <p:cNvPr id="4988" name="Google Shape;4988;p5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9" name="Google Shape;4989;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90" name="Google Shape;4990;p50"/>
          <p:cNvSpPr/>
          <p:nvPr/>
        </p:nvSpPr>
        <p:spPr>
          <a:xfrm flipH="1">
            <a:off x="4482113" y="4890815"/>
            <a:ext cx="5967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91" name="Google Shape;4991;p50"/>
          <p:cNvGrpSpPr/>
          <p:nvPr/>
        </p:nvGrpSpPr>
        <p:grpSpPr>
          <a:xfrm flipH="1">
            <a:off x="4211027" y="2559163"/>
            <a:ext cx="37304" cy="2435125"/>
            <a:chOff x="367100" y="2392375"/>
            <a:chExt cx="37200" cy="2435125"/>
          </a:xfrm>
        </p:grpSpPr>
        <p:sp>
          <p:nvSpPr>
            <p:cNvPr id="4992" name="Google Shape;4992;p5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3" name="Google Shape;4993;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94" name="Google Shape;4994;p50"/>
          <p:cNvGrpSpPr/>
          <p:nvPr/>
        </p:nvGrpSpPr>
        <p:grpSpPr>
          <a:xfrm flipH="1">
            <a:off x="436280" y="1759340"/>
            <a:ext cx="37304" cy="2435125"/>
            <a:chOff x="367100" y="2392375"/>
            <a:chExt cx="37200" cy="2435125"/>
          </a:xfrm>
        </p:grpSpPr>
        <p:sp>
          <p:nvSpPr>
            <p:cNvPr id="4995" name="Google Shape;4995;p5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6" name="Google Shape;4996;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97" name="Google Shape;4997;p50"/>
          <p:cNvGrpSpPr/>
          <p:nvPr/>
        </p:nvGrpSpPr>
        <p:grpSpPr>
          <a:xfrm flipH="1">
            <a:off x="2420828" y="2568117"/>
            <a:ext cx="37304" cy="3553537"/>
            <a:chOff x="367100" y="2392375"/>
            <a:chExt cx="37200" cy="3553537"/>
          </a:xfrm>
        </p:grpSpPr>
        <p:sp>
          <p:nvSpPr>
            <p:cNvPr id="4998" name="Google Shape;4998;p50"/>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9" name="Google Shape;4999;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00" name="Google Shape;5000;p50"/>
          <p:cNvSpPr/>
          <p:nvPr/>
        </p:nvSpPr>
        <p:spPr>
          <a:xfrm flipH="1">
            <a:off x="2143641" y="3867905"/>
            <a:ext cx="23892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1" name="Google Shape;5001;p50"/>
          <p:cNvSpPr/>
          <p:nvPr/>
        </p:nvSpPr>
        <p:spPr>
          <a:xfrm flipH="1">
            <a:off x="140290" y="2839957"/>
            <a:ext cx="23892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2" name="Google Shape;5002;p50"/>
          <p:cNvSpPr/>
          <p:nvPr/>
        </p:nvSpPr>
        <p:spPr>
          <a:xfrm flipH="1">
            <a:off x="-116733" y="1378436"/>
            <a:ext cx="23892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3" name="Google Shape;5003;p50"/>
          <p:cNvSpPr/>
          <p:nvPr/>
        </p:nvSpPr>
        <p:spPr>
          <a:xfrm flipH="1">
            <a:off x="672499" y="1275461"/>
            <a:ext cx="23892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04" name="Google Shape;5004;p50"/>
          <p:cNvGrpSpPr/>
          <p:nvPr/>
        </p:nvGrpSpPr>
        <p:grpSpPr>
          <a:xfrm flipH="1">
            <a:off x="6158275" y="4642497"/>
            <a:ext cx="37304" cy="833425"/>
            <a:chOff x="367100" y="2392375"/>
            <a:chExt cx="37200" cy="833425"/>
          </a:xfrm>
        </p:grpSpPr>
        <p:sp>
          <p:nvSpPr>
            <p:cNvPr id="5005" name="Google Shape;5005;p5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6" name="Google Shape;5006;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07" name="Google Shape;5007;p50"/>
          <p:cNvGrpSpPr/>
          <p:nvPr/>
        </p:nvGrpSpPr>
        <p:grpSpPr>
          <a:xfrm flipH="1">
            <a:off x="7821000" y="4480297"/>
            <a:ext cx="37304" cy="833425"/>
            <a:chOff x="367100" y="2392375"/>
            <a:chExt cx="37200" cy="833425"/>
          </a:xfrm>
        </p:grpSpPr>
        <p:sp>
          <p:nvSpPr>
            <p:cNvPr id="5008" name="Google Shape;5008;p5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9" name="Google Shape;5009;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10" name="Google Shape;5010;p50"/>
          <p:cNvGrpSpPr/>
          <p:nvPr/>
        </p:nvGrpSpPr>
        <p:grpSpPr>
          <a:xfrm flipH="1">
            <a:off x="6610369" y="4390697"/>
            <a:ext cx="37304" cy="833425"/>
            <a:chOff x="367100" y="2392375"/>
            <a:chExt cx="37200" cy="833425"/>
          </a:xfrm>
        </p:grpSpPr>
        <p:sp>
          <p:nvSpPr>
            <p:cNvPr id="5011" name="Google Shape;5011;p5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2" name="Google Shape;5012;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13" name="Google Shape;5013;p50"/>
          <p:cNvGrpSpPr/>
          <p:nvPr/>
        </p:nvGrpSpPr>
        <p:grpSpPr>
          <a:xfrm flipH="1">
            <a:off x="8300050" y="4722759"/>
            <a:ext cx="37304" cy="833425"/>
            <a:chOff x="367100" y="2392375"/>
            <a:chExt cx="37200" cy="833425"/>
          </a:xfrm>
        </p:grpSpPr>
        <p:sp>
          <p:nvSpPr>
            <p:cNvPr id="5014" name="Google Shape;5014;p5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5" name="Google Shape;5015;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16" name="Google Shape;5016;p50"/>
          <p:cNvGrpSpPr/>
          <p:nvPr/>
        </p:nvGrpSpPr>
        <p:grpSpPr>
          <a:xfrm flipH="1">
            <a:off x="8779100" y="4390697"/>
            <a:ext cx="37304" cy="833425"/>
            <a:chOff x="367100" y="2392375"/>
            <a:chExt cx="37200" cy="833425"/>
          </a:xfrm>
        </p:grpSpPr>
        <p:sp>
          <p:nvSpPr>
            <p:cNvPr id="5017" name="Google Shape;5017;p5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8" name="Google Shape;5018;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19" name="Google Shape;5019;p50"/>
          <p:cNvGrpSpPr/>
          <p:nvPr/>
        </p:nvGrpSpPr>
        <p:grpSpPr>
          <a:xfrm flipH="1">
            <a:off x="8592277" y="3184088"/>
            <a:ext cx="37304" cy="2435125"/>
            <a:chOff x="367100" y="2392375"/>
            <a:chExt cx="37200" cy="2435125"/>
          </a:xfrm>
        </p:grpSpPr>
        <p:sp>
          <p:nvSpPr>
            <p:cNvPr id="5020" name="Google Shape;5020;p5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1" name="Google Shape;5021;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22" name="Google Shape;5022;p50"/>
          <p:cNvGrpSpPr/>
          <p:nvPr/>
        </p:nvGrpSpPr>
        <p:grpSpPr>
          <a:xfrm flipH="1">
            <a:off x="8965927" y="3493113"/>
            <a:ext cx="37304" cy="2435125"/>
            <a:chOff x="367100" y="2392375"/>
            <a:chExt cx="37200" cy="2435125"/>
          </a:xfrm>
        </p:grpSpPr>
        <p:sp>
          <p:nvSpPr>
            <p:cNvPr id="5023" name="Google Shape;5023;p5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4" name="Google Shape;5024;p5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5025" name="Shape 5025"/>
        <p:cNvGrpSpPr/>
        <p:nvPr/>
      </p:nvGrpSpPr>
      <p:grpSpPr>
        <a:xfrm>
          <a:off x="0" y="0"/>
          <a:ext cx="0" cy="0"/>
          <a:chOff x="0" y="0"/>
          <a:chExt cx="0" cy="0"/>
        </a:xfrm>
      </p:grpSpPr>
      <p:sp>
        <p:nvSpPr>
          <p:cNvPr id="5026" name="Google Shape;5026;p51"/>
          <p:cNvSpPr/>
          <p:nvPr/>
        </p:nvSpPr>
        <p:spPr>
          <a:xfrm>
            <a:off x="7985725" y="421843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27" name="Google Shape;5027;p51"/>
          <p:cNvGrpSpPr/>
          <p:nvPr/>
        </p:nvGrpSpPr>
        <p:grpSpPr>
          <a:xfrm rot="2007808">
            <a:off x="5874984" y="1911818"/>
            <a:ext cx="9160601" cy="6400834"/>
            <a:chOff x="3025400" y="640950"/>
            <a:chExt cx="2106950" cy="1472200"/>
          </a:xfrm>
        </p:grpSpPr>
        <p:sp>
          <p:nvSpPr>
            <p:cNvPr id="5028" name="Google Shape;5028;p51"/>
            <p:cNvSpPr/>
            <p:nvPr/>
          </p:nvSpPr>
          <p:spPr>
            <a:xfrm>
              <a:off x="3411900" y="1134000"/>
              <a:ext cx="1720450" cy="979150"/>
            </a:xfrm>
            <a:custGeom>
              <a:rect b="b" l="l" r="r" t="t"/>
              <a:pathLst>
                <a:path extrusionOk="0" h="39166" w="68818">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9" name="Google Shape;5029;p51"/>
            <p:cNvSpPr/>
            <p:nvPr/>
          </p:nvSpPr>
          <p:spPr>
            <a:xfrm>
              <a:off x="3395850" y="1125650"/>
              <a:ext cx="1703925" cy="984600"/>
            </a:xfrm>
            <a:custGeom>
              <a:rect b="b" l="l" r="r" t="t"/>
              <a:pathLst>
                <a:path extrusionOk="0" h="39384" w="68157">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0" name="Google Shape;5030;p51"/>
            <p:cNvSpPr/>
            <p:nvPr/>
          </p:nvSpPr>
          <p:spPr>
            <a:xfrm>
              <a:off x="3379550" y="1116975"/>
              <a:ext cx="1687675" cy="990600"/>
            </a:xfrm>
            <a:custGeom>
              <a:rect b="b" l="l" r="r" t="t"/>
              <a:pathLst>
                <a:path extrusionOk="0" h="39624" w="67507">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1" name="Google Shape;5031;p51"/>
            <p:cNvSpPr/>
            <p:nvPr/>
          </p:nvSpPr>
          <p:spPr>
            <a:xfrm>
              <a:off x="3363500" y="1108000"/>
              <a:ext cx="1671150" cy="996900"/>
            </a:xfrm>
            <a:custGeom>
              <a:rect b="b" l="l" r="r" t="t"/>
              <a:pathLst>
                <a:path extrusionOk="0" h="39876" w="66846">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2" name="Google Shape;5032;p51"/>
            <p:cNvSpPr/>
            <p:nvPr/>
          </p:nvSpPr>
          <p:spPr>
            <a:xfrm>
              <a:off x="3347450" y="1098475"/>
              <a:ext cx="1654650" cy="1003975"/>
            </a:xfrm>
            <a:custGeom>
              <a:rect b="b" l="l" r="r" t="t"/>
              <a:pathLst>
                <a:path extrusionOk="0" h="40159" w="66186">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3" name="Google Shape;5033;p51"/>
            <p:cNvSpPr/>
            <p:nvPr/>
          </p:nvSpPr>
          <p:spPr>
            <a:xfrm>
              <a:off x="3331150" y="1088175"/>
              <a:ext cx="1638375" cy="1011600"/>
            </a:xfrm>
            <a:custGeom>
              <a:rect b="b" l="l" r="r" t="t"/>
              <a:pathLst>
                <a:path extrusionOk="0" h="40464" w="65535">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4" name="Google Shape;5034;p51"/>
            <p:cNvSpPr/>
            <p:nvPr/>
          </p:nvSpPr>
          <p:spPr>
            <a:xfrm>
              <a:off x="3315100" y="1077425"/>
              <a:ext cx="1621875" cy="1019675"/>
            </a:xfrm>
            <a:custGeom>
              <a:rect b="b" l="l" r="r" t="t"/>
              <a:pathLst>
                <a:path extrusionOk="0" h="40787" w="64875">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5" name="Google Shape;5035;p51"/>
            <p:cNvSpPr/>
            <p:nvPr/>
          </p:nvSpPr>
          <p:spPr>
            <a:xfrm>
              <a:off x="3299050" y="1065900"/>
              <a:ext cx="1605350" cy="1028525"/>
            </a:xfrm>
            <a:custGeom>
              <a:rect b="b" l="l" r="r" t="t"/>
              <a:pathLst>
                <a:path extrusionOk="0" h="41141" w="64214">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6" name="Google Shape;5036;p51"/>
            <p:cNvSpPr/>
            <p:nvPr/>
          </p:nvSpPr>
          <p:spPr>
            <a:xfrm>
              <a:off x="3282975" y="1046400"/>
              <a:ext cx="1588875" cy="1045575"/>
            </a:xfrm>
            <a:custGeom>
              <a:rect b="b" l="l" r="r" t="t"/>
              <a:pathLst>
                <a:path extrusionOk="0" h="41823" w="63555">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7" name="Google Shape;5037;p51"/>
            <p:cNvSpPr/>
            <p:nvPr/>
          </p:nvSpPr>
          <p:spPr>
            <a:xfrm>
              <a:off x="3266925" y="1020975"/>
              <a:ext cx="1572375" cy="1068325"/>
            </a:xfrm>
            <a:custGeom>
              <a:rect b="b" l="l" r="r" t="t"/>
              <a:pathLst>
                <a:path extrusionOk="0" h="42733" w="62895">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8" name="Google Shape;5038;p51"/>
            <p:cNvSpPr/>
            <p:nvPr/>
          </p:nvSpPr>
          <p:spPr>
            <a:xfrm>
              <a:off x="3250650" y="995775"/>
              <a:ext cx="1555850" cy="1091050"/>
            </a:xfrm>
            <a:custGeom>
              <a:rect b="b" l="l" r="r" t="t"/>
              <a:pathLst>
                <a:path extrusionOk="0" h="43642" w="62234">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9" name="Google Shape;5039;p51"/>
            <p:cNvSpPr/>
            <p:nvPr/>
          </p:nvSpPr>
          <p:spPr>
            <a:xfrm>
              <a:off x="3234600" y="970575"/>
              <a:ext cx="1539350" cy="1113800"/>
            </a:xfrm>
            <a:custGeom>
              <a:rect b="b" l="l" r="r" t="t"/>
              <a:pathLst>
                <a:path extrusionOk="0" h="44552" w="61574">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0" name="Google Shape;5040;p51"/>
            <p:cNvSpPr/>
            <p:nvPr/>
          </p:nvSpPr>
          <p:spPr>
            <a:xfrm>
              <a:off x="3218525" y="945150"/>
              <a:ext cx="1522850" cy="1136775"/>
            </a:xfrm>
            <a:custGeom>
              <a:rect b="b" l="l" r="r" t="t"/>
              <a:pathLst>
                <a:path extrusionOk="0" h="45471" w="60914">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1" name="Google Shape;5041;p51"/>
            <p:cNvSpPr/>
            <p:nvPr/>
          </p:nvSpPr>
          <p:spPr>
            <a:xfrm>
              <a:off x="3202475" y="919950"/>
              <a:ext cx="1506125" cy="1159300"/>
            </a:xfrm>
            <a:custGeom>
              <a:rect b="b" l="l" r="r" t="t"/>
              <a:pathLst>
                <a:path extrusionOk="0" h="46372" w="60245">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2" name="Google Shape;5042;p51"/>
            <p:cNvSpPr/>
            <p:nvPr/>
          </p:nvSpPr>
          <p:spPr>
            <a:xfrm>
              <a:off x="3186425" y="894525"/>
              <a:ext cx="1489600" cy="1182050"/>
            </a:xfrm>
            <a:custGeom>
              <a:rect b="b" l="l" r="r" t="t"/>
              <a:pathLst>
                <a:path extrusionOk="0" h="47282" w="59584">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3" name="Google Shape;5043;p51"/>
            <p:cNvSpPr/>
            <p:nvPr/>
          </p:nvSpPr>
          <p:spPr>
            <a:xfrm>
              <a:off x="3170125" y="869325"/>
              <a:ext cx="1473125" cy="1204800"/>
            </a:xfrm>
            <a:custGeom>
              <a:rect b="b" l="l" r="r" t="t"/>
              <a:pathLst>
                <a:path extrusionOk="0" h="48192" w="58925">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4" name="Google Shape;5044;p51"/>
            <p:cNvSpPr/>
            <p:nvPr/>
          </p:nvSpPr>
          <p:spPr>
            <a:xfrm>
              <a:off x="3154075" y="843900"/>
              <a:ext cx="1456600" cy="1227775"/>
            </a:xfrm>
            <a:custGeom>
              <a:rect b="b" l="l" r="r" t="t"/>
              <a:pathLst>
                <a:path extrusionOk="0" h="49111" w="58264">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5" name="Google Shape;5045;p51"/>
            <p:cNvSpPr/>
            <p:nvPr/>
          </p:nvSpPr>
          <p:spPr>
            <a:xfrm>
              <a:off x="3138025" y="818700"/>
              <a:ext cx="1439875" cy="1250300"/>
            </a:xfrm>
            <a:custGeom>
              <a:rect b="b" l="l" r="r" t="t"/>
              <a:pathLst>
                <a:path extrusionOk="0" h="50012" w="57595">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6" name="Google Shape;5046;p51"/>
            <p:cNvSpPr/>
            <p:nvPr/>
          </p:nvSpPr>
          <p:spPr>
            <a:xfrm>
              <a:off x="3121950" y="793275"/>
              <a:ext cx="1423400" cy="1273275"/>
            </a:xfrm>
            <a:custGeom>
              <a:rect b="b" l="l" r="r" t="t"/>
              <a:pathLst>
                <a:path extrusionOk="0" h="50931" w="56936">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7" name="Google Shape;5047;p51"/>
            <p:cNvSpPr/>
            <p:nvPr/>
          </p:nvSpPr>
          <p:spPr>
            <a:xfrm>
              <a:off x="3105900" y="767850"/>
              <a:ext cx="1407100" cy="1296250"/>
            </a:xfrm>
            <a:custGeom>
              <a:rect b="b" l="l" r="r" t="t"/>
              <a:pathLst>
                <a:path extrusionOk="0" h="51850" w="56284">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8" name="Google Shape;5048;p51"/>
            <p:cNvSpPr/>
            <p:nvPr/>
          </p:nvSpPr>
          <p:spPr>
            <a:xfrm>
              <a:off x="3089850" y="742425"/>
              <a:ext cx="1392375" cy="1319200"/>
            </a:xfrm>
            <a:custGeom>
              <a:rect b="b" l="l" r="r" t="t"/>
              <a:pathLst>
                <a:path extrusionOk="0" h="52768" w="55695">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9" name="Google Shape;5049;p51"/>
            <p:cNvSpPr/>
            <p:nvPr/>
          </p:nvSpPr>
          <p:spPr>
            <a:xfrm>
              <a:off x="3073800" y="717000"/>
              <a:ext cx="1377875" cy="1341950"/>
            </a:xfrm>
            <a:custGeom>
              <a:rect b="b" l="l" r="r" t="t"/>
              <a:pathLst>
                <a:path extrusionOk="0" h="53678" w="55115">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0" name="Google Shape;5050;p51"/>
            <p:cNvSpPr/>
            <p:nvPr/>
          </p:nvSpPr>
          <p:spPr>
            <a:xfrm>
              <a:off x="3057725" y="691800"/>
              <a:ext cx="1362500" cy="1364700"/>
            </a:xfrm>
            <a:custGeom>
              <a:rect b="b" l="l" r="r" t="t"/>
              <a:pathLst>
                <a:path extrusionOk="0" h="54588" w="5450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1" name="Google Shape;5051;p51"/>
            <p:cNvSpPr/>
            <p:nvPr/>
          </p:nvSpPr>
          <p:spPr>
            <a:xfrm>
              <a:off x="3041450" y="666375"/>
              <a:ext cx="1348000" cy="1387675"/>
            </a:xfrm>
            <a:custGeom>
              <a:rect b="b" l="l" r="r" t="t"/>
              <a:pathLst>
                <a:path extrusionOk="0" h="55507" w="5392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2" name="Google Shape;5052;p51"/>
            <p:cNvSpPr/>
            <p:nvPr/>
          </p:nvSpPr>
          <p:spPr>
            <a:xfrm>
              <a:off x="3025400" y="640950"/>
              <a:ext cx="1333500" cy="1410650"/>
            </a:xfrm>
            <a:custGeom>
              <a:rect b="b" l="l" r="r" t="t"/>
              <a:pathLst>
                <a:path extrusionOk="0" h="56426" w="5334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53" name="Google Shape;5053;p51"/>
          <p:cNvSpPr/>
          <p:nvPr/>
        </p:nvSpPr>
        <p:spPr>
          <a:xfrm>
            <a:off x="6590188" y="42758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4" name="Google Shape;5054;p51"/>
          <p:cNvSpPr/>
          <p:nvPr/>
        </p:nvSpPr>
        <p:spPr>
          <a:xfrm>
            <a:off x="4144063" y="41681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5" name="Google Shape;5055;p51"/>
          <p:cNvSpPr/>
          <p:nvPr/>
        </p:nvSpPr>
        <p:spPr>
          <a:xfrm>
            <a:off x="7872200" y="38581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6" name="Google Shape;5056;p51"/>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5057" name="Google Shape;5057;p51"/>
          <p:cNvSpPr/>
          <p:nvPr/>
        </p:nvSpPr>
        <p:spPr>
          <a:xfrm>
            <a:off x="-895000" y="43263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8" name="Google Shape;5058;p51"/>
          <p:cNvSpPr/>
          <p:nvPr/>
        </p:nvSpPr>
        <p:spPr>
          <a:xfrm>
            <a:off x="4175563" y="48908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9" name="Google Shape;5059;p51"/>
          <p:cNvSpPr/>
          <p:nvPr/>
        </p:nvSpPr>
        <p:spPr>
          <a:xfrm>
            <a:off x="466413" y="44699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60" name="Google Shape;5060;p51"/>
          <p:cNvGrpSpPr/>
          <p:nvPr/>
        </p:nvGrpSpPr>
        <p:grpSpPr>
          <a:xfrm>
            <a:off x="110250" y="3480863"/>
            <a:ext cx="37200" cy="2435125"/>
            <a:chOff x="367100" y="2392375"/>
            <a:chExt cx="37200" cy="2435125"/>
          </a:xfrm>
        </p:grpSpPr>
        <p:sp>
          <p:nvSpPr>
            <p:cNvPr id="5061" name="Google Shape;5061;p5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2" name="Google Shape;5062;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63" name="Google Shape;5063;p51"/>
          <p:cNvGrpSpPr/>
          <p:nvPr/>
        </p:nvGrpSpPr>
        <p:grpSpPr>
          <a:xfrm>
            <a:off x="562050" y="4561713"/>
            <a:ext cx="37200" cy="833425"/>
            <a:chOff x="367100" y="2392375"/>
            <a:chExt cx="37200" cy="833425"/>
          </a:xfrm>
        </p:grpSpPr>
        <p:sp>
          <p:nvSpPr>
            <p:cNvPr id="5064" name="Google Shape;5064;p5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5" name="Google Shape;5065;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66" name="Google Shape;5066;p51"/>
          <p:cNvGrpSpPr/>
          <p:nvPr/>
        </p:nvGrpSpPr>
        <p:grpSpPr>
          <a:xfrm>
            <a:off x="1969788" y="4753675"/>
            <a:ext cx="37200" cy="1232425"/>
            <a:chOff x="367100" y="2392375"/>
            <a:chExt cx="37200" cy="1232425"/>
          </a:xfrm>
        </p:grpSpPr>
        <p:sp>
          <p:nvSpPr>
            <p:cNvPr id="5067" name="Google Shape;5067;p5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8" name="Google Shape;5068;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69" name="Google Shape;5069;p51"/>
          <p:cNvGrpSpPr/>
          <p:nvPr/>
        </p:nvGrpSpPr>
        <p:grpSpPr>
          <a:xfrm>
            <a:off x="1013850" y="4876963"/>
            <a:ext cx="37200" cy="833425"/>
            <a:chOff x="367100" y="2392375"/>
            <a:chExt cx="37200" cy="833425"/>
          </a:xfrm>
        </p:grpSpPr>
        <p:sp>
          <p:nvSpPr>
            <p:cNvPr id="5070" name="Google Shape;5070;p5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1" name="Google Shape;5071;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72" name="Google Shape;5072;p51"/>
          <p:cNvGrpSpPr/>
          <p:nvPr/>
        </p:nvGrpSpPr>
        <p:grpSpPr>
          <a:xfrm>
            <a:off x="8663900" y="3093813"/>
            <a:ext cx="37200" cy="2435125"/>
            <a:chOff x="367100" y="2392375"/>
            <a:chExt cx="37200" cy="2435125"/>
          </a:xfrm>
        </p:grpSpPr>
        <p:sp>
          <p:nvSpPr>
            <p:cNvPr id="5073" name="Google Shape;5073;p5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4" name="Google Shape;5074;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75" name="Google Shape;5075;p51"/>
          <p:cNvGrpSpPr/>
          <p:nvPr/>
        </p:nvGrpSpPr>
        <p:grpSpPr>
          <a:xfrm>
            <a:off x="466400" y="4419800"/>
            <a:ext cx="37200" cy="1232425"/>
            <a:chOff x="367100" y="2392375"/>
            <a:chExt cx="37200" cy="1232425"/>
          </a:xfrm>
        </p:grpSpPr>
        <p:sp>
          <p:nvSpPr>
            <p:cNvPr id="5076" name="Google Shape;5076;p5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7" name="Google Shape;5077;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78" name="Google Shape;5078;p51"/>
          <p:cNvGrpSpPr/>
          <p:nvPr/>
        </p:nvGrpSpPr>
        <p:grpSpPr>
          <a:xfrm>
            <a:off x="3072263" y="4699375"/>
            <a:ext cx="37200" cy="833425"/>
            <a:chOff x="367100" y="2392375"/>
            <a:chExt cx="37200" cy="833425"/>
          </a:xfrm>
        </p:grpSpPr>
        <p:sp>
          <p:nvSpPr>
            <p:cNvPr id="5079" name="Google Shape;5079;p5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0" name="Google Shape;5080;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81" name="Google Shape;5081;p51"/>
          <p:cNvGrpSpPr/>
          <p:nvPr/>
        </p:nvGrpSpPr>
        <p:grpSpPr>
          <a:xfrm>
            <a:off x="4163738" y="4760125"/>
            <a:ext cx="37200" cy="833425"/>
            <a:chOff x="367100" y="2392375"/>
            <a:chExt cx="37200" cy="833425"/>
          </a:xfrm>
        </p:grpSpPr>
        <p:sp>
          <p:nvSpPr>
            <p:cNvPr id="5082" name="Google Shape;5082;p5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3" name="Google Shape;5083;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84" name="Google Shape;5084;p51"/>
          <p:cNvGrpSpPr/>
          <p:nvPr/>
        </p:nvGrpSpPr>
        <p:grpSpPr>
          <a:xfrm>
            <a:off x="1357200" y="4760113"/>
            <a:ext cx="37200" cy="833425"/>
            <a:chOff x="367100" y="2392375"/>
            <a:chExt cx="37200" cy="833425"/>
          </a:xfrm>
        </p:grpSpPr>
        <p:sp>
          <p:nvSpPr>
            <p:cNvPr id="5085" name="Google Shape;5085;p5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6" name="Google Shape;5086;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87" name="Google Shape;5087;p51"/>
          <p:cNvGrpSpPr/>
          <p:nvPr/>
        </p:nvGrpSpPr>
        <p:grpSpPr>
          <a:xfrm>
            <a:off x="7789488" y="4942750"/>
            <a:ext cx="37200" cy="833425"/>
            <a:chOff x="367100" y="2392375"/>
            <a:chExt cx="37200" cy="833425"/>
          </a:xfrm>
        </p:grpSpPr>
        <p:sp>
          <p:nvSpPr>
            <p:cNvPr id="5088" name="Google Shape;5088;p5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9" name="Google Shape;5089;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90" name="Google Shape;5090;p51"/>
          <p:cNvGrpSpPr/>
          <p:nvPr/>
        </p:nvGrpSpPr>
        <p:grpSpPr>
          <a:xfrm>
            <a:off x="6181250" y="4873188"/>
            <a:ext cx="37200" cy="833425"/>
            <a:chOff x="367100" y="2392375"/>
            <a:chExt cx="37200" cy="833425"/>
          </a:xfrm>
        </p:grpSpPr>
        <p:sp>
          <p:nvSpPr>
            <p:cNvPr id="5091" name="Google Shape;5091;p5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2" name="Google Shape;5092;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93" name="Google Shape;5093;p51"/>
          <p:cNvGrpSpPr/>
          <p:nvPr/>
        </p:nvGrpSpPr>
        <p:grpSpPr>
          <a:xfrm>
            <a:off x="5621100" y="4695513"/>
            <a:ext cx="37200" cy="833425"/>
            <a:chOff x="367100" y="2392375"/>
            <a:chExt cx="37200" cy="833425"/>
          </a:xfrm>
        </p:grpSpPr>
        <p:sp>
          <p:nvSpPr>
            <p:cNvPr id="5094" name="Google Shape;5094;p5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5" name="Google Shape;5095;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96" name="Google Shape;5096;p51"/>
          <p:cNvGrpSpPr/>
          <p:nvPr/>
        </p:nvGrpSpPr>
        <p:grpSpPr>
          <a:xfrm>
            <a:off x="6984538" y="4850900"/>
            <a:ext cx="37200" cy="1232425"/>
            <a:chOff x="367100" y="2392375"/>
            <a:chExt cx="37200" cy="1232425"/>
          </a:xfrm>
        </p:grpSpPr>
        <p:sp>
          <p:nvSpPr>
            <p:cNvPr id="5097" name="Google Shape;5097;p5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8" name="Google Shape;5098;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99" name="Google Shape;5099;p51"/>
          <p:cNvGrpSpPr/>
          <p:nvPr/>
        </p:nvGrpSpPr>
        <p:grpSpPr>
          <a:xfrm>
            <a:off x="8766100" y="4504950"/>
            <a:ext cx="37200" cy="833425"/>
            <a:chOff x="367100" y="2392375"/>
            <a:chExt cx="37200" cy="833425"/>
          </a:xfrm>
        </p:grpSpPr>
        <p:sp>
          <p:nvSpPr>
            <p:cNvPr id="5100" name="Google Shape;5100;p5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1" name="Google Shape;5101;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02" name="Google Shape;5102;p51"/>
          <p:cNvGrpSpPr/>
          <p:nvPr/>
        </p:nvGrpSpPr>
        <p:grpSpPr>
          <a:xfrm>
            <a:off x="8409288" y="4699363"/>
            <a:ext cx="37200" cy="833425"/>
            <a:chOff x="367100" y="2392375"/>
            <a:chExt cx="37200" cy="833425"/>
          </a:xfrm>
        </p:grpSpPr>
        <p:sp>
          <p:nvSpPr>
            <p:cNvPr id="5103" name="Google Shape;5103;p5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4" name="Google Shape;5104;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05" name="Google Shape;5105;p51"/>
          <p:cNvGrpSpPr/>
          <p:nvPr/>
        </p:nvGrpSpPr>
        <p:grpSpPr>
          <a:xfrm>
            <a:off x="8918488" y="3694088"/>
            <a:ext cx="37200" cy="1232425"/>
            <a:chOff x="367100" y="2392375"/>
            <a:chExt cx="37200" cy="1232425"/>
          </a:xfrm>
        </p:grpSpPr>
        <p:sp>
          <p:nvSpPr>
            <p:cNvPr id="5106" name="Google Shape;5106;p5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7" name="Google Shape;5107;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08" name="Google Shape;5108;p51"/>
          <p:cNvSpPr/>
          <p:nvPr/>
        </p:nvSpPr>
        <p:spPr>
          <a:xfrm>
            <a:off x="6942350" y="48418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9" name="Google Shape;5109;p51"/>
          <p:cNvSpPr/>
          <p:nvPr/>
        </p:nvSpPr>
        <p:spPr>
          <a:xfrm>
            <a:off x="6807341" y="48975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10" name="Google Shape;5110;p51"/>
          <p:cNvGrpSpPr/>
          <p:nvPr/>
        </p:nvGrpSpPr>
        <p:grpSpPr>
          <a:xfrm>
            <a:off x="288325" y="4082225"/>
            <a:ext cx="37200" cy="1232425"/>
            <a:chOff x="367100" y="2392375"/>
            <a:chExt cx="37200" cy="1232425"/>
          </a:xfrm>
        </p:grpSpPr>
        <p:sp>
          <p:nvSpPr>
            <p:cNvPr id="5111" name="Google Shape;5111;p5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2" name="Google Shape;5112;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13" name="Google Shape;5113;p51"/>
          <p:cNvGrpSpPr/>
          <p:nvPr/>
        </p:nvGrpSpPr>
        <p:grpSpPr>
          <a:xfrm>
            <a:off x="4664063" y="4847900"/>
            <a:ext cx="37200" cy="833425"/>
            <a:chOff x="367100" y="2392375"/>
            <a:chExt cx="37200" cy="833425"/>
          </a:xfrm>
        </p:grpSpPr>
        <p:sp>
          <p:nvSpPr>
            <p:cNvPr id="5114" name="Google Shape;5114;p5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5" name="Google Shape;5115;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16" name="Google Shape;5116;p51"/>
          <p:cNvGrpSpPr/>
          <p:nvPr/>
        </p:nvGrpSpPr>
        <p:grpSpPr>
          <a:xfrm>
            <a:off x="9029100" y="3374663"/>
            <a:ext cx="37200" cy="2435125"/>
            <a:chOff x="367100" y="2392375"/>
            <a:chExt cx="37200" cy="2435125"/>
          </a:xfrm>
        </p:grpSpPr>
        <p:sp>
          <p:nvSpPr>
            <p:cNvPr id="5117" name="Google Shape;5117;p5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8" name="Google Shape;5118;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19" name="Google Shape;5119;p51"/>
          <p:cNvGrpSpPr/>
          <p:nvPr/>
        </p:nvGrpSpPr>
        <p:grpSpPr>
          <a:xfrm rot="4416216">
            <a:off x="-2978986" y="2303038"/>
            <a:ext cx="8040978" cy="5618514"/>
            <a:chOff x="3025400" y="640950"/>
            <a:chExt cx="2106950" cy="1472200"/>
          </a:xfrm>
        </p:grpSpPr>
        <p:sp>
          <p:nvSpPr>
            <p:cNvPr id="5120" name="Google Shape;5120;p51"/>
            <p:cNvSpPr/>
            <p:nvPr/>
          </p:nvSpPr>
          <p:spPr>
            <a:xfrm>
              <a:off x="3411900" y="1134000"/>
              <a:ext cx="1720450" cy="979150"/>
            </a:xfrm>
            <a:custGeom>
              <a:rect b="b" l="l" r="r" t="t"/>
              <a:pathLst>
                <a:path extrusionOk="0" h="39166" w="68818">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1" name="Google Shape;5121;p51"/>
            <p:cNvSpPr/>
            <p:nvPr/>
          </p:nvSpPr>
          <p:spPr>
            <a:xfrm>
              <a:off x="3395850" y="1125650"/>
              <a:ext cx="1703925" cy="984600"/>
            </a:xfrm>
            <a:custGeom>
              <a:rect b="b" l="l" r="r" t="t"/>
              <a:pathLst>
                <a:path extrusionOk="0" h="39384" w="68157">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2" name="Google Shape;5122;p51"/>
            <p:cNvSpPr/>
            <p:nvPr/>
          </p:nvSpPr>
          <p:spPr>
            <a:xfrm>
              <a:off x="3379550" y="1116975"/>
              <a:ext cx="1687675" cy="990600"/>
            </a:xfrm>
            <a:custGeom>
              <a:rect b="b" l="l" r="r" t="t"/>
              <a:pathLst>
                <a:path extrusionOk="0" h="39624" w="67507">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3" name="Google Shape;5123;p51"/>
            <p:cNvSpPr/>
            <p:nvPr/>
          </p:nvSpPr>
          <p:spPr>
            <a:xfrm>
              <a:off x="3363500" y="1108000"/>
              <a:ext cx="1671150" cy="996900"/>
            </a:xfrm>
            <a:custGeom>
              <a:rect b="b" l="l" r="r" t="t"/>
              <a:pathLst>
                <a:path extrusionOk="0" h="39876" w="66846">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4" name="Google Shape;5124;p51"/>
            <p:cNvSpPr/>
            <p:nvPr/>
          </p:nvSpPr>
          <p:spPr>
            <a:xfrm>
              <a:off x="3347450" y="1098475"/>
              <a:ext cx="1654650" cy="1003975"/>
            </a:xfrm>
            <a:custGeom>
              <a:rect b="b" l="l" r="r" t="t"/>
              <a:pathLst>
                <a:path extrusionOk="0" h="40159" w="66186">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5" name="Google Shape;5125;p51"/>
            <p:cNvSpPr/>
            <p:nvPr/>
          </p:nvSpPr>
          <p:spPr>
            <a:xfrm>
              <a:off x="3331150" y="1088175"/>
              <a:ext cx="1638375" cy="1011600"/>
            </a:xfrm>
            <a:custGeom>
              <a:rect b="b" l="l" r="r" t="t"/>
              <a:pathLst>
                <a:path extrusionOk="0" h="40464" w="65535">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6" name="Google Shape;5126;p51"/>
            <p:cNvSpPr/>
            <p:nvPr/>
          </p:nvSpPr>
          <p:spPr>
            <a:xfrm>
              <a:off x="3315100" y="1077425"/>
              <a:ext cx="1621875" cy="1019675"/>
            </a:xfrm>
            <a:custGeom>
              <a:rect b="b" l="l" r="r" t="t"/>
              <a:pathLst>
                <a:path extrusionOk="0" h="40787" w="64875">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7" name="Google Shape;5127;p51"/>
            <p:cNvSpPr/>
            <p:nvPr/>
          </p:nvSpPr>
          <p:spPr>
            <a:xfrm>
              <a:off x="3299050" y="1065900"/>
              <a:ext cx="1605350" cy="1028525"/>
            </a:xfrm>
            <a:custGeom>
              <a:rect b="b" l="l" r="r" t="t"/>
              <a:pathLst>
                <a:path extrusionOk="0" h="41141" w="64214">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8" name="Google Shape;5128;p51"/>
            <p:cNvSpPr/>
            <p:nvPr/>
          </p:nvSpPr>
          <p:spPr>
            <a:xfrm>
              <a:off x="3282975" y="1046400"/>
              <a:ext cx="1588875" cy="1045575"/>
            </a:xfrm>
            <a:custGeom>
              <a:rect b="b" l="l" r="r" t="t"/>
              <a:pathLst>
                <a:path extrusionOk="0" h="41823" w="63555">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9" name="Google Shape;5129;p51"/>
            <p:cNvSpPr/>
            <p:nvPr/>
          </p:nvSpPr>
          <p:spPr>
            <a:xfrm>
              <a:off x="3266925" y="1020975"/>
              <a:ext cx="1572375" cy="1068325"/>
            </a:xfrm>
            <a:custGeom>
              <a:rect b="b" l="l" r="r" t="t"/>
              <a:pathLst>
                <a:path extrusionOk="0" h="42733" w="62895">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0" name="Google Shape;5130;p51"/>
            <p:cNvSpPr/>
            <p:nvPr/>
          </p:nvSpPr>
          <p:spPr>
            <a:xfrm>
              <a:off x="3250650" y="995775"/>
              <a:ext cx="1555850" cy="1091050"/>
            </a:xfrm>
            <a:custGeom>
              <a:rect b="b" l="l" r="r" t="t"/>
              <a:pathLst>
                <a:path extrusionOk="0" h="43642" w="62234">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1" name="Google Shape;5131;p51"/>
            <p:cNvSpPr/>
            <p:nvPr/>
          </p:nvSpPr>
          <p:spPr>
            <a:xfrm>
              <a:off x="3234600" y="970575"/>
              <a:ext cx="1539350" cy="1113800"/>
            </a:xfrm>
            <a:custGeom>
              <a:rect b="b" l="l" r="r" t="t"/>
              <a:pathLst>
                <a:path extrusionOk="0" h="44552" w="61574">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2" name="Google Shape;5132;p51"/>
            <p:cNvSpPr/>
            <p:nvPr/>
          </p:nvSpPr>
          <p:spPr>
            <a:xfrm>
              <a:off x="3218525" y="945150"/>
              <a:ext cx="1522850" cy="1136775"/>
            </a:xfrm>
            <a:custGeom>
              <a:rect b="b" l="l" r="r" t="t"/>
              <a:pathLst>
                <a:path extrusionOk="0" h="45471" w="60914">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3" name="Google Shape;5133;p51"/>
            <p:cNvSpPr/>
            <p:nvPr/>
          </p:nvSpPr>
          <p:spPr>
            <a:xfrm>
              <a:off x="3202475" y="919950"/>
              <a:ext cx="1506125" cy="1159300"/>
            </a:xfrm>
            <a:custGeom>
              <a:rect b="b" l="l" r="r" t="t"/>
              <a:pathLst>
                <a:path extrusionOk="0" h="46372" w="60245">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4" name="Google Shape;5134;p51"/>
            <p:cNvSpPr/>
            <p:nvPr/>
          </p:nvSpPr>
          <p:spPr>
            <a:xfrm>
              <a:off x="3186425" y="894525"/>
              <a:ext cx="1489600" cy="1182050"/>
            </a:xfrm>
            <a:custGeom>
              <a:rect b="b" l="l" r="r" t="t"/>
              <a:pathLst>
                <a:path extrusionOk="0" h="47282" w="59584">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5" name="Google Shape;5135;p51"/>
            <p:cNvSpPr/>
            <p:nvPr/>
          </p:nvSpPr>
          <p:spPr>
            <a:xfrm>
              <a:off x="3170125" y="869325"/>
              <a:ext cx="1473125" cy="1204800"/>
            </a:xfrm>
            <a:custGeom>
              <a:rect b="b" l="l" r="r" t="t"/>
              <a:pathLst>
                <a:path extrusionOk="0" h="48192" w="58925">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6" name="Google Shape;5136;p51"/>
            <p:cNvSpPr/>
            <p:nvPr/>
          </p:nvSpPr>
          <p:spPr>
            <a:xfrm>
              <a:off x="3154075" y="843900"/>
              <a:ext cx="1456600" cy="1227775"/>
            </a:xfrm>
            <a:custGeom>
              <a:rect b="b" l="l" r="r" t="t"/>
              <a:pathLst>
                <a:path extrusionOk="0" h="49111" w="58264">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7" name="Google Shape;5137;p51"/>
            <p:cNvSpPr/>
            <p:nvPr/>
          </p:nvSpPr>
          <p:spPr>
            <a:xfrm>
              <a:off x="3138025" y="818700"/>
              <a:ext cx="1439875" cy="1250300"/>
            </a:xfrm>
            <a:custGeom>
              <a:rect b="b" l="l" r="r" t="t"/>
              <a:pathLst>
                <a:path extrusionOk="0" h="50012" w="57595">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8" name="Google Shape;5138;p51"/>
            <p:cNvSpPr/>
            <p:nvPr/>
          </p:nvSpPr>
          <p:spPr>
            <a:xfrm>
              <a:off x="3121950" y="793275"/>
              <a:ext cx="1423400" cy="1273275"/>
            </a:xfrm>
            <a:custGeom>
              <a:rect b="b" l="l" r="r" t="t"/>
              <a:pathLst>
                <a:path extrusionOk="0" h="50931" w="56936">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9" name="Google Shape;5139;p51"/>
            <p:cNvSpPr/>
            <p:nvPr/>
          </p:nvSpPr>
          <p:spPr>
            <a:xfrm>
              <a:off x="3105900" y="767850"/>
              <a:ext cx="1407100" cy="1296250"/>
            </a:xfrm>
            <a:custGeom>
              <a:rect b="b" l="l" r="r" t="t"/>
              <a:pathLst>
                <a:path extrusionOk="0" h="51850" w="56284">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0" name="Google Shape;5140;p51"/>
            <p:cNvSpPr/>
            <p:nvPr/>
          </p:nvSpPr>
          <p:spPr>
            <a:xfrm>
              <a:off x="3089850" y="742425"/>
              <a:ext cx="1392375" cy="1319200"/>
            </a:xfrm>
            <a:custGeom>
              <a:rect b="b" l="l" r="r" t="t"/>
              <a:pathLst>
                <a:path extrusionOk="0" h="52768" w="55695">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1" name="Google Shape;5141;p51"/>
            <p:cNvSpPr/>
            <p:nvPr/>
          </p:nvSpPr>
          <p:spPr>
            <a:xfrm>
              <a:off x="3073800" y="717000"/>
              <a:ext cx="1377875" cy="1341950"/>
            </a:xfrm>
            <a:custGeom>
              <a:rect b="b" l="l" r="r" t="t"/>
              <a:pathLst>
                <a:path extrusionOk="0" h="53678" w="55115">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2" name="Google Shape;5142;p51"/>
            <p:cNvSpPr/>
            <p:nvPr/>
          </p:nvSpPr>
          <p:spPr>
            <a:xfrm>
              <a:off x="3057725" y="691800"/>
              <a:ext cx="1362500" cy="1364700"/>
            </a:xfrm>
            <a:custGeom>
              <a:rect b="b" l="l" r="r" t="t"/>
              <a:pathLst>
                <a:path extrusionOk="0" h="54588" w="5450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3" name="Google Shape;5143;p51"/>
            <p:cNvSpPr/>
            <p:nvPr/>
          </p:nvSpPr>
          <p:spPr>
            <a:xfrm>
              <a:off x="3041450" y="666375"/>
              <a:ext cx="1348000" cy="1387675"/>
            </a:xfrm>
            <a:custGeom>
              <a:rect b="b" l="l" r="r" t="t"/>
              <a:pathLst>
                <a:path extrusionOk="0" h="55507" w="5392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4" name="Google Shape;5144;p51"/>
            <p:cNvSpPr/>
            <p:nvPr/>
          </p:nvSpPr>
          <p:spPr>
            <a:xfrm>
              <a:off x="3025400" y="640950"/>
              <a:ext cx="1333500" cy="1410650"/>
            </a:xfrm>
            <a:custGeom>
              <a:rect b="b" l="l" r="r" t="t"/>
              <a:pathLst>
                <a:path extrusionOk="0" h="56426" w="5334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45" name="Google Shape;5145;p51"/>
          <p:cNvSpPr/>
          <p:nvPr/>
        </p:nvSpPr>
        <p:spPr>
          <a:xfrm>
            <a:off x="8835450" y="1773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6" name="Google Shape;5146;p51"/>
          <p:cNvSpPr/>
          <p:nvPr/>
        </p:nvSpPr>
        <p:spPr>
          <a:xfrm>
            <a:off x="-378825" y="18319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47" name="Google Shape;5147;p51"/>
          <p:cNvGrpSpPr/>
          <p:nvPr/>
        </p:nvGrpSpPr>
        <p:grpSpPr>
          <a:xfrm>
            <a:off x="3496700" y="4942725"/>
            <a:ext cx="37200" cy="833425"/>
            <a:chOff x="367100" y="2392375"/>
            <a:chExt cx="37200" cy="833425"/>
          </a:xfrm>
        </p:grpSpPr>
        <p:sp>
          <p:nvSpPr>
            <p:cNvPr id="5148" name="Google Shape;5148;p5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9" name="Google Shape;5149;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50" name="Google Shape;5150;p51"/>
          <p:cNvGrpSpPr/>
          <p:nvPr/>
        </p:nvGrpSpPr>
        <p:grpSpPr>
          <a:xfrm>
            <a:off x="8277800" y="4774688"/>
            <a:ext cx="37200" cy="833425"/>
            <a:chOff x="367100" y="2392375"/>
            <a:chExt cx="37200" cy="833425"/>
          </a:xfrm>
        </p:grpSpPr>
        <p:sp>
          <p:nvSpPr>
            <p:cNvPr id="5151" name="Google Shape;5151;p5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2" name="Google Shape;5152;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53" name="Google Shape;5153;p51"/>
          <p:cNvSpPr/>
          <p:nvPr/>
        </p:nvSpPr>
        <p:spPr>
          <a:xfrm>
            <a:off x="5876450" y="-2896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4" name="Google Shape;5154;p51"/>
          <p:cNvSpPr/>
          <p:nvPr/>
        </p:nvSpPr>
        <p:spPr>
          <a:xfrm>
            <a:off x="6129875" y="41705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5" name="Google Shape;5155;p51"/>
          <p:cNvSpPr/>
          <p:nvPr/>
        </p:nvSpPr>
        <p:spPr>
          <a:xfrm>
            <a:off x="6467650" y="44698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6" name="Google Shape;5156;p51"/>
          <p:cNvSpPr/>
          <p:nvPr/>
        </p:nvSpPr>
        <p:spPr>
          <a:xfrm>
            <a:off x="3576800" y="44008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7" name="Google Shape;5157;p51"/>
          <p:cNvSpPr/>
          <p:nvPr/>
        </p:nvSpPr>
        <p:spPr>
          <a:xfrm>
            <a:off x="2089813" y="42501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58" name="Google Shape;5158;p51"/>
          <p:cNvGrpSpPr/>
          <p:nvPr/>
        </p:nvGrpSpPr>
        <p:grpSpPr>
          <a:xfrm>
            <a:off x="4953163" y="4860550"/>
            <a:ext cx="37200" cy="833425"/>
            <a:chOff x="367100" y="2392375"/>
            <a:chExt cx="37200" cy="833425"/>
          </a:xfrm>
        </p:grpSpPr>
        <p:sp>
          <p:nvSpPr>
            <p:cNvPr id="5159" name="Google Shape;5159;p5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0" name="Google Shape;5160;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61" name="Google Shape;5161;p51"/>
          <p:cNvGrpSpPr/>
          <p:nvPr/>
        </p:nvGrpSpPr>
        <p:grpSpPr>
          <a:xfrm>
            <a:off x="4393013" y="4682875"/>
            <a:ext cx="37200" cy="833425"/>
            <a:chOff x="367100" y="2392375"/>
            <a:chExt cx="37200" cy="833425"/>
          </a:xfrm>
        </p:grpSpPr>
        <p:sp>
          <p:nvSpPr>
            <p:cNvPr id="5162" name="Google Shape;5162;p5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3" name="Google Shape;5163;p5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64" name="Google Shape;5164;p51"/>
          <p:cNvSpPr/>
          <p:nvPr/>
        </p:nvSpPr>
        <p:spPr>
          <a:xfrm>
            <a:off x="-168750" y="34046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5" name="Google Shape;5165;p51"/>
          <p:cNvSpPr/>
          <p:nvPr/>
        </p:nvSpPr>
        <p:spPr>
          <a:xfrm>
            <a:off x="-168750" y="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5166" name="Shape 5166"/>
        <p:cNvGrpSpPr/>
        <p:nvPr/>
      </p:nvGrpSpPr>
      <p:grpSpPr>
        <a:xfrm>
          <a:off x="0" y="0"/>
          <a:ext cx="0" cy="0"/>
          <a:chOff x="0" y="0"/>
          <a:chExt cx="0" cy="0"/>
        </a:xfrm>
      </p:grpSpPr>
      <p:sp>
        <p:nvSpPr>
          <p:cNvPr id="5167" name="Google Shape;5167;p52"/>
          <p:cNvSpPr/>
          <p:nvPr/>
        </p:nvSpPr>
        <p:spPr>
          <a:xfrm flipH="1">
            <a:off x="256288" y="4218440"/>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8" name="Google Shape;5168;p52"/>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5169" name="Google Shape;5169;p52"/>
          <p:cNvGrpSpPr/>
          <p:nvPr/>
        </p:nvGrpSpPr>
        <p:grpSpPr>
          <a:xfrm flipH="1" rot="-2008462">
            <a:off x="-3664465" y="1988419"/>
            <a:ext cx="9157965" cy="6400022"/>
            <a:chOff x="3025400" y="640950"/>
            <a:chExt cx="2106950" cy="1472200"/>
          </a:xfrm>
        </p:grpSpPr>
        <p:sp>
          <p:nvSpPr>
            <p:cNvPr id="5170" name="Google Shape;5170;p52"/>
            <p:cNvSpPr/>
            <p:nvPr/>
          </p:nvSpPr>
          <p:spPr>
            <a:xfrm>
              <a:off x="3411900" y="1134000"/>
              <a:ext cx="1720450" cy="979150"/>
            </a:xfrm>
            <a:custGeom>
              <a:rect b="b" l="l" r="r" t="t"/>
              <a:pathLst>
                <a:path extrusionOk="0" h="39166" w="68818">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1" name="Google Shape;5171;p52"/>
            <p:cNvSpPr/>
            <p:nvPr/>
          </p:nvSpPr>
          <p:spPr>
            <a:xfrm>
              <a:off x="3395850" y="1125650"/>
              <a:ext cx="1703925" cy="984600"/>
            </a:xfrm>
            <a:custGeom>
              <a:rect b="b" l="l" r="r" t="t"/>
              <a:pathLst>
                <a:path extrusionOk="0" h="39384" w="68157">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2" name="Google Shape;5172;p52"/>
            <p:cNvSpPr/>
            <p:nvPr/>
          </p:nvSpPr>
          <p:spPr>
            <a:xfrm>
              <a:off x="3379550" y="1116975"/>
              <a:ext cx="1687675" cy="990600"/>
            </a:xfrm>
            <a:custGeom>
              <a:rect b="b" l="l" r="r" t="t"/>
              <a:pathLst>
                <a:path extrusionOk="0" h="39624" w="67507">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3" name="Google Shape;5173;p52"/>
            <p:cNvSpPr/>
            <p:nvPr/>
          </p:nvSpPr>
          <p:spPr>
            <a:xfrm>
              <a:off x="3363500" y="1108000"/>
              <a:ext cx="1671150" cy="996900"/>
            </a:xfrm>
            <a:custGeom>
              <a:rect b="b" l="l" r="r" t="t"/>
              <a:pathLst>
                <a:path extrusionOk="0" h="39876" w="66846">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4" name="Google Shape;5174;p52"/>
            <p:cNvSpPr/>
            <p:nvPr/>
          </p:nvSpPr>
          <p:spPr>
            <a:xfrm>
              <a:off x="3347450" y="1098475"/>
              <a:ext cx="1654650" cy="1003975"/>
            </a:xfrm>
            <a:custGeom>
              <a:rect b="b" l="l" r="r" t="t"/>
              <a:pathLst>
                <a:path extrusionOk="0" h="40159" w="66186">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5" name="Google Shape;5175;p52"/>
            <p:cNvSpPr/>
            <p:nvPr/>
          </p:nvSpPr>
          <p:spPr>
            <a:xfrm>
              <a:off x="3331150" y="1088175"/>
              <a:ext cx="1638375" cy="1011600"/>
            </a:xfrm>
            <a:custGeom>
              <a:rect b="b" l="l" r="r" t="t"/>
              <a:pathLst>
                <a:path extrusionOk="0" h="40464" w="65535">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6" name="Google Shape;5176;p52"/>
            <p:cNvSpPr/>
            <p:nvPr/>
          </p:nvSpPr>
          <p:spPr>
            <a:xfrm>
              <a:off x="3315100" y="1077425"/>
              <a:ext cx="1621875" cy="1019675"/>
            </a:xfrm>
            <a:custGeom>
              <a:rect b="b" l="l" r="r" t="t"/>
              <a:pathLst>
                <a:path extrusionOk="0" h="40787" w="64875">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7" name="Google Shape;5177;p52"/>
            <p:cNvSpPr/>
            <p:nvPr/>
          </p:nvSpPr>
          <p:spPr>
            <a:xfrm>
              <a:off x="3299050" y="1065900"/>
              <a:ext cx="1605350" cy="1028525"/>
            </a:xfrm>
            <a:custGeom>
              <a:rect b="b" l="l" r="r" t="t"/>
              <a:pathLst>
                <a:path extrusionOk="0" h="41141" w="64214">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8" name="Google Shape;5178;p52"/>
            <p:cNvSpPr/>
            <p:nvPr/>
          </p:nvSpPr>
          <p:spPr>
            <a:xfrm>
              <a:off x="3282975" y="1046400"/>
              <a:ext cx="1588875" cy="1045575"/>
            </a:xfrm>
            <a:custGeom>
              <a:rect b="b" l="l" r="r" t="t"/>
              <a:pathLst>
                <a:path extrusionOk="0" h="41823" w="63555">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9" name="Google Shape;5179;p52"/>
            <p:cNvSpPr/>
            <p:nvPr/>
          </p:nvSpPr>
          <p:spPr>
            <a:xfrm>
              <a:off x="3266925" y="1020975"/>
              <a:ext cx="1572375" cy="1068325"/>
            </a:xfrm>
            <a:custGeom>
              <a:rect b="b" l="l" r="r" t="t"/>
              <a:pathLst>
                <a:path extrusionOk="0" h="42733" w="62895">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0" name="Google Shape;5180;p52"/>
            <p:cNvSpPr/>
            <p:nvPr/>
          </p:nvSpPr>
          <p:spPr>
            <a:xfrm>
              <a:off x="3250650" y="995775"/>
              <a:ext cx="1555850" cy="1091050"/>
            </a:xfrm>
            <a:custGeom>
              <a:rect b="b" l="l" r="r" t="t"/>
              <a:pathLst>
                <a:path extrusionOk="0" h="43642" w="62234">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1" name="Google Shape;5181;p52"/>
            <p:cNvSpPr/>
            <p:nvPr/>
          </p:nvSpPr>
          <p:spPr>
            <a:xfrm>
              <a:off x="3234600" y="970575"/>
              <a:ext cx="1539350" cy="1113800"/>
            </a:xfrm>
            <a:custGeom>
              <a:rect b="b" l="l" r="r" t="t"/>
              <a:pathLst>
                <a:path extrusionOk="0" h="44552" w="61574">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2" name="Google Shape;5182;p52"/>
            <p:cNvSpPr/>
            <p:nvPr/>
          </p:nvSpPr>
          <p:spPr>
            <a:xfrm>
              <a:off x="3218525" y="945150"/>
              <a:ext cx="1522850" cy="1136775"/>
            </a:xfrm>
            <a:custGeom>
              <a:rect b="b" l="l" r="r" t="t"/>
              <a:pathLst>
                <a:path extrusionOk="0" h="45471" w="60914">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3" name="Google Shape;5183;p52"/>
            <p:cNvSpPr/>
            <p:nvPr/>
          </p:nvSpPr>
          <p:spPr>
            <a:xfrm>
              <a:off x="3202475" y="919950"/>
              <a:ext cx="1506125" cy="1159300"/>
            </a:xfrm>
            <a:custGeom>
              <a:rect b="b" l="l" r="r" t="t"/>
              <a:pathLst>
                <a:path extrusionOk="0" h="46372" w="60245">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4" name="Google Shape;5184;p52"/>
            <p:cNvSpPr/>
            <p:nvPr/>
          </p:nvSpPr>
          <p:spPr>
            <a:xfrm>
              <a:off x="3186425" y="894525"/>
              <a:ext cx="1489600" cy="1182050"/>
            </a:xfrm>
            <a:custGeom>
              <a:rect b="b" l="l" r="r" t="t"/>
              <a:pathLst>
                <a:path extrusionOk="0" h="47282" w="59584">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5" name="Google Shape;5185;p52"/>
            <p:cNvSpPr/>
            <p:nvPr/>
          </p:nvSpPr>
          <p:spPr>
            <a:xfrm>
              <a:off x="3170125" y="869325"/>
              <a:ext cx="1473125" cy="1204800"/>
            </a:xfrm>
            <a:custGeom>
              <a:rect b="b" l="l" r="r" t="t"/>
              <a:pathLst>
                <a:path extrusionOk="0" h="48192" w="58925">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6" name="Google Shape;5186;p52"/>
            <p:cNvSpPr/>
            <p:nvPr/>
          </p:nvSpPr>
          <p:spPr>
            <a:xfrm>
              <a:off x="3154075" y="843900"/>
              <a:ext cx="1456600" cy="1227775"/>
            </a:xfrm>
            <a:custGeom>
              <a:rect b="b" l="l" r="r" t="t"/>
              <a:pathLst>
                <a:path extrusionOk="0" h="49111" w="58264">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7" name="Google Shape;5187;p52"/>
            <p:cNvSpPr/>
            <p:nvPr/>
          </p:nvSpPr>
          <p:spPr>
            <a:xfrm>
              <a:off x="3138025" y="818700"/>
              <a:ext cx="1439875" cy="1250300"/>
            </a:xfrm>
            <a:custGeom>
              <a:rect b="b" l="l" r="r" t="t"/>
              <a:pathLst>
                <a:path extrusionOk="0" h="50012" w="57595">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8" name="Google Shape;5188;p52"/>
            <p:cNvSpPr/>
            <p:nvPr/>
          </p:nvSpPr>
          <p:spPr>
            <a:xfrm>
              <a:off x="3121950" y="793275"/>
              <a:ext cx="1423400" cy="1273275"/>
            </a:xfrm>
            <a:custGeom>
              <a:rect b="b" l="l" r="r" t="t"/>
              <a:pathLst>
                <a:path extrusionOk="0" h="50931" w="56936">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9" name="Google Shape;5189;p52"/>
            <p:cNvSpPr/>
            <p:nvPr/>
          </p:nvSpPr>
          <p:spPr>
            <a:xfrm>
              <a:off x="3105900" y="767850"/>
              <a:ext cx="1407100" cy="1296250"/>
            </a:xfrm>
            <a:custGeom>
              <a:rect b="b" l="l" r="r" t="t"/>
              <a:pathLst>
                <a:path extrusionOk="0" h="51850" w="56284">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0" name="Google Shape;5190;p52"/>
            <p:cNvSpPr/>
            <p:nvPr/>
          </p:nvSpPr>
          <p:spPr>
            <a:xfrm>
              <a:off x="3089850" y="742425"/>
              <a:ext cx="1392375" cy="1319200"/>
            </a:xfrm>
            <a:custGeom>
              <a:rect b="b" l="l" r="r" t="t"/>
              <a:pathLst>
                <a:path extrusionOk="0" h="52768" w="55695">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1" name="Google Shape;5191;p52"/>
            <p:cNvSpPr/>
            <p:nvPr/>
          </p:nvSpPr>
          <p:spPr>
            <a:xfrm>
              <a:off x="3073800" y="717000"/>
              <a:ext cx="1377875" cy="1341950"/>
            </a:xfrm>
            <a:custGeom>
              <a:rect b="b" l="l" r="r" t="t"/>
              <a:pathLst>
                <a:path extrusionOk="0" h="53678" w="55115">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2" name="Google Shape;5192;p52"/>
            <p:cNvSpPr/>
            <p:nvPr/>
          </p:nvSpPr>
          <p:spPr>
            <a:xfrm>
              <a:off x="3057725" y="691800"/>
              <a:ext cx="1362500" cy="1364700"/>
            </a:xfrm>
            <a:custGeom>
              <a:rect b="b" l="l" r="r" t="t"/>
              <a:pathLst>
                <a:path extrusionOk="0" h="54588" w="5450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3" name="Google Shape;5193;p52"/>
            <p:cNvSpPr/>
            <p:nvPr/>
          </p:nvSpPr>
          <p:spPr>
            <a:xfrm>
              <a:off x="3041450" y="666375"/>
              <a:ext cx="1348000" cy="1387675"/>
            </a:xfrm>
            <a:custGeom>
              <a:rect b="b" l="l" r="r" t="t"/>
              <a:pathLst>
                <a:path extrusionOk="0" h="55507" w="5392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4" name="Google Shape;5194;p52"/>
            <p:cNvSpPr/>
            <p:nvPr/>
          </p:nvSpPr>
          <p:spPr>
            <a:xfrm>
              <a:off x="3025400" y="640950"/>
              <a:ext cx="1333500" cy="1410650"/>
            </a:xfrm>
            <a:custGeom>
              <a:rect b="b" l="l" r="r" t="t"/>
              <a:pathLst>
                <a:path extrusionOk="0" h="56426" w="5334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95" name="Google Shape;5195;p52"/>
          <p:cNvSpPr/>
          <p:nvPr/>
        </p:nvSpPr>
        <p:spPr>
          <a:xfrm flipH="1">
            <a:off x="16861" y="4352027"/>
            <a:ext cx="23817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6" name="Google Shape;5196;p52"/>
          <p:cNvSpPr/>
          <p:nvPr/>
        </p:nvSpPr>
        <p:spPr>
          <a:xfrm flipH="1">
            <a:off x="2157196" y="4472952"/>
            <a:ext cx="23817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7" name="Google Shape;5197;p52"/>
          <p:cNvSpPr/>
          <p:nvPr/>
        </p:nvSpPr>
        <p:spPr>
          <a:xfrm flipH="1">
            <a:off x="-1264633" y="3934352"/>
            <a:ext cx="23817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8" name="Google Shape;5198;p52"/>
          <p:cNvSpPr/>
          <p:nvPr/>
        </p:nvSpPr>
        <p:spPr>
          <a:xfrm flipH="1">
            <a:off x="7499019" y="4402552"/>
            <a:ext cx="23817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9" name="Google Shape;5199;p52"/>
          <p:cNvSpPr/>
          <p:nvPr/>
        </p:nvSpPr>
        <p:spPr>
          <a:xfrm flipH="1">
            <a:off x="4217309" y="4967028"/>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0" name="Google Shape;5200;p52"/>
          <p:cNvSpPr/>
          <p:nvPr/>
        </p:nvSpPr>
        <p:spPr>
          <a:xfrm flipH="1">
            <a:off x="7924958" y="4393702"/>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01" name="Google Shape;5201;p52"/>
          <p:cNvGrpSpPr/>
          <p:nvPr/>
        </p:nvGrpSpPr>
        <p:grpSpPr>
          <a:xfrm flipH="1">
            <a:off x="8838689" y="3404663"/>
            <a:ext cx="37185" cy="2435125"/>
            <a:chOff x="367100" y="2392375"/>
            <a:chExt cx="37200" cy="2435125"/>
          </a:xfrm>
        </p:grpSpPr>
        <p:sp>
          <p:nvSpPr>
            <p:cNvPr id="5202" name="Google Shape;5202;p5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3" name="Google Shape;5203;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04" name="Google Shape;5204;p52"/>
          <p:cNvGrpSpPr/>
          <p:nvPr/>
        </p:nvGrpSpPr>
        <p:grpSpPr>
          <a:xfrm flipH="1">
            <a:off x="8768072" y="4409314"/>
            <a:ext cx="37185" cy="833425"/>
            <a:chOff x="367100" y="2392375"/>
            <a:chExt cx="37200" cy="833425"/>
          </a:xfrm>
        </p:grpSpPr>
        <p:sp>
          <p:nvSpPr>
            <p:cNvPr id="5205" name="Google Shape;5205;p5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6" name="Google Shape;5206;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07" name="Google Shape;5207;p52"/>
          <p:cNvGrpSpPr/>
          <p:nvPr/>
        </p:nvGrpSpPr>
        <p:grpSpPr>
          <a:xfrm flipH="1">
            <a:off x="6979904" y="4829876"/>
            <a:ext cx="37185" cy="1232425"/>
            <a:chOff x="367100" y="2392375"/>
            <a:chExt cx="37200" cy="1232425"/>
          </a:xfrm>
        </p:grpSpPr>
        <p:sp>
          <p:nvSpPr>
            <p:cNvPr id="5208" name="Google Shape;5208;p5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9" name="Google Shape;5209;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10" name="Google Shape;5210;p52"/>
          <p:cNvGrpSpPr/>
          <p:nvPr/>
        </p:nvGrpSpPr>
        <p:grpSpPr>
          <a:xfrm flipH="1">
            <a:off x="7935455" y="4800764"/>
            <a:ext cx="37185" cy="833425"/>
            <a:chOff x="367100" y="2392375"/>
            <a:chExt cx="37200" cy="833425"/>
          </a:xfrm>
        </p:grpSpPr>
        <p:sp>
          <p:nvSpPr>
            <p:cNvPr id="5211" name="Google Shape;5211;p5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2" name="Google Shape;5212;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13" name="Google Shape;5213;p52"/>
          <p:cNvGrpSpPr/>
          <p:nvPr/>
        </p:nvGrpSpPr>
        <p:grpSpPr>
          <a:xfrm flipH="1">
            <a:off x="288500" y="3017613"/>
            <a:ext cx="37185" cy="2435125"/>
            <a:chOff x="367100" y="2392375"/>
            <a:chExt cx="37200" cy="2435125"/>
          </a:xfrm>
        </p:grpSpPr>
        <p:sp>
          <p:nvSpPr>
            <p:cNvPr id="5214" name="Google Shape;5214;p5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5" name="Google Shape;5215;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16" name="Google Shape;5216;p52"/>
          <p:cNvGrpSpPr/>
          <p:nvPr/>
        </p:nvGrpSpPr>
        <p:grpSpPr>
          <a:xfrm flipH="1">
            <a:off x="8558883" y="4572201"/>
            <a:ext cx="37185" cy="1232425"/>
            <a:chOff x="367100" y="2392375"/>
            <a:chExt cx="37200" cy="1232425"/>
          </a:xfrm>
        </p:grpSpPr>
        <p:sp>
          <p:nvSpPr>
            <p:cNvPr id="5217" name="Google Shape;5217;p5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8" name="Google Shape;5218;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19" name="Google Shape;5219;p52"/>
          <p:cNvGrpSpPr/>
          <p:nvPr/>
        </p:nvGrpSpPr>
        <p:grpSpPr>
          <a:xfrm flipH="1">
            <a:off x="5877875" y="4775576"/>
            <a:ext cx="37185" cy="833425"/>
            <a:chOff x="367100" y="2392375"/>
            <a:chExt cx="37200" cy="833425"/>
          </a:xfrm>
        </p:grpSpPr>
        <p:sp>
          <p:nvSpPr>
            <p:cNvPr id="5220" name="Google Shape;5220;p5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1" name="Google Shape;5221;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22" name="Google Shape;5222;p52"/>
          <p:cNvGrpSpPr/>
          <p:nvPr/>
        </p:nvGrpSpPr>
        <p:grpSpPr>
          <a:xfrm flipH="1">
            <a:off x="4786842" y="4836326"/>
            <a:ext cx="37185" cy="833425"/>
            <a:chOff x="367100" y="2392375"/>
            <a:chExt cx="37200" cy="833425"/>
          </a:xfrm>
        </p:grpSpPr>
        <p:sp>
          <p:nvSpPr>
            <p:cNvPr id="5223" name="Google Shape;5223;p5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4" name="Google Shape;5224;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25" name="Google Shape;5225;p52"/>
          <p:cNvGrpSpPr/>
          <p:nvPr/>
        </p:nvGrpSpPr>
        <p:grpSpPr>
          <a:xfrm flipH="1">
            <a:off x="7592244" y="4836314"/>
            <a:ext cx="37185" cy="833425"/>
            <a:chOff x="367100" y="2392375"/>
            <a:chExt cx="37200" cy="833425"/>
          </a:xfrm>
        </p:grpSpPr>
        <p:sp>
          <p:nvSpPr>
            <p:cNvPr id="5226" name="Google Shape;5226;p5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7" name="Google Shape;5227;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28" name="Google Shape;5228;p52"/>
          <p:cNvGrpSpPr/>
          <p:nvPr/>
        </p:nvGrpSpPr>
        <p:grpSpPr>
          <a:xfrm flipH="1">
            <a:off x="1162559" y="4866551"/>
            <a:ext cx="37185" cy="833425"/>
            <a:chOff x="367100" y="2392375"/>
            <a:chExt cx="37200" cy="833425"/>
          </a:xfrm>
        </p:grpSpPr>
        <p:sp>
          <p:nvSpPr>
            <p:cNvPr id="5229" name="Google Shape;5229;p5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0" name="Google Shape;5230;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31" name="Google Shape;5231;p52"/>
          <p:cNvGrpSpPr/>
          <p:nvPr/>
        </p:nvGrpSpPr>
        <p:grpSpPr>
          <a:xfrm flipH="1">
            <a:off x="2770146" y="4949389"/>
            <a:ext cx="37185" cy="833425"/>
            <a:chOff x="367100" y="2392375"/>
            <a:chExt cx="37200" cy="833425"/>
          </a:xfrm>
        </p:grpSpPr>
        <p:sp>
          <p:nvSpPr>
            <p:cNvPr id="5232" name="Google Shape;5232;p5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3" name="Google Shape;5233;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34" name="Google Shape;5234;p52"/>
          <p:cNvGrpSpPr/>
          <p:nvPr/>
        </p:nvGrpSpPr>
        <p:grpSpPr>
          <a:xfrm flipH="1">
            <a:off x="3330069" y="4771714"/>
            <a:ext cx="37185" cy="833425"/>
            <a:chOff x="367100" y="2392375"/>
            <a:chExt cx="37200" cy="833425"/>
          </a:xfrm>
        </p:grpSpPr>
        <p:sp>
          <p:nvSpPr>
            <p:cNvPr id="5235" name="Google Shape;5235;p5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6" name="Google Shape;5236;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37" name="Google Shape;5237;p52"/>
          <p:cNvGrpSpPr/>
          <p:nvPr/>
        </p:nvGrpSpPr>
        <p:grpSpPr>
          <a:xfrm flipH="1">
            <a:off x="1967183" y="4927101"/>
            <a:ext cx="37185" cy="1232425"/>
            <a:chOff x="367100" y="2392375"/>
            <a:chExt cx="37200" cy="1232425"/>
          </a:xfrm>
        </p:grpSpPr>
        <p:sp>
          <p:nvSpPr>
            <p:cNvPr id="5238" name="Google Shape;5238;p5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9" name="Google Shape;5239;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40" name="Google Shape;5240;p52"/>
          <p:cNvGrpSpPr/>
          <p:nvPr/>
        </p:nvGrpSpPr>
        <p:grpSpPr>
          <a:xfrm flipH="1">
            <a:off x="186342" y="4428751"/>
            <a:ext cx="37185" cy="833425"/>
            <a:chOff x="367100" y="2392375"/>
            <a:chExt cx="37200" cy="833425"/>
          </a:xfrm>
        </p:grpSpPr>
        <p:sp>
          <p:nvSpPr>
            <p:cNvPr id="5241" name="Google Shape;5241;p5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2" name="Google Shape;5242;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43" name="Google Shape;5243;p52"/>
          <p:cNvGrpSpPr/>
          <p:nvPr/>
        </p:nvGrpSpPr>
        <p:grpSpPr>
          <a:xfrm flipH="1">
            <a:off x="543010" y="4623164"/>
            <a:ext cx="37185" cy="833425"/>
            <a:chOff x="367100" y="2392375"/>
            <a:chExt cx="37200" cy="833425"/>
          </a:xfrm>
        </p:grpSpPr>
        <p:sp>
          <p:nvSpPr>
            <p:cNvPr id="5244" name="Google Shape;5244;p5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5" name="Google Shape;5245;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46" name="Google Shape;5246;p52"/>
          <p:cNvGrpSpPr/>
          <p:nvPr/>
        </p:nvGrpSpPr>
        <p:grpSpPr>
          <a:xfrm flipH="1">
            <a:off x="34016" y="3617888"/>
            <a:ext cx="37185" cy="1232425"/>
            <a:chOff x="367100" y="2392375"/>
            <a:chExt cx="37200" cy="1232425"/>
          </a:xfrm>
        </p:grpSpPr>
        <p:sp>
          <p:nvSpPr>
            <p:cNvPr id="5247" name="Google Shape;5247;p5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8" name="Google Shape;5248;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49" name="Google Shape;5249;p52"/>
          <p:cNvSpPr/>
          <p:nvPr/>
        </p:nvSpPr>
        <p:spPr>
          <a:xfrm flipH="1">
            <a:off x="1451641" y="4918090"/>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0" name="Google Shape;5250;p52"/>
          <p:cNvSpPr/>
          <p:nvPr/>
        </p:nvSpPr>
        <p:spPr>
          <a:xfrm flipH="1">
            <a:off x="1676895" y="4973746"/>
            <a:ext cx="5046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51" name="Google Shape;5251;p52"/>
          <p:cNvGrpSpPr/>
          <p:nvPr/>
        </p:nvGrpSpPr>
        <p:grpSpPr>
          <a:xfrm flipH="1">
            <a:off x="8660686" y="4006026"/>
            <a:ext cx="37185" cy="1232425"/>
            <a:chOff x="367100" y="2392375"/>
            <a:chExt cx="37200" cy="1232425"/>
          </a:xfrm>
        </p:grpSpPr>
        <p:sp>
          <p:nvSpPr>
            <p:cNvPr id="5252" name="Google Shape;5252;p5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3" name="Google Shape;5253;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54" name="Google Shape;5254;p52"/>
          <p:cNvGrpSpPr/>
          <p:nvPr/>
        </p:nvGrpSpPr>
        <p:grpSpPr>
          <a:xfrm flipH="1">
            <a:off x="4286719" y="4924101"/>
            <a:ext cx="37185" cy="833425"/>
            <a:chOff x="367100" y="2392375"/>
            <a:chExt cx="37200" cy="833425"/>
          </a:xfrm>
        </p:grpSpPr>
        <p:sp>
          <p:nvSpPr>
            <p:cNvPr id="5255" name="Google Shape;5255;p5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6" name="Google Shape;5256;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57" name="Google Shape;5257;p52"/>
          <p:cNvGrpSpPr/>
          <p:nvPr/>
        </p:nvGrpSpPr>
        <p:grpSpPr>
          <a:xfrm flipH="1">
            <a:off x="-76552" y="3298463"/>
            <a:ext cx="37185" cy="2435125"/>
            <a:chOff x="367100" y="2392375"/>
            <a:chExt cx="37200" cy="2435125"/>
          </a:xfrm>
        </p:grpSpPr>
        <p:sp>
          <p:nvSpPr>
            <p:cNvPr id="5258" name="Google Shape;5258;p5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9" name="Google Shape;5259;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60" name="Google Shape;5260;p52"/>
          <p:cNvGrpSpPr/>
          <p:nvPr/>
        </p:nvGrpSpPr>
        <p:grpSpPr>
          <a:xfrm flipH="1" rot="-4102571">
            <a:off x="4077147" y="2303935"/>
            <a:ext cx="8040477" cy="5616574"/>
            <a:chOff x="3025400" y="640950"/>
            <a:chExt cx="2106950" cy="1472200"/>
          </a:xfrm>
        </p:grpSpPr>
        <p:sp>
          <p:nvSpPr>
            <p:cNvPr id="5261" name="Google Shape;5261;p52"/>
            <p:cNvSpPr/>
            <p:nvPr/>
          </p:nvSpPr>
          <p:spPr>
            <a:xfrm>
              <a:off x="3411900" y="1134000"/>
              <a:ext cx="1720450" cy="979150"/>
            </a:xfrm>
            <a:custGeom>
              <a:rect b="b" l="l" r="r" t="t"/>
              <a:pathLst>
                <a:path extrusionOk="0" h="39166" w="68818">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2" name="Google Shape;5262;p52"/>
            <p:cNvSpPr/>
            <p:nvPr/>
          </p:nvSpPr>
          <p:spPr>
            <a:xfrm>
              <a:off x="3395850" y="1125650"/>
              <a:ext cx="1703925" cy="984600"/>
            </a:xfrm>
            <a:custGeom>
              <a:rect b="b" l="l" r="r" t="t"/>
              <a:pathLst>
                <a:path extrusionOk="0" h="39384" w="68157">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3" name="Google Shape;5263;p52"/>
            <p:cNvSpPr/>
            <p:nvPr/>
          </p:nvSpPr>
          <p:spPr>
            <a:xfrm>
              <a:off x="3379550" y="1116975"/>
              <a:ext cx="1687675" cy="990600"/>
            </a:xfrm>
            <a:custGeom>
              <a:rect b="b" l="l" r="r" t="t"/>
              <a:pathLst>
                <a:path extrusionOk="0" h="39624" w="67507">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4" name="Google Shape;5264;p52"/>
            <p:cNvSpPr/>
            <p:nvPr/>
          </p:nvSpPr>
          <p:spPr>
            <a:xfrm>
              <a:off x="3363500" y="1108000"/>
              <a:ext cx="1671150" cy="996900"/>
            </a:xfrm>
            <a:custGeom>
              <a:rect b="b" l="l" r="r" t="t"/>
              <a:pathLst>
                <a:path extrusionOk="0" h="39876" w="66846">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5" name="Google Shape;5265;p52"/>
            <p:cNvSpPr/>
            <p:nvPr/>
          </p:nvSpPr>
          <p:spPr>
            <a:xfrm>
              <a:off x="3347450" y="1098475"/>
              <a:ext cx="1654650" cy="1003975"/>
            </a:xfrm>
            <a:custGeom>
              <a:rect b="b" l="l" r="r" t="t"/>
              <a:pathLst>
                <a:path extrusionOk="0" h="40159" w="66186">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6" name="Google Shape;5266;p52"/>
            <p:cNvSpPr/>
            <p:nvPr/>
          </p:nvSpPr>
          <p:spPr>
            <a:xfrm>
              <a:off x="3331150" y="1088175"/>
              <a:ext cx="1638375" cy="1011600"/>
            </a:xfrm>
            <a:custGeom>
              <a:rect b="b" l="l" r="r" t="t"/>
              <a:pathLst>
                <a:path extrusionOk="0" h="40464" w="65535">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7" name="Google Shape;5267;p52"/>
            <p:cNvSpPr/>
            <p:nvPr/>
          </p:nvSpPr>
          <p:spPr>
            <a:xfrm>
              <a:off x="3315100" y="1077425"/>
              <a:ext cx="1621875" cy="1019675"/>
            </a:xfrm>
            <a:custGeom>
              <a:rect b="b" l="l" r="r" t="t"/>
              <a:pathLst>
                <a:path extrusionOk="0" h="40787" w="64875">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8" name="Google Shape;5268;p52"/>
            <p:cNvSpPr/>
            <p:nvPr/>
          </p:nvSpPr>
          <p:spPr>
            <a:xfrm>
              <a:off x="3299050" y="1065900"/>
              <a:ext cx="1605350" cy="1028525"/>
            </a:xfrm>
            <a:custGeom>
              <a:rect b="b" l="l" r="r" t="t"/>
              <a:pathLst>
                <a:path extrusionOk="0" h="41141" w="64214">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9" name="Google Shape;5269;p52"/>
            <p:cNvSpPr/>
            <p:nvPr/>
          </p:nvSpPr>
          <p:spPr>
            <a:xfrm>
              <a:off x="3282975" y="1046400"/>
              <a:ext cx="1588875" cy="1045575"/>
            </a:xfrm>
            <a:custGeom>
              <a:rect b="b" l="l" r="r" t="t"/>
              <a:pathLst>
                <a:path extrusionOk="0" h="41823" w="63555">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0" name="Google Shape;5270;p52"/>
            <p:cNvSpPr/>
            <p:nvPr/>
          </p:nvSpPr>
          <p:spPr>
            <a:xfrm>
              <a:off x="3266925" y="1020975"/>
              <a:ext cx="1572375" cy="1068325"/>
            </a:xfrm>
            <a:custGeom>
              <a:rect b="b" l="l" r="r" t="t"/>
              <a:pathLst>
                <a:path extrusionOk="0" h="42733" w="62895">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1" name="Google Shape;5271;p52"/>
            <p:cNvSpPr/>
            <p:nvPr/>
          </p:nvSpPr>
          <p:spPr>
            <a:xfrm>
              <a:off x="3250650" y="995775"/>
              <a:ext cx="1555850" cy="1091050"/>
            </a:xfrm>
            <a:custGeom>
              <a:rect b="b" l="l" r="r" t="t"/>
              <a:pathLst>
                <a:path extrusionOk="0" h="43642" w="62234">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2" name="Google Shape;5272;p52"/>
            <p:cNvSpPr/>
            <p:nvPr/>
          </p:nvSpPr>
          <p:spPr>
            <a:xfrm>
              <a:off x="3234600" y="970575"/>
              <a:ext cx="1539350" cy="1113800"/>
            </a:xfrm>
            <a:custGeom>
              <a:rect b="b" l="l" r="r" t="t"/>
              <a:pathLst>
                <a:path extrusionOk="0" h="44552" w="61574">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3" name="Google Shape;5273;p52"/>
            <p:cNvSpPr/>
            <p:nvPr/>
          </p:nvSpPr>
          <p:spPr>
            <a:xfrm>
              <a:off x="3218525" y="945150"/>
              <a:ext cx="1522850" cy="1136775"/>
            </a:xfrm>
            <a:custGeom>
              <a:rect b="b" l="l" r="r" t="t"/>
              <a:pathLst>
                <a:path extrusionOk="0" h="45471" w="60914">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4" name="Google Shape;5274;p52"/>
            <p:cNvSpPr/>
            <p:nvPr/>
          </p:nvSpPr>
          <p:spPr>
            <a:xfrm>
              <a:off x="3202475" y="919950"/>
              <a:ext cx="1506125" cy="1159300"/>
            </a:xfrm>
            <a:custGeom>
              <a:rect b="b" l="l" r="r" t="t"/>
              <a:pathLst>
                <a:path extrusionOk="0" h="46372" w="60245">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5" name="Google Shape;5275;p52"/>
            <p:cNvSpPr/>
            <p:nvPr/>
          </p:nvSpPr>
          <p:spPr>
            <a:xfrm>
              <a:off x="3186425" y="894525"/>
              <a:ext cx="1489600" cy="1182050"/>
            </a:xfrm>
            <a:custGeom>
              <a:rect b="b" l="l" r="r" t="t"/>
              <a:pathLst>
                <a:path extrusionOk="0" h="47282" w="59584">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6" name="Google Shape;5276;p52"/>
            <p:cNvSpPr/>
            <p:nvPr/>
          </p:nvSpPr>
          <p:spPr>
            <a:xfrm>
              <a:off x="3170125" y="869325"/>
              <a:ext cx="1473125" cy="1204800"/>
            </a:xfrm>
            <a:custGeom>
              <a:rect b="b" l="l" r="r" t="t"/>
              <a:pathLst>
                <a:path extrusionOk="0" h="48192" w="58925">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7" name="Google Shape;5277;p52"/>
            <p:cNvSpPr/>
            <p:nvPr/>
          </p:nvSpPr>
          <p:spPr>
            <a:xfrm>
              <a:off x="3154075" y="843900"/>
              <a:ext cx="1456600" cy="1227775"/>
            </a:xfrm>
            <a:custGeom>
              <a:rect b="b" l="l" r="r" t="t"/>
              <a:pathLst>
                <a:path extrusionOk="0" h="49111" w="58264">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8" name="Google Shape;5278;p52"/>
            <p:cNvSpPr/>
            <p:nvPr/>
          </p:nvSpPr>
          <p:spPr>
            <a:xfrm>
              <a:off x="3138025" y="818700"/>
              <a:ext cx="1439875" cy="1250300"/>
            </a:xfrm>
            <a:custGeom>
              <a:rect b="b" l="l" r="r" t="t"/>
              <a:pathLst>
                <a:path extrusionOk="0" h="50012" w="57595">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9" name="Google Shape;5279;p52"/>
            <p:cNvSpPr/>
            <p:nvPr/>
          </p:nvSpPr>
          <p:spPr>
            <a:xfrm>
              <a:off x="3121950" y="793275"/>
              <a:ext cx="1423400" cy="1273275"/>
            </a:xfrm>
            <a:custGeom>
              <a:rect b="b" l="l" r="r" t="t"/>
              <a:pathLst>
                <a:path extrusionOk="0" h="50931" w="56936">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0" name="Google Shape;5280;p52"/>
            <p:cNvSpPr/>
            <p:nvPr/>
          </p:nvSpPr>
          <p:spPr>
            <a:xfrm>
              <a:off x="3105900" y="767850"/>
              <a:ext cx="1407100" cy="1296250"/>
            </a:xfrm>
            <a:custGeom>
              <a:rect b="b" l="l" r="r" t="t"/>
              <a:pathLst>
                <a:path extrusionOk="0" h="51850" w="56284">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1" name="Google Shape;5281;p52"/>
            <p:cNvSpPr/>
            <p:nvPr/>
          </p:nvSpPr>
          <p:spPr>
            <a:xfrm>
              <a:off x="3089850" y="742425"/>
              <a:ext cx="1392375" cy="1319200"/>
            </a:xfrm>
            <a:custGeom>
              <a:rect b="b" l="l" r="r" t="t"/>
              <a:pathLst>
                <a:path extrusionOk="0" h="52768" w="55695">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2" name="Google Shape;5282;p52"/>
            <p:cNvSpPr/>
            <p:nvPr/>
          </p:nvSpPr>
          <p:spPr>
            <a:xfrm>
              <a:off x="3073800" y="717000"/>
              <a:ext cx="1377875" cy="1341950"/>
            </a:xfrm>
            <a:custGeom>
              <a:rect b="b" l="l" r="r" t="t"/>
              <a:pathLst>
                <a:path extrusionOk="0" h="53678" w="55115">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3" name="Google Shape;5283;p52"/>
            <p:cNvSpPr/>
            <p:nvPr/>
          </p:nvSpPr>
          <p:spPr>
            <a:xfrm>
              <a:off x="3057725" y="691800"/>
              <a:ext cx="1362500" cy="1364700"/>
            </a:xfrm>
            <a:custGeom>
              <a:rect b="b" l="l" r="r" t="t"/>
              <a:pathLst>
                <a:path extrusionOk="0" h="54588" w="5450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4" name="Google Shape;5284;p52"/>
            <p:cNvSpPr/>
            <p:nvPr/>
          </p:nvSpPr>
          <p:spPr>
            <a:xfrm>
              <a:off x="3041450" y="666375"/>
              <a:ext cx="1348000" cy="1387675"/>
            </a:xfrm>
            <a:custGeom>
              <a:rect b="b" l="l" r="r" t="t"/>
              <a:pathLst>
                <a:path extrusionOk="0" h="55507" w="5392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5" name="Google Shape;5285;p52"/>
            <p:cNvSpPr/>
            <p:nvPr/>
          </p:nvSpPr>
          <p:spPr>
            <a:xfrm>
              <a:off x="3025400" y="640950"/>
              <a:ext cx="1333500" cy="1410650"/>
            </a:xfrm>
            <a:custGeom>
              <a:rect b="b" l="l" r="r" t="t"/>
              <a:pathLst>
                <a:path extrusionOk="0" h="56426" w="5334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86" name="Google Shape;5286;p52"/>
          <p:cNvSpPr/>
          <p:nvPr/>
        </p:nvSpPr>
        <p:spPr>
          <a:xfrm flipH="1">
            <a:off x="-371218" y="1358450"/>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7" name="Google Shape;5287;p52"/>
          <p:cNvSpPr/>
          <p:nvPr/>
        </p:nvSpPr>
        <p:spPr>
          <a:xfrm flipH="1">
            <a:off x="8769853" y="1831926"/>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88" name="Google Shape;5288;p52"/>
          <p:cNvGrpSpPr/>
          <p:nvPr/>
        </p:nvGrpSpPr>
        <p:grpSpPr>
          <a:xfrm flipH="1">
            <a:off x="5453609" y="5018926"/>
            <a:ext cx="37185" cy="833425"/>
            <a:chOff x="367100" y="2392375"/>
            <a:chExt cx="37200" cy="833425"/>
          </a:xfrm>
        </p:grpSpPr>
        <p:sp>
          <p:nvSpPr>
            <p:cNvPr id="5289" name="Google Shape;5289;p5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0" name="Google Shape;5290;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91" name="Google Shape;5291;p52"/>
          <p:cNvGrpSpPr/>
          <p:nvPr/>
        </p:nvGrpSpPr>
        <p:grpSpPr>
          <a:xfrm flipH="1">
            <a:off x="445844" y="4393689"/>
            <a:ext cx="37185" cy="833425"/>
            <a:chOff x="367100" y="2392375"/>
            <a:chExt cx="37200" cy="833425"/>
          </a:xfrm>
        </p:grpSpPr>
        <p:sp>
          <p:nvSpPr>
            <p:cNvPr id="5292" name="Google Shape;5292;p5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3" name="Google Shape;5293;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94" name="Google Shape;5294;p52"/>
          <p:cNvSpPr/>
          <p:nvPr/>
        </p:nvSpPr>
        <p:spPr>
          <a:xfrm flipH="1">
            <a:off x="543009" y="-255900"/>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5" name="Google Shape;5295;p52"/>
          <p:cNvSpPr/>
          <p:nvPr/>
        </p:nvSpPr>
        <p:spPr>
          <a:xfrm flipH="1">
            <a:off x="3946499" y="4839902"/>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6" name="Google Shape;5296;p52"/>
          <p:cNvSpPr/>
          <p:nvPr/>
        </p:nvSpPr>
        <p:spPr>
          <a:xfrm flipH="1">
            <a:off x="1533424" y="4665202"/>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7" name="Google Shape;5297;p52"/>
          <p:cNvSpPr/>
          <p:nvPr/>
        </p:nvSpPr>
        <p:spPr>
          <a:xfrm flipH="1">
            <a:off x="4815829" y="4477027"/>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8" name="Google Shape;5298;p52"/>
          <p:cNvSpPr/>
          <p:nvPr/>
        </p:nvSpPr>
        <p:spPr>
          <a:xfrm flipH="1">
            <a:off x="6302214" y="4554952"/>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99" name="Google Shape;5299;p52"/>
          <p:cNvGrpSpPr/>
          <p:nvPr/>
        </p:nvGrpSpPr>
        <p:grpSpPr>
          <a:xfrm flipH="1">
            <a:off x="3997736" y="4936751"/>
            <a:ext cx="37185" cy="833425"/>
            <a:chOff x="367100" y="2392375"/>
            <a:chExt cx="37200" cy="833425"/>
          </a:xfrm>
        </p:grpSpPr>
        <p:sp>
          <p:nvSpPr>
            <p:cNvPr id="5300" name="Google Shape;5300;p5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1" name="Google Shape;5301;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02" name="Google Shape;5302;p52"/>
          <p:cNvGrpSpPr/>
          <p:nvPr/>
        </p:nvGrpSpPr>
        <p:grpSpPr>
          <a:xfrm flipH="1">
            <a:off x="4557660" y="4759076"/>
            <a:ext cx="37185" cy="833425"/>
            <a:chOff x="367100" y="2392375"/>
            <a:chExt cx="37200" cy="833425"/>
          </a:xfrm>
        </p:grpSpPr>
        <p:sp>
          <p:nvSpPr>
            <p:cNvPr id="5303" name="Google Shape;5303;p5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4" name="Google Shape;5304;p5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05" name="Google Shape;5305;p52"/>
          <p:cNvSpPr/>
          <p:nvPr/>
        </p:nvSpPr>
        <p:spPr>
          <a:xfrm flipH="1">
            <a:off x="8559863" y="3404677"/>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6" name="Google Shape;5306;p52"/>
          <p:cNvSpPr/>
          <p:nvPr/>
        </p:nvSpPr>
        <p:spPr>
          <a:xfrm flipH="1">
            <a:off x="8559863" y="0"/>
            <a:ext cx="5949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07" name="Shape 5307"/>
        <p:cNvGrpSpPr/>
        <p:nvPr/>
      </p:nvGrpSpPr>
      <p:grpSpPr>
        <a:xfrm>
          <a:off x="0" y="0"/>
          <a:ext cx="0" cy="0"/>
          <a:chOff x="0" y="0"/>
          <a:chExt cx="0" cy="0"/>
        </a:xfrm>
      </p:grpSpPr>
      <p:grpSp>
        <p:nvGrpSpPr>
          <p:cNvPr id="5308" name="Google Shape;5308;p53"/>
          <p:cNvGrpSpPr/>
          <p:nvPr/>
        </p:nvGrpSpPr>
        <p:grpSpPr>
          <a:xfrm>
            <a:off x="-12" y="3244571"/>
            <a:ext cx="9539815" cy="3002155"/>
            <a:chOff x="3025400" y="1754925"/>
            <a:chExt cx="7141649" cy="2247459"/>
          </a:xfrm>
        </p:grpSpPr>
        <p:sp>
          <p:nvSpPr>
            <p:cNvPr id="5309" name="Google Shape;5309;p53"/>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0" name="Google Shape;5310;p53"/>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1" name="Google Shape;5311;p53"/>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2" name="Google Shape;5312;p53"/>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3" name="Google Shape;5313;p53"/>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4" name="Google Shape;5314;p53"/>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5" name="Google Shape;5315;p53"/>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6" name="Google Shape;5316;p53"/>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7" name="Google Shape;5317;p53"/>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8" name="Google Shape;5318;p53"/>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9" name="Google Shape;5319;p53"/>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0" name="Google Shape;5320;p53"/>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1" name="Google Shape;5321;p53"/>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2" name="Google Shape;5322;p53"/>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3" name="Google Shape;5323;p53"/>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4" name="Google Shape;5324;p53"/>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5" name="Google Shape;5325;p53"/>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6" name="Google Shape;5326;p53"/>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7" name="Google Shape;5327;p53"/>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8" name="Google Shape;5328;p53"/>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9" name="Google Shape;5329;p53"/>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0" name="Google Shape;5330;p53"/>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1" name="Google Shape;5331;p53"/>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2" name="Google Shape;5332;p53"/>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3" name="Google Shape;5333;p53"/>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4" name="Google Shape;5334;p53"/>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5" name="Google Shape;5335;p53"/>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36" name="Google Shape;5336;p53"/>
          <p:cNvSpPr/>
          <p:nvPr/>
        </p:nvSpPr>
        <p:spPr>
          <a:xfrm>
            <a:off x="-895000" y="39453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7" name="Google Shape;5337;p53"/>
          <p:cNvSpPr/>
          <p:nvPr/>
        </p:nvSpPr>
        <p:spPr>
          <a:xfrm>
            <a:off x="2939425" y="41902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8" name="Google Shape;5338;p53"/>
          <p:cNvSpPr/>
          <p:nvPr/>
        </p:nvSpPr>
        <p:spPr>
          <a:xfrm>
            <a:off x="834050" y="40299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9" name="Google Shape;5339;p53"/>
          <p:cNvSpPr/>
          <p:nvPr/>
        </p:nvSpPr>
        <p:spPr>
          <a:xfrm>
            <a:off x="5990238" y="42383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0" name="Google Shape;5340;p53"/>
          <p:cNvSpPr/>
          <p:nvPr/>
        </p:nvSpPr>
        <p:spPr>
          <a:xfrm>
            <a:off x="7733625" y="36414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1" name="Google Shape;5341;p53"/>
          <p:cNvSpPr/>
          <p:nvPr/>
        </p:nvSpPr>
        <p:spPr>
          <a:xfrm>
            <a:off x="1448925" y="42430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2" name="Google Shape;5342;p53"/>
          <p:cNvSpPr/>
          <p:nvPr/>
        </p:nvSpPr>
        <p:spPr>
          <a:xfrm>
            <a:off x="4385063" y="43346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3" name="Google Shape;5343;p53"/>
          <p:cNvSpPr/>
          <p:nvPr/>
        </p:nvSpPr>
        <p:spPr>
          <a:xfrm>
            <a:off x="131463" y="33274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44" name="Google Shape;5344;p53"/>
          <p:cNvGrpSpPr/>
          <p:nvPr/>
        </p:nvGrpSpPr>
        <p:grpSpPr>
          <a:xfrm>
            <a:off x="367100" y="2786313"/>
            <a:ext cx="37200" cy="2435125"/>
            <a:chOff x="367100" y="2392375"/>
            <a:chExt cx="37200" cy="2435125"/>
          </a:xfrm>
        </p:grpSpPr>
        <p:sp>
          <p:nvSpPr>
            <p:cNvPr id="5345" name="Google Shape;5345;p5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6" name="Google Shape;5346;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47" name="Google Shape;5347;p53"/>
          <p:cNvGrpSpPr/>
          <p:nvPr/>
        </p:nvGrpSpPr>
        <p:grpSpPr>
          <a:xfrm>
            <a:off x="1496950" y="4123950"/>
            <a:ext cx="37200" cy="833425"/>
            <a:chOff x="367100" y="2392375"/>
            <a:chExt cx="37200" cy="833425"/>
          </a:xfrm>
        </p:grpSpPr>
        <p:sp>
          <p:nvSpPr>
            <p:cNvPr id="5348" name="Google Shape;5348;p5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9" name="Google Shape;5349;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50" name="Google Shape;5350;p53"/>
          <p:cNvGrpSpPr/>
          <p:nvPr/>
        </p:nvGrpSpPr>
        <p:grpSpPr>
          <a:xfrm>
            <a:off x="2528413" y="3720200"/>
            <a:ext cx="37200" cy="1232425"/>
            <a:chOff x="367100" y="2392375"/>
            <a:chExt cx="37200" cy="1232425"/>
          </a:xfrm>
        </p:grpSpPr>
        <p:sp>
          <p:nvSpPr>
            <p:cNvPr id="5351" name="Google Shape;5351;p5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2" name="Google Shape;5352;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53" name="Google Shape;5353;p53"/>
          <p:cNvGrpSpPr/>
          <p:nvPr/>
        </p:nvGrpSpPr>
        <p:grpSpPr>
          <a:xfrm>
            <a:off x="1733350" y="4085913"/>
            <a:ext cx="37200" cy="833425"/>
            <a:chOff x="367100" y="2392375"/>
            <a:chExt cx="37200" cy="833425"/>
          </a:xfrm>
        </p:grpSpPr>
        <p:sp>
          <p:nvSpPr>
            <p:cNvPr id="5354" name="Google Shape;5354;p5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5" name="Google Shape;5355;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56" name="Google Shape;5356;p53"/>
          <p:cNvGrpSpPr/>
          <p:nvPr/>
        </p:nvGrpSpPr>
        <p:grpSpPr>
          <a:xfrm>
            <a:off x="8607850" y="2947463"/>
            <a:ext cx="37200" cy="2435125"/>
            <a:chOff x="367100" y="2392375"/>
            <a:chExt cx="37200" cy="2435125"/>
          </a:xfrm>
        </p:grpSpPr>
        <p:sp>
          <p:nvSpPr>
            <p:cNvPr id="5357" name="Google Shape;5357;p5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8" name="Google Shape;5358;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59" name="Google Shape;5359;p53"/>
          <p:cNvGrpSpPr/>
          <p:nvPr/>
        </p:nvGrpSpPr>
        <p:grpSpPr>
          <a:xfrm>
            <a:off x="658425" y="3966475"/>
            <a:ext cx="37200" cy="1232425"/>
            <a:chOff x="367100" y="2392375"/>
            <a:chExt cx="37200" cy="1232425"/>
          </a:xfrm>
        </p:grpSpPr>
        <p:sp>
          <p:nvSpPr>
            <p:cNvPr id="5360" name="Google Shape;5360;p5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1" name="Google Shape;5361;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62" name="Google Shape;5362;p53"/>
          <p:cNvGrpSpPr/>
          <p:nvPr/>
        </p:nvGrpSpPr>
        <p:grpSpPr>
          <a:xfrm>
            <a:off x="3527900" y="4390725"/>
            <a:ext cx="37200" cy="833425"/>
            <a:chOff x="367100" y="2392375"/>
            <a:chExt cx="37200" cy="833425"/>
          </a:xfrm>
        </p:grpSpPr>
        <p:sp>
          <p:nvSpPr>
            <p:cNvPr id="5363" name="Google Shape;5363;p5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4" name="Google Shape;5364;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65" name="Google Shape;5365;p53"/>
          <p:cNvGrpSpPr/>
          <p:nvPr/>
        </p:nvGrpSpPr>
        <p:grpSpPr>
          <a:xfrm>
            <a:off x="2347800" y="4226713"/>
            <a:ext cx="37200" cy="833425"/>
            <a:chOff x="367100" y="2392375"/>
            <a:chExt cx="37200" cy="833425"/>
          </a:xfrm>
        </p:grpSpPr>
        <p:sp>
          <p:nvSpPr>
            <p:cNvPr id="5366" name="Google Shape;5366;p5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7" name="Google Shape;5367;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68" name="Google Shape;5368;p53"/>
          <p:cNvGrpSpPr/>
          <p:nvPr/>
        </p:nvGrpSpPr>
        <p:grpSpPr>
          <a:xfrm>
            <a:off x="7259438" y="4352288"/>
            <a:ext cx="37200" cy="833425"/>
            <a:chOff x="367100" y="2392375"/>
            <a:chExt cx="37200" cy="833425"/>
          </a:xfrm>
        </p:grpSpPr>
        <p:sp>
          <p:nvSpPr>
            <p:cNvPr id="5369" name="Google Shape;5369;p5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0" name="Google Shape;5370;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71" name="Google Shape;5371;p53"/>
          <p:cNvGrpSpPr/>
          <p:nvPr/>
        </p:nvGrpSpPr>
        <p:grpSpPr>
          <a:xfrm>
            <a:off x="5876450" y="4415988"/>
            <a:ext cx="37200" cy="833425"/>
            <a:chOff x="367100" y="2392375"/>
            <a:chExt cx="37200" cy="833425"/>
          </a:xfrm>
        </p:grpSpPr>
        <p:sp>
          <p:nvSpPr>
            <p:cNvPr id="5372" name="Google Shape;5372;p5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3" name="Google Shape;5373;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74" name="Google Shape;5374;p53"/>
          <p:cNvGrpSpPr/>
          <p:nvPr/>
        </p:nvGrpSpPr>
        <p:grpSpPr>
          <a:xfrm>
            <a:off x="5087700" y="4314513"/>
            <a:ext cx="37200" cy="833425"/>
            <a:chOff x="367100" y="2392375"/>
            <a:chExt cx="37200" cy="833425"/>
          </a:xfrm>
        </p:grpSpPr>
        <p:sp>
          <p:nvSpPr>
            <p:cNvPr id="5375" name="Google Shape;5375;p5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6" name="Google Shape;5376;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77" name="Google Shape;5377;p53"/>
          <p:cNvGrpSpPr/>
          <p:nvPr/>
        </p:nvGrpSpPr>
        <p:grpSpPr>
          <a:xfrm>
            <a:off x="6722900" y="4393700"/>
            <a:ext cx="37200" cy="1232425"/>
            <a:chOff x="367100" y="2392375"/>
            <a:chExt cx="37200" cy="1232425"/>
          </a:xfrm>
        </p:grpSpPr>
        <p:sp>
          <p:nvSpPr>
            <p:cNvPr id="5378" name="Google Shape;5378;p5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9" name="Google Shape;5379;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80" name="Google Shape;5380;p53"/>
          <p:cNvGrpSpPr/>
          <p:nvPr/>
        </p:nvGrpSpPr>
        <p:grpSpPr>
          <a:xfrm>
            <a:off x="7961675" y="3966475"/>
            <a:ext cx="37200" cy="833425"/>
            <a:chOff x="367100" y="2392375"/>
            <a:chExt cx="37200" cy="833425"/>
          </a:xfrm>
        </p:grpSpPr>
        <p:sp>
          <p:nvSpPr>
            <p:cNvPr id="5381" name="Google Shape;5381;p5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2" name="Google Shape;5382;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83" name="Google Shape;5383;p53"/>
          <p:cNvGrpSpPr/>
          <p:nvPr/>
        </p:nvGrpSpPr>
        <p:grpSpPr>
          <a:xfrm>
            <a:off x="8312775" y="4029938"/>
            <a:ext cx="37200" cy="833425"/>
            <a:chOff x="367100" y="2392375"/>
            <a:chExt cx="37200" cy="833425"/>
          </a:xfrm>
        </p:grpSpPr>
        <p:sp>
          <p:nvSpPr>
            <p:cNvPr id="5384" name="Google Shape;5384;p5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5" name="Google Shape;5385;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86" name="Google Shape;5386;p53"/>
          <p:cNvGrpSpPr/>
          <p:nvPr/>
        </p:nvGrpSpPr>
        <p:grpSpPr>
          <a:xfrm>
            <a:off x="8994688" y="3766975"/>
            <a:ext cx="37200" cy="1232425"/>
            <a:chOff x="367100" y="2392375"/>
            <a:chExt cx="37200" cy="1232425"/>
          </a:xfrm>
        </p:grpSpPr>
        <p:sp>
          <p:nvSpPr>
            <p:cNvPr id="5387" name="Google Shape;5387;p5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8" name="Google Shape;5388;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89" name="Google Shape;5389;p53"/>
          <p:cNvSpPr/>
          <p:nvPr/>
        </p:nvSpPr>
        <p:spPr>
          <a:xfrm>
            <a:off x="7713300" y="37062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0" name="Google Shape;5390;p53"/>
          <p:cNvSpPr/>
          <p:nvPr/>
        </p:nvSpPr>
        <p:spPr>
          <a:xfrm>
            <a:off x="6807341" y="45165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91" name="Google Shape;5391;p53"/>
          <p:cNvGrpSpPr/>
          <p:nvPr/>
        </p:nvGrpSpPr>
        <p:grpSpPr>
          <a:xfrm>
            <a:off x="179163" y="3548825"/>
            <a:ext cx="37200" cy="1232425"/>
            <a:chOff x="367100" y="2392375"/>
            <a:chExt cx="37200" cy="1232425"/>
          </a:xfrm>
        </p:grpSpPr>
        <p:sp>
          <p:nvSpPr>
            <p:cNvPr id="5392" name="Google Shape;5392;p5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3" name="Google Shape;5393;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94" name="Google Shape;5394;p53"/>
          <p:cNvGrpSpPr/>
          <p:nvPr/>
        </p:nvGrpSpPr>
        <p:grpSpPr>
          <a:xfrm>
            <a:off x="4435463" y="4466900"/>
            <a:ext cx="37200" cy="833425"/>
            <a:chOff x="367100" y="2392375"/>
            <a:chExt cx="37200" cy="833425"/>
          </a:xfrm>
        </p:grpSpPr>
        <p:sp>
          <p:nvSpPr>
            <p:cNvPr id="5395" name="Google Shape;5395;p5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6" name="Google Shape;5396;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97" name="Google Shape;5397;p53"/>
          <p:cNvGrpSpPr/>
          <p:nvPr/>
        </p:nvGrpSpPr>
        <p:grpSpPr>
          <a:xfrm>
            <a:off x="3121763" y="3886425"/>
            <a:ext cx="37200" cy="1232425"/>
            <a:chOff x="367100" y="2392375"/>
            <a:chExt cx="37200" cy="1232425"/>
          </a:xfrm>
        </p:grpSpPr>
        <p:sp>
          <p:nvSpPr>
            <p:cNvPr id="5398" name="Google Shape;5398;p5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9" name="Google Shape;5399;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00" name="Google Shape;5400;p53"/>
          <p:cNvGrpSpPr/>
          <p:nvPr/>
        </p:nvGrpSpPr>
        <p:grpSpPr>
          <a:xfrm>
            <a:off x="2067975" y="3450875"/>
            <a:ext cx="37200" cy="2435125"/>
            <a:chOff x="367100" y="2392375"/>
            <a:chExt cx="37200" cy="2435125"/>
          </a:xfrm>
        </p:grpSpPr>
        <p:sp>
          <p:nvSpPr>
            <p:cNvPr id="5401" name="Google Shape;5401;p5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2" name="Google Shape;5402;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03" name="Google Shape;5403;p53"/>
          <p:cNvGrpSpPr/>
          <p:nvPr/>
        </p:nvGrpSpPr>
        <p:grpSpPr>
          <a:xfrm>
            <a:off x="6400500" y="3551438"/>
            <a:ext cx="37200" cy="2435125"/>
            <a:chOff x="367100" y="2392375"/>
            <a:chExt cx="37200" cy="2435125"/>
          </a:xfrm>
        </p:grpSpPr>
        <p:sp>
          <p:nvSpPr>
            <p:cNvPr id="5404" name="Google Shape;5404;p5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5" name="Google Shape;5405;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06" name="Google Shape;5406;p53"/>
          <p:cNvSpPr/>
          <p:nvPr/>
        </p:nvSpPr>
        <p:spPr>
          <a:xfrm>
            <a:off x="2148550" y="40388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7" name="Google Shape;5407;p53"/>
          <p:cNvSpPr/>
          <p:nvPr/>
        </p:nvSpPr>
        <p:spPr>
          <a:xfrm>
            <a:off x="6487338" y="34852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08" name="Google Shape;5408;p53"/>
          <p:cNvGrpSpPr/>
          <p:nvPr/>
        </p:nvGrpSpPr>
        <p:grpSpPr>
          <a:xfrm>
            <a:off x="7679063" y="3615125"/>
            <a:ext cx="37200" cy="2435125"/>
            <a:chOff x="367100" y="2392375"/>
            <a:chExt cx="37200" cy="2435125"/>
          </a:xfrm>
        </p:grpSpPr>
        <p:sp>
          <p:nvSpPr>
            <p:cNvPr id="5409" name="Google Shape;5409;p5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0" name="Google Shape;5410;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11" name="Google Shape;5411;p53"/>
          <p:cNvGrpSpPr/>
          <p:nvPr/>
        </p:nvGrpSpPr>
        <p:grpSpPr>
          <a:xfrm>
            <a:off x="8880050" y="2484213"/>
            <a:ext cx="37200" cy="2435125"/>
            <a:chOff x="367100" y="2392375"/>
            <a:chExt cx="37200" cy="2435125"/>
          </a:xfrm>
        </p:grpSpPr>
        <p:sp>
          <p:nvSpPr>
            <p:cNvPr id="5412" name="Google Shape;5412;p5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3" name="Google Shape;5413;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14" name="Google Shape;5414;p53"/>
          <p:cNvGrpSpPr/>
          <p:nvPr/>
        </p:nvGrpSpPr>
        <p:grpSpPr>
          <a:xfrm>
            <a:off x="1257825" y="2031763"/>
            <a:ext cx="37200" cy="2435125"/>
            <a:chOff x="367100" y="2392375"/>
            <a:chExt cx="37200" cy="2435125"/>
          </a:xfrm>
        </p:grpSpPr>
        <p:sp>
          <p:nvSpPr>
            <p:cNvPr id="5415" name="Google Shape;5415;p5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6" name="Google Shape;5416;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17" name="Google Shape;5417;p53"/>
          <p:cNvGrpSpPr/>
          <p:nvPr/>
        </p:nvGrpSpPr>
        <p:grpSpPr>
          <a:xfrm>
            <a:off x="6936275" y="2198888"/>
            <a:ext cx="37200" cy="2435125"/>
            <a:chOff x="367100" y="2392375"/>
            <a:chExt cx="37200" cy="2435125"/>
          </a:xfrm>
        </p:grpSpPr>
        <p:sp>
          <p:nvSpPr>
            <p:cNvPr id="5418" name="Google Shape;5418;p5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9" name="Google Shape;5419;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20" name="Google Shape;5420;p53"/>
          <p:cNvGrpSpPr/>
          <p:nvPr/>
        </p:nvGrpSpPr>
        <p:grpSpPr>
          <a:xfrm>
            <a:off x="4761588" y="3966463"/>
            <a:ext cx="37200" cy="833425"/>
            <a:chOff x="367100" y="2392375"/>
            <a:chExt cx="37200" cy="833425"/>
          </a:xfrm>
        </p:grpSpPr>
        <p:sp>
          <p:nvSpPr>
            <p:cNvPr id="5421" name="Google Shape;5421;p5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2" name="Google Shape;5422;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23" name="Google Shape;5423;p53"/>
          <p:cNvGrpSpPr/>
          <p:nvPr/>
        </p:nvGrpSpPr>
        <p:grpSpPr>
          <a:xfrm>
            <a:off x="3956488" y="4251725"/>
            <a:ext cx="37200" cy="833425"/>
            <a:chOff x="367100" y="2392375"/>
            <a:chExt cx="37200" cy="833425"/>
          </a:xfrm>
        </p:grpSpPr>
        <p:sp>
          <p:nvSpPr>
            <p:cNvPr id="5424" name="Google Shape;5424;p5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5" name="Google Shape;5425;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26" name="Google Shape;5426;p53"/>
          <p:cNvGrpSpPr/>
          <p:nvPr/>
        </p:nvGrpSpPr>
        <p:grpSpPr>
          <a:xfrm>
            <a:off x="1814563" y="1917175"/>
            <a:ext cx="37200" cy="2435125"/>
            <a:chOff x="367100" y="2392375"/>
            <a:chExt cx="37200" cy="2435125"/>
          </a:xfrm>
        </p:grpSpPr>
        <p:sp>
          <p:nvSpPr>
            <p:cNvPr id="5427" name="Google Shape;5427;p5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8" name="Google Shape;5428;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29" name="Google Shape;5429;p53"/>
          <p:cNvGrpSpPr/>
          <p:nvPr/>
        </p:nvGrpSpPr>
        <p:grpSpPr>
          <a:xfrm>
            <a:off x="1576800" y="2898750"/>
            <a:ext cx="37200" cy="833425"/>
            <a:chOff x="367100" y="2392375"/>
            <a:chExt cx="37200" cy="833425"/>
          </a:xfrm>
        </p:grpSpPr>
        <p:sp>
          <p:nvSpPr>
            <p:cNvPr id="5430" name="Google Shape;5430;p5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1" name="Google Shape;5431;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32" name="Google Shape;5432;p53"/>
          <p:cNvGrpSpPr/>
          <p:nvPr/>
        </p:nvGrpSpPr>
        <p:grpSpPr>
          <a:xfrm>
            <a:off x="973650" y="3234475"/>
            <a:ext cx="37200" cy="1232425"/>
            <a:chOff x="367100" y="2392375"/>
            <a:chExt cx="37200" cy="1232425"/>
          </a:xfrm>
        </p:grpSpPr>
        <p:sp>
          <p:nvSpPr>
            <p:cNvPr id="5433" name="Google Shape;5433;p5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4" name="Google Shape;5434;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35" name="Google Shape;5435;p53"/>
          <p:cNvGrpSpPr/>
          <p:nvPr/>
        </p:nvGrpSpPr>
        <p:grpSpPr>
          <a:xfrm>
            <a:off x="7362213" y="1487538"/>
            <a:ext cx="37200" cy="2435125"/>
            <a:chOff x="367100" y="2392375"/>
            <a:chExt cx="37200" cy="2435125"/>
          </a:xfrm>
        </p:grpSpPr>
        <p:sp>
          <p:nvSpPr>
            <p:cNvPr id="5436" name="Google Shape;5436;p5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7" name="Google Shape;5437;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38" name="Google Shape;5438;p53"/>
          <p:cNvGrpSpPr/>
          <p:nvPr/>
        </p:nvGrpSpPr>
        <p:grpSpPr>
          <a:xfrm>
            <a:off x="7848413" y="2683713"/>
            <a:ext cx="37200" cy="2435125"/>
            <a:chOff x="367100" y="2392375"/>
            <a:chExt cx="37200" cy="2435125"/>
          </a:xfrm>
        </p:grpSpPr>
        <p:sp>
          <p:nvSpPr>
            <p:cNvPr id="5439" name="Google Shape;5439;p5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0" name="Google Shape;5440;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41" name="Google Shape;5441;p53"/>
          <p:cNvGrpSpPr/>
          <p:nvPr/>
        </p:nvGrpSpPr>
        <p:grpSpPr>
          <a:xfrm>
            <a:off x="5489500" y="4085913"/>
            <a:ext cx="37200" cy="833425"/>
            <a:chOff x="367100" y="2392375"/>
            <a:chExt cx="37200" cy="833425"/>
          </a:xfrm>
        </p:grpSpPr>
        <p:sp>
          <p:nvSpPr>
            <p:cNvPr id="5442" name="Google Shape;5442;p5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3" name="Google Shape;5443;p5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44" name="Google Shape;5444;p53"/>
          <p:cNvSpPr txBox="1"/>
          <p:nvPr>
            <p:ph type="title"/>
          </p:nvPr>
        </p:nvSpPr>
        <p:spPr>
          <a:xfrm>
            <a:off x="2317950" y="1307100"/>
            <a:ext cx="45081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6_1">
    <p:spTree>
      <p:nvGrpSpPr>
        <p:cNvPr id="5445" name="Shape 5445"/>
        <p:cNvGrpSpPr/>
        <p:nvPr/>
      </p:nvGrpSpPr>
      <p:grpSpPr>
        <a:xfrm>
          <a:off x="0" y="0"/>
          <a:ext cx="0" cy="0"/>
          <a:chOff x="0" y="0"/>
          <a:chExt cx="0" cy="0"/>
        </a:xfrm>
      </p:grpSpPr>
      <p:grpSp>
        <p:nvGrpSpPr>
          <p:cNvPr id="5446" name="Google Shape;5446;p54"/>
          <p:cNvGrpSpPr/>
          <p:nvPr/>
        </p:nvGrpSpPr>
        <p:grpSpPr>
          <a:xfrm>
            <a:off x="-1062082" y="4617713"/>
            <a:ext cx="12412449" cy="1979733"/>
            <a:chOff x="516575" y="1696975"/>
            <a:chExt cx="2290500" cy="365325"/>
          </a:xfrm>
        </p:grpSpPr>
        <p:sp>
          <p:nvSpPr>
            <p:cNvPr id="5447" name="Google Shape;5447;p54"/>
            <p:cNvSpPr/>
            <p:nvPr/>
          </p:nvSpPr>
          <p:spPr>
            <a:xfrm>
              <a:off x="630750" y="1696975"/>
              <a:ext cx="2046075" cy="192250"/>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8" name="Google Shape;5448;p54"/>
            <p:cNvSpPr/>
            <p:nvPr/>
          </p:nvSpPr>
          <p:spPr>
            <a:xfrm>
              <a:off x="623175" y="1702925"/>
              <a:ext cx="2062350" cy="195900"/>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9" name="Google Shape;5449;p54"/>
            <p:cNvSpPr/>
            <p:nvPr/>
          </p:nvSpPr>
          <p:spPr>
            <a:xfrm>
              <a:off x="615600" y="1708775"/>
              <a:ext cx="2078625" cy="20075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0" name="Google Shape;5450;p54"/>
            <p:cNvSpPr/>
            <p:nvPr/>
          </p:nvSpPr>
          <p:spPr>
            <a:xfrm>
              <a:off x="608000" y="1714800"/>
              <a:ext cx="2094925" cy="205875"/>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1" name="Google Shape;5451;p54"/>
            <p:cNvSpPr/>
            <p:nvPr/>
          </p:nvSpPr>
          <p:spPr>
            <a:xfrm>
              <a:off x="600425" y="1720625"/>
              <a:ext cx="2111200" cy="211200"/>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2" name="Google Shape;5452;p54"/>
            <p:cNvSpPr/>
            <p:nvPr/>
          </p:nvSpPr>
          <p:spPr>
            <a:xfrm>
              <a:off x="592625" y="1726225"/>
              <a:ext cx="2127700" cy="217200"/>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3" name="Google Shape;5453;p54"/>
            <p:cNvSpPr/>
            <p:nvPr/>
          </p:nvSpPr>
          <p:spPr>
            <a:xfrm>
              <a:off x="585050" y="1732025"/>
              <a:ext cx="2143975" cy="223000"/>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4" name="Google Shape;5454;p54"/>
            <p:cNvSpPr/>
            <p:nvPr/>
          </p:nvSpPr>
          <p:spPr>
            <a:xfrm>
              <a:off x="577450" y="1737750"/>
              <a:ext cx="2160050" cy="229100"/>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5" name="Google Shape;5455;p54"/>
            <p:cNvSpPr/>
            <p:nvPr/>
          </p:nvSpPr>
          <p:spPr>
            <a:xfrm>
              <a:off x="569875" y="1743525"/>
              <a:ext cx="2176325" cy="235150"/>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6" name="Google Shape;5456;p54"/>
            <p:cNvSpPr/>
            <p:nvPr/>
          </p:nvSpPr>
          <p:spPr>
            <a:xfrm>
              <a:off x="562300" y="1749300"/>
              <a:ext cx="2192575" cy="2412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7" name="Google Shape;5457;p54"/>
            <p:cNvSpPr/>
            <p:nvPr/>
          </p:nvSpPr>
          <p:spPr>
            <a:xfrm>
              <a:off x="554700" y="1754925"/>
              <a:ext cx="2208875" cy="24737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8" name="Google Shape;5458;p54"/>
            <p:cNvSpPr/>
            <p:nvPr/>
          </p:nvSpPr>
          <p:spPr>
            <a:xfrm>
              <a:off x="547125" y="1760625"/>
              <a:ext cx="2225150" cy="253725"/>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9" name="Google Shape;5459;p54"/>
            <p:cNvSpPr/>
            <p:nvPr/>
          </p:nvSpPr>
          <p:spPr>
            <a:xfrm>
              <a:off x="539550" y="1766225"/>
              <a:ext cx="2241425" cy="259950"/>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0" name="Google Shape;5460;p54"/>
            <p:cNvSpPr/>
            <p:nvPr/>
          </p:nvSpPr>
          <p:spPr>
            <a:xfrm>
              <a:off x="531725" y="1771750"/>
              <a:ext cx="2257950" cy="26647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1" name="Google Shape;5461;p54"/>
            <p:cNvSpPr/>
            <p:nvPr/>
          </p:nvSpPr>
          <p:spPr>
            <a:xfrm>
              <a:off x="524150" y="1776275"/>
              <a:ext cx="2274225" cy="274200"/>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2" name="Google Shape;5462;p54"/>
            <p:cNvSpPr/>
            <p:nvPr/>
          </p:nvSpPr>
          <p:spPr>
            <a:xfrm>
              <a:off x="516575" y="1774375"/>
              <a:ext cx="2290500" cy="287925"/>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63" name="Google Shape;5463;p54"/>
          <p:cNvGrpSpPr/>
          <p:nvPr/>
        </p:nvGrpSpPr>
        <p:grpSpPr>
          <a:xfrm rot="10800000">
            <a:off x="5659718" y="4465313"/>
            <a:ext cx="12412449" cy="1979733"/>
            <a:chOff x="516575" y="1696975"/>
            <a:chExt cx="2290500" cy="365325"/>
          </a:xfrm>
        </p:grpSpPr>
        <p:sp>
          <p:nvSpPr>
            <p:cNvPr id="5464" name="Google Shape;5464;p54"/>
            <p:cNvSpPr/>
            <p:nvPr/>
          </p:nvSpPr>
          <p:spPr>
            <a:xfrm>
              <a:off x="630750" y="1696975"/>
              <a:ext cx="2046075" cy="192250"/>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5" name="Google Shape;5465;p54"/>
            <p:cNvSpPr/>
            <p:nvPr/>
          </p:nvSpPr>
          <p:spPr>
            <a:xfrm>
              <a:off x="623175" y="1702925"/>
              <a:ext cx="2062350" cy="195900"/>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6" name="Google Shape;5466;p54"/>
            <p:cNvSpPr/>
            <p:nvPr/>
          </p:nvSpPr>
          <p:spPr>
            <a:xfrm>
              <a:off x="615600" y="1708775"/>
              <a:ext cx="2078625" cy="20075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7" name="Google Shape;5467;p54"/>
            <p:cNvSpPr/>
            <p:nvPr/>
          </p:nvSpPr>
          <p:spPr>
            <a:xfrm>
              <a:off x="608000" y="1714800"/>
              <a:ext cx="2094925" cy="205875"/>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8" name="Google Shape;5468;p54"/>
            <p:cNvSpPr/>
            <p:nvPr/>
          </p:nvSpPr>
          <p:spPr>
            <a:xfrm>
              <a:off x="600425" y="1720625"/>
              <a:ext cx="2111200" cy="211200"/>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9" name="Google Shape;5469;p54"/>
            <p:cNvSpPr/>
            <p:nvPr/>
          </p:nvSpPr>
          <p:spPr>
            <a:xfrm>
              <a:off x="592625" y="1726225"/>
              <a:ext cx="2127700" cy="217200"/>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0" name="Google Shape;5470;p54"/>
            <p:cNvSpPr/>
            <p:nvPr/>
          </p:nvSpPr>
          <p:spPr>
            <a:xfrm>
              <a:off x="585050" y="1732025"/>
              <a:ext cx="2143975" cy="223000"/>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1" name="Google Shape;5471;p54"/>
            <p:cNvSpPr/>
            <p:nvPr/>
          </p:nvSpPr>
          <p:spPr>
            <a:xfrm>
              <a:off x="577450" y="1737750"/>
              <a:ext cx="2160050" cy="229100"/>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2" name="Google Shape;5472;p54"/>
            <p:cNvSpPr/>
            <p:nvPr/>
          </p:nvSpPr>
          <p:spPr>
            <a:xfrm>
              <a:off x="569875" y="1743525"/>
              <a:ext cx="2176325" cy="235150"/>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3" name="Google Shape;5473;p54"/>
            <p:cNvSpPr/>
            <p:nvPr/>
          </p:nvSpPr>
          <p:spPr>
            <a:xfrm>
              <a:off x="562300" y="1749300"/>
              <a:ext cx="2192575" cy="2412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4" name="Google Shape;5474;p54"/>
            <p:cNvSpPr/>
            <p:nvPr/>
          </p:nvSpPr>
          <p:spPr>
            <a:xfrm>
              <a:off x="554700" y="1754925"/>
              <a:ext cx="2208875" cy="24737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5" name="Google Shape;5475;p54"/>
            <p:cNvSpPr/>
            <p:nvPr/>
          </p:nvSpPr>
          <p:spPr>
            <a:xfrm>
              <a:off x="547125" y="1760625"/>
              <a:ext cx="2225150" cy="253725"/>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6" name="Google Shape;5476;p54"/>
            <p:cNvSpPr/>
            <p:nvPr/>
          </p:nvSpPr>
          <p:spPr>
            <a:xfrm>
              <a:off x="539550" y="1766225"/>
              <a:ext cx="2241425" cy="259950"/>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7" name="Google Shape;5477;p54"/>
            <p:cNvSpPr/>
            <p:nvPr/>
          </p:nvSpPr>
          <p:spPr>
            <a:xfrm>
              <a:off x="531725" y="1771750"/>
              <a:ext cx="2257950" cy="26647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8" name="Google Shape;5478;p54"/>
            <p:cNvSpPr/>
            <p:nvPr/>
          </p:nvSpPr>
          <p:spPr>
            <a:xfrm>
              <a:off x="524150" y="1776275"/>
              <a:ext cx="2274225" cy="274200"/>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9" name="Google Shape;5479;p54"/>
            <p:cNvSpPr/>
            <p:nvPr/>
          </p:nvSpPr>
          <p:spPr>
            <a:xfrm>
              <a:off x="516575" y="1774375"/>
              <a:ext cx="2290500" cy="287925"/>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80" name="Google Shape;5480;p54"/>
          <p:cNvSpPr/>
          <p:nvPr/>
        </p:nvSpPr>
        <p:spPr>
          <a:xfrm>
            <a:off x="-895000" y="45549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1" name="Google Shape;5481;p54"/>
          <p:cNvSpPr/>
          <p:nvPr/>
        </p:nvSpPr>
        <p:spPr>
          <a:xfrm>
            <a:off x="3214375" y="48479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2" name="Google Shape;5482;p54"/>
          <p:cNvSpPr/>
          <p:nvPr/>
        </p:nvSpPr>
        <p:spPr>
          <a:xfrm>
            <a:off x="834050" y="46395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3" name="Google Shape;5483;p54"/>
          <p:cNvSpPr/>
          <p:nvPr/>
        </p:nvSpPr>
        <p:spPr>
          <a:xfrm>
            <a:off x="5990238" y="48479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4" name="Google Shape;5484;p54"/>
          <p:cNvSpPr/>
          <p:nvPr/>
        </p:nvSpPr>
        <p:spPr>
          <a:xfrm>
            <a:off x="7733625" y="42510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5" name="Google Shape;5485;p54"/>
          <p:cNvSpPr/>
          <p:nvPr/>
        </p:nvSpPr>
        <p:spPr>
          <a:xfrm>
            <a:off x="1448925" y="48526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6" name="Google Shape;5486;p54"/>
          <p:cNvSpPr/>
          <p:nvPr/>
        </p:nvSpPr>
        <p:spPr>
          <a:xfrm>
            <a:off x="4385063" y="49442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87" name="Google Shape;5487;p54"/>
          <p:cNvGrpSpPr/>
          <p:nvPr/>
        </p:nvGrpSpPr>
        <p:grpSpPr>
          <a:xfrm>
            <a:off x="367100" y="3395913"/>
            <a:ext cx="37200" cy="2435125"/>
            <a:chOff x="367100" y="2392375"/>
            <a:chExt cx="37200" cy="2435125"/>
          </a:xfrm>
        </p:grpSpPr>
        <p:sp>
          <p:nvSpPr>
            <p:cNvPr id="5488" name="Google Shape;5488;p5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9" name="Google Shape;5489;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90" name="Google Shape;5490;p54"/>
          <p:cNvGrpSpPr/>
          <p:nvPr/>
        </p:nvGrpSpPr>
        <p:grpSpPr>
          <a:xfrm>
            <a:off x="1496950" y="4733550"/>
            <a:ext cx="37200" cy="833425"/>
            <a:chOff x="367100" y="2392375"/>
            <a:chExt cx="37200" cy="833425"/>
          </a:xfrm>
        </p:grpSpPr>
        <p:sp>
          <p:nvSpPr>
            <p:cNvPr id="5491" name="Google Shape;5491;p5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2" name="Google Shape;5492;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93" name="Google Shape;5493;p54"/>
          <p:cNvGrpSpPr/>
          <p:nvPr/>
        </p:nvGrpSpPr>
        <p:grpSpPr>
          <a:xfrm>
            <a:off x="2528413" y="4329800"/>
            <a:ext cx="37200" cy="1232425"/>
            <a:chOff x="367100" y="2392375"/>
            <a:chExt cx="37200" cy="1232425"/>
          </a:xfrm>
        </p:grpSpPr>
        <p:sp>
          <p:nvSpPr>
            <p:cNvPr id="5494" name="Google Shape;5494;p5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5" name="Google Shape;5495;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96" name="Google Shape;5496;p54"/>
          <p:cNvGrpSpPr/>
          <p:nvPr/>
        </p:nvGrpSpPr>
        <p:grpSpPr>
          <a:xfrm>
            <a:off x="1733350" y="4695513"/>
            <a:ext cx="37200" cy="833425"/>
            <a:chOff x="367100" y="2392375"/>
            <a:chExt cx="37200" cy="833425"/>
          </a:xfrm>
        </p:grpSpPr>
        <p:sp>
          <p:nvSpPr>
            <p:cNvPr id="5497" name="Google Shape;5497;p5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8" name="Google Shape;5498;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99" name="Google Shape;5499;p54"/>
          <p:cNvGrpSpPr/>
          <p:nvPr/>
        </p:nvGrpSpPr>
        <p:grpSpPr>
          <a:xfrm>
            <a:off x="8607850" y="3557063"/>
            <a:ext cx="37200" cy="2435125"/>
            <a:chOff x="367100" y="2392375"/>
            <a:chExt cx="37200" cy="2435125"/>
          </a:xfrm>
        </p:grpSpPr>
        <p:sp>
          <p:nvSpPr>
            <p:cNvPr id="5500" name="Google Shape;5500;p5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1" name="Google Shape;5501;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02" name="Google Shape;5502;p54"/>
          <p:cNvGrpSpPr/>
          <p:nvPr/>
        </p:nvGrpSpPr>
        <p:grpSpPr>
          <a:xfrm>
            <a:off x="658425" y="4576075"/>
            <a:ext cx="37200" cy="1232425"/>
            <a:chOff x="367100" y="2392375"/>
            <a:chExt cx="37200" cy="1232425"/>
          </a:xfrm>
        </p:grpSpPr>
        <p:sp>
          <p:nvSpPr>
            <p:cNvPr id="5503" name="Google Shape;5503;p5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4" name="Google Shape;5504;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05" name="Google Shape;5505;p54"/>
          <p:cNvGrpSpPr/>
          <p:nvPr/>
        </p:nvGrpSpPr>
        <p:grpSpPr>
          <a:xfrm>
            <a:off x="3527900" y="5000325"/>
            <a:ext cx="37200" cy="833425"/>
            <a:chOff x="367100" y="2392375"/>
            <a:chExt cx="37200" cy="833425"/>
          </a:xfrm>
        </p:grpSpPr>
        <p:sp>
          <p:nvSpPr>
            <p:cNvPr id="5506" name="Google Shape;5506;p5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7" name="Google Shape;5507;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08" name="Google Shape;5508;p54"/>
          <p:cNvGrpSpPr/>
          <p:nvPr/>
        </p:nvGrpSpPr>
        <p:grpSpPr>
          <a:xfrm>
            <a:off x="2347800" y="4836313"/>
            <a:ext cx="37200" cy="833425"/>
            <a:chOff x="367100" y="2392375"/>
            <a:chExt cx="37200" cy="833425"/>
          </a:xfrm>
        </p:grpSpPr>
        <p:sp>
          <p:nvSpPr>
            <p:cNvPr id="5509" name="Google Shape;5509;p5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0" name="Google Shape;5510;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11" name="Google Shape;5511;p54"/>
          <p:cNvGrpSpPr/>
          <p:nvPr/>
        </p:nvGrpSpPr>
        <p:grpSpPr>
          <a:xfrm>
            <a:off x="7259438" y="4961888"/>
            <a:ext cx="37200" cy="833425"/>
            <a:chOff x="367100" y="2392375"/>
            <a:chExt cx="37200" cy="833425"/>
          </a:xfrm>
        </p:grpSpPr>
        <p:sp>
          <p:nvSpPr>
            <p:cNvPr id="5512" name="Google Shape;5512;p5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3" name="Google Shape;5513;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14" name="Google Shape;5514;p54"/>
          <p:cNvGrpSpPr/>
          <p:nvPr/>
        </p:nvGrpSpPr>
        <p:grpSpPr>
          <a:xfrm>
            <a:off x="5876450" y="5025588"/>
            <a:ext cx="37200" cy="833425"/>
            <a:chOff x="367100" y="2392375"/>
            <a:chExt cx="37200" cy="833425"/>
          </a:xfrm>
        </p:grpSpPr>
        <p:sp>
          <p:nvSpPr>
            <p:cNvPr id="5515" name="Google Shape;5515;p5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6" name="Google Shape;5516;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17" name="Google Shape;5517;p54"/>
          <p:cNvGrpSpPr/>
          <p:nvPr/>
        </p:nvGrpSpPr>
        <p:grpSpPr>
          <a:xfrm>
            <a:off x="5087700" y="4924113"/>
            <a:ext cx="37200" cy="833425"/>
            <a:chOff x="367100" y="2392375"/>
            <a:chExt cx="37200" cy="833425"/>
          </a:xfrm>
        </p:grpSpPr>
        <p:sp>
          <p:nvSpPr>
            <p:cNvPr id="5518" name="Google Shape;5518;p5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9" name="Google Shape;5519;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20" name="Google Shape;5520;p54"/>
          <p:cNvGrpSpPr/>
          <p:nvPr/>
        </p:nvGrpSpPr>
        <p:grpSpPr>
          <a:xfrm>
            <a:off x="6722900" y="5003300"/>
            <a:ext cx="37200" cy="1232425"/>
            <a:chOff x="367100" y="2392375"/>
            <a:chExt cx="37200" cy="1232425"/>
          </a:xfrm>
        </p:grpSpPr>
        <p:sp>
          <p:nvSpPr>
            <p:cNvPr id="5521" name="Google Shape;5521;p5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2" name="Google Shape;5522;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23" name="Google Shape;5523;p54"/>
          <p:cNvGrpSpPr/>
          <p:nvPr/>
        </p:nvGrpSpPr>
        <p:grpSpPr>
          <a:xfrm>
            <a:off x="7961675" y="4576075"/>
            <a:ext cx="37200" cy="833425"/>
            <a:chOff x="367100" y="2392375"/>
            <a:chExt cx="37200" cy="833425"/>
          </a:xfrm>
        </p:grpSpPr>
        <p:sp>
          <p:nvSpPr>
            <p:cNvPr id="5524" name="Google Shape;5524;p5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5" name="Google Shape;5525;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26" name="Google Shape;5526;p54"/>
          <p:cNvGrpSpPr/>
          <p:nvPr/>
        </p:nvGrpSpPr>
        <p:grpSpPr>
          <a:xfrm>
            <a:off x="8312775" y="4639538"/>
            <a:ext cx="37200" cy="833425"/>
            <a:chOff x="367100" y="2392375"/>
            <a:chExt cx="37200" cy="833425"/>
          </a:xfrm>
        </p:grpSpPr>
        <p:sp>
          <p:nvSpPr>
            <p:cNvPr id="5527" name="Google Shape;5527;p5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8" name="Google Shape;5528;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29" name="Google Shape;5529;p54"/>
          <p:cNvGrpSpPr/>
          <p:nvPr/>
        </p:nvGrpSpPr>
        <p:grpSpPr>
          <a:xfrm>
            <a:off x="8994688" y="4376575"/>
            <a:ext cx="37200" cy="1232425"/>
            <a:chOff x="367100" y="2392375"/>
            <a:chExt cx="37200" cy="1232425"/>
          </a:xfrm>
        </p:grpSpPr>
        <p:sp>
          <p:nvSpPr>
            <p:cNvPr id="5530" name="Google Shape;5530;p5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1" name="Google Shape;5531;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32" name="Google Shape;5532;p54"/>
          <p:cNvSpPr/>
          <p:nvPr/>
        </p:nvSpPr>
        <p:spPr>
          <a:xfrm>
            <a:off x="6807341" y="51261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33" name="Google Shape;5533;p54"/>
          <p:cNvGrpSpPr/>
          <p:nvPr/>
        </p:nvGrpSpPr>
        <p:grpSpPr>
          <a:xfrm>
            <a:off x="179163" y="4158425"/>
            <a:ext cx="37200" cy="1232425"/>
            <a:chOff x="367100" y="2392375"/>
            <a:chExt cx="37200" cy="1232425"/>
          </a:xfrm>
        </p:grpSpPr>
        <p:sp>
          <p:nvSpPr>
            <p:cNvPr id="5534" name="Google Shape;5534;p5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5" name="Google Shape;5535;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36" name="Google Shape;5536;p54"/>
          <p:cNvGrpSpPr/>
          <p:nvPr/>
        </p:nvGrpSpPr>
        <p:grpSpPr>
          <a:xfrm>
            <a:off x="4435463" y="5076500"/>
            <a:ext cx="37200" cy="833425"/>
            <a:chOff x="367100" y="2392375"/>
            <a:chExt cx="37200" cy="833425"/>
          </a:xfrm>
        </p:grpSpPr>
        <p:sp>
          <p:nvSpPr>
            <p:cNvPr id="5537" name="Google Shape;5537;p5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8" name="Google Shape;5538;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39" name="Google Shape;5539;p54"/>
          <p:cNvGrpSpPr/>
          <p:nvPr/>
        </p:nvGrpSpPr>
        <p:grpSpPr>
          <a:xfrm>
            <a:off x="3121763" y="4496025"/>
            <a:ext cx="37200" cy="1232425"/>
            <a:chOff x="367100" y="2392375"/>
            <a:chExt cx="37200" cy="1232425"/>
          </a:xfrm>
        </p:grpSpPr>
        <p:sp>
          <p:nvSpPr>
            <p:cNvPr id="5540" name="Google Shape;5540;p5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1" name="Google Shape;5541;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42" name="Google Shape;5542;p54"/>
          <p:cNvGrpSpPr/>
          <p:nvPr/>
        </p:nvGrpSpPr>
        <p:grpSpPr>
          <a:xfrm>
            <a:off x="1053675" y="4060475"/>
            <a:ext cx="37200" cy="2435125"/>
            <a:chOff x="367100" y="2392375"/>
            <a:chExt cx="37200" cy="2435125"/>
          </a:xfrm>
        </p:grpSpPr>
        <p:sp>
          <p:nvSpPr>
            <p:cNvPr id="5543" name="Google Shape;5543;p5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4" name="Google Shape;5544;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45" name="Google Shape;5545;p54"/>
          <p:cNvGrpSpPr/>
          <p:nvPr/>
        </p:nvGrpSpPr>
        <p:grpSpPr>
          <a:xfrm>
            <a:off x="6101263" y="4161038"/>
            <a:ext cx="37200" cy="2435125"/>
            <a:chOff x="367100" y="2392375"/>
            <a:chExt cx="37200" cy="2435125"/>
          </a:xfrm>
        </p:grpSpPr>
        <p:sp>
          <p:nvSpPr>
            <p:cNvPr id="5546" name="Google Shape;5546;p5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7" name="Google Shape;5547;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48" name="Google Shape;5548;p54"/>
          <p:cNvSpPr/>
          <p:nvPr/>
        </p:nvSpPr>
        <p:spPr>
          <a:xfrm>
            <a:off x="2148550" y="46484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49" name="Google Shape;5549;p54"/>
          <p:cNvGrpSpPr/>
          <p:nvPr/>
        </p:nvGrpSpPr>
        <p:grpSpPr>
          <a:xfrm>
            <a:off x="7761438" y="4275650"/>
            <a:ext cx="37200" cy="2435125"/>
            <a:chOff x="367100" y="2392375"/>
            <a:chExt cx="37200" cy="2435125"/>
          </a:xfrm>
        </p:grpSpPr>
        <p:sp>
          <p:nvSpPr>
            <p:cNvPr id="5550" name="Google Shape;5550;p5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1" name="Google Shape;5551;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52" name="Google Shape;5552;p54"/>
          <p:cNvGrpSpPr/>
          <p:nvPr/>
        </p:nvGrpSpPr>
        <p:grpSpPr>
          <a:xfrm>
            <a:off x="8880050" y="3093813"/>
            <a:ext cx="37200" cy="2435125"/>
            <a:chOff x="367100" y="2392375"/>
            <a:chExt cx="37200" cy="2435125"/>
          </a:xfrm>
        </p:grpSpPr>
        <p:sp>
          <p:nvSpPr>
            <p:cNvPr id="5553" name="Google Shape;5553;p5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4" name="Google Shape;5554;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55" name="Google Shape;5555;p54"/>
          <p:cNvGrpSpPr/>
          <p:nvPr/>
        </p:nvGrpSpPr>
        <p:grpSpPr>
          <a:xfrm>
            <a:off x="3407038" y="4060475"/>
            <a:ext cx="37200" cy="2435125"/>
            <a:chOff x="367100" y="2392375"/>
            <a:chExt cx="37200" cy="2435125"/>
          </a:xfrm>
        </p:grpSpPr>
        <p:sp>
          <p:nvSpPr>
            <p:cNvPr id="5556" name="Google Shape;5556;p5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7" name="Google Shape;5557;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58" name="Google Shape;5558;p54"/>
          <p:cNvGrpSpPr/>
          <p:nvPr/>
        </p:nvGrpSpPr>
        <p:grpSpPr>
          <a:xfrm>
            <a:off x="5684350" y="4024275"/>
            <a:ext cx="37200" cy="2435125"/>
            <a:chOff x="367100" y="2392375"/>
            <a:chExt cx="37200" cy="2435125"/>
          </a:xfrm>
        </p:grpSpPr>
        <p:sp>
          <p:nvSpPr>
            <p:cNvPr id="5559" name="Google Shape;5559;p5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0" name="Google Shape;5560;p5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61" name="Google Shape;5561;p54"/>
          <p:cNvSpPr txBox="1"/>
          <p:nvPr>
            <p:ph type="title"/>
          </p:nvPr>
        </p:nvSpPr>
        <p:spPr>
          <a:xfrm>
            <a:off x="720075"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562" name="Google Shape;5562;p54"/>
          <p:cNvSpPr txBox="1"/>
          <p:nvPr>
            <p:ph idx="2" type="title"/>
          </p:nvPr>
        </p:nvSpPr>
        <p:spPr>
          <a:xfrm>
            <a:off x="937700" y="2726027"/>
            <a:ext cx="21753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5563" name="Google Shape;5563;p54"/>
          <p:cNvSpPr txBox="1"/>
          <p:nvPr>
            <p:ph idx="1" type="subTitle"/>
          </p:nvPr>
        </p:nvSpPr>
        <p:spPr>
          <a:xfrm>
            <a:off x="937700" y="3081981"/>
            <a:ext cx="2175300" cy="7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564" name="Google Shape;5564;p54"/>
          <p:cNvSpPr txBox="1"/>
          <p:nvPr>
            <p:ph idx="3" type="title"/>
          </p:nvPr>
        </p:nvSpPr>
        <p:spPr>
          <a:xfrm>
            <a:off x="3484425" y="2726027"/>
            <a:ext cx="21753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5565" name="Google Shape;5565;p54"/>
          <p:cNvSpPr txBox="1"/>
          <p:nvPr>
            <p:ph idx="4" type="subTitle"/>
          </p:nvPr>
        </p:nvSpPr>
        <p:spPr>
          <a:xfrm>
            <a:off x="3484421" y="3081981"/>
            <a:ext cx="2175300" cy="7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566" name="Google Shape;5566;p54"/>
          <p:cNvSpPr txBox="1"/>
          <p:nvPr>
            <p:ph idx="5" type="title"/>
          </p:nvPr>
        </p:nvSpPr>
        <p:spPr>
          <a:xfrm>
            <a:off x="6031149" y="2726027"/>
            <a:ext cx="21753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5567" name="Google Shape;5567;p54"/>
          <p:cNvSpPr txBox="1"/>
          <p:nvPr>
            <p:ph idx="6" type="subTitle"/>
          </p:nvPr>
        </p:nvSpPr>
        <p:spPr>
          <a:xfrm>
            <a:off x="6031148" y="3081981"/>
            <a:ext cx="2175300" cy="7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568" name="Google Shape;5568;p54"/>
          <p:cNvSpPr txBox="1"/>
          <p:nvPr>
            <p:ph idx="7" type="title"/>
          </p:nvPr>
        </p:nvSpPr>
        <p:spPr>
          <a:xfrm>
            <a:off x="1502000" y="1342018"/>
            <a:ext cx="1046700" cy="44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3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5569" name="Google Shape;5569;p54"/>
          <p:cNvSpPr txBox="1"/>
          <p:nvPr>
            <p:ph idx="8" type="title"/>
          </p:nvPr>
        </p:nvSpPr>
        <p:spPr>
          <a:xfrm>
            <a:off x="4048721" y="1342093"/>
            <a:ext cx="1046700" cy="44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3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5570" name="Google Shape;5570;p54"/>
          <p:cNvSpPr txBox="1"/>
          <p:nvPr>
            <p:ph idx="9" type="title"/>
          </p:nvPr>
        </p:nvSpPr>
        <p:spPr>
          <a:xfrm>
            <a:off x="6595448" y="1342093"/>
            <a:ext cx="1046700" cy="44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3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5571" name="Google Shape;5571;p54"/>
          <p:cNvSpPr/>
          <p:nvPr/>
        </p:nvSpPr>
        <p:spPr>
          <a:xfrm>
            <a:off x="8868638" y="26304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2" name="Google Shape;5572;p54"/>
          <p:cNvSpPr/>
          <p:nvPr/>
        </p:nvSpPr>
        <p:spPr>
          <a:xfrm>
            <a:off x="5535913" y="-2202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3" name="Google Shape;5573;p54"/>
          <p:cNvSpPr/>
          <p:nvPr/>
        </p:nvSpPr>
        <p:spPr>
          <a:xfrm>
            <a:off x="-319712" y="27855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5574" name="Shape 5574"/>
        <p:cNvGrpSpPr/>
        <p:nvPr/>
      </p:nvGrpSpPr>
      <p:grpSpPr>
        <a:xfrm>
          <a:off x="0" y="0"/>
          <a:ext cx="0" cy="0"/>
          <a:chOff x="0" y="0"/>
          <a:chExt cx="0" cy="0"/>
        </a:xfrm>
      </p:grpSpPr>
      <p:grpSp>
        <p:nvGrpSpPr>
          <p:cNvPr id="5575" name="Google Shape;5575;p55"/>
          <p:cNvGrpSpPr/>
          <p:nvPr/>
        </p:nvGrpSpPr>
        <p:grpSpPr>
          <a:xfrm rot="-2558527">
            <a:off x="5776676" y="656619"/>
            <a:ext cx="9144542" cy="2877764"/>
            <a:chOff x="3025400" y="1754925"/>
            <a:chExt cx="7141649" cy="2247459"/>
          </a:xfrm>
        </p:grpSpPr>
        <p:sp>
          <p:nvSpPr>
            <p:cNvPr id="5576" name="Google Shape;5576;p55"/>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7" name="Google Shape;5577;p55"/>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8" name="Google Shape;5578;p55"/>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9" name="Google Shape;5579;p55"/>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0" name="Google Shape;5580;p55"/>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1" name="Google Shape;5581;p55"/>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2" name="Google Shape;5582;p55"/>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3" name="Google Shape;5583;p55"/>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4" name="Google Shape;5584;p55"/>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5" name="Google Shape;5585;p55"/>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6" name="Google Shape;5586;p55"/>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7" name="Google Shape;5587;p55"/>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8" name="Google Shape;5588;p55"/>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9" name="Google Shape;5589;p55"/>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0" name="Google Shape;5590;p55"/>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1" name="Google Shape;5591;p55"/>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2" name="Google Shape;5592;p55"/>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3" name="Google Shape;5593;p55"/>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4" name="Google Shape;5594;p55"/>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5" name="Google Shape;5595;p55"/>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6" name="Google Shape;5596;p55"/>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7" name="Google Shape;5597;p55"/>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8" name="Google Shape;5598;p55"/>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9" name="Google Shape;5599;p55"/>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0" name="Google Shape;5600;p55"/>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1" name="Google Shape;5601;p55"/>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2" name="Google Shape;5602;p55"/>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03" name="Google Shape;5603;p55"/>
          <p:cNvGrpSpPr/>
          <p:nvPr/>
        </p:nvGrpSpPr>
        <p:grpSpPr>
          <a:xfrm rot="3372341">
            <a:off x="-4106799" y="656629"/>
            <a:ext cx="9144484" cy="2877746"/>
            <a:chOff x="3025400" y="1754925"/>
            <a:chExt cx="7141649" cy="2247459"/>
          </a:xfrm>
        </p:grpSpPr>
        <p:sp>
          <p:nvSpPr>
            <p:cNvPr id="5604" name="Google Shape;5604;p55"/>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5" name="Google Shape;5605;p55"/>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6" name="Google Shape;5606;p55"/>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7" name="Google Shape;5607;p55"/>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8" name="Google Shape;5608;p55"/>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9" name="Google Shape;5609;p55"/>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0" name="Google Shape;5610;p55"/>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1" name="Google Shape;5611;p55"/>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2" name="Google Shape;5612;p55"/>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3" name="Google Shape;5613;p55"/>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4" name="Google Shape;5614;p55"/>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5" name="Google Shape;5615;p55"/>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6" name="Google Shape;5616;p55"/>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7" name="Google Shape;5617;p55"/>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8" name="Google Shape;5618;p55"/>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9" name="Google Shape;5619;p55"/>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0" name="Google Shape;5620;p55"/>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1" name="Google Shape;5621;p55"/>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2" name="Google Shape;5622;p55"/>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3" name="Google Shape;5623;p55"/>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4" name="Google Shape;5624;p55"/>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5" name="Google Shape;5625;p55"/>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6" name="Google Shape;5626;p55"/>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7" name="Google Shape;5627;p55"/>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8" name="Google Shape;5628;p55"/>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9" name="Google Shape;5629;p55"/>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0" name="Google Shape;5630;p55"/>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31" name="Google Shape;5631;p55"/>
          <p:cNvSpPr/>
          <p:nvPr/>
        </p:nvSpPr>
        <p:spPr>
          <a:xfrm>
            <a:off x="920463" y="23628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2" name="Google Shape;5632;p55"/>
          <p:cNvSpPr/>
          <p:nvPr/>
        </p:nvSpPr>
        <p:spPr>
          <a:xfrm>
            <a:off x="-612075" y="3781937"/>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3" name="Google Shape;5633;p55"/>
          <p:cNvSpPr/>
          <p:nvPr/>
        </p:nvSpPr>
        <p:spPr>
          <a:xfrm>
            <a:off x="1228588" y="41491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4" name="Google Shape;5634;p55"/>
          <p:cNvSpPr/>
          <p:nvPr/>
        </p:nvSpPr>
        <p:spPr>
          <a:xfrm>
            <a:off x="6145588" y="39971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5" name="Google Shape;5635;p55"/>
          <p:cNvSpPr/>
          <p:nvPr/>
        </p:nvSpPr>
        <p:spPr>
          <a:xfrm>
            <a:off x="6524900" y="23129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6" name="Google Shape;5636;p55"/>
          <p:cNvSpPr/>
          <p:nvPr/>
        </p:nvSpPr>
        <p:spPr>
          <a:xfrm>
            <a:off x="1448925" y="45478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7" name="Google Shape;5637;p55"/>
          <p:cNvSpPr/>
          <p:nvPr/>
        </p:nvSpPr>
        <p:spPr>
          <a:xfrm>
            <a:off x="4385063" y="46394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8" name="Google Shape;5638;p55"/>
          <p:cNvSpPr/>
          <p:nvPr/>
        </p:nvSpPr>
        <p:spPr>
          <a:xfrm>
            <a:off x="131463" y="36322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39" name="Google Shape;5639;p55"/>
          <p:cNvGrpSpPr/>
          <p:nvPr/>
        </p:nvGrpSpPr>
        <p:grpSpPr>
          <a:xfrm>
            <a:off x="367100" y="3091113"/>
            <a:ext cx="37200" cy="2435125"/>
            <a:chOff x="367100" y="2392375"/>
            <a:chExt cx="37200" cy="2435125"/>
          </a:xfrm>
        </p:grpSpPr>
        <p:sp>
          <p:nvSpPr>
            <p:cNvPr id="5640" name="Google Shape;5640;p5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1" name="Google Shape;5641;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42" name="Google Shape;5642;p55"/>
          <p:cNvGrpSpPr/>
          <p:nvPr/>
        </p:nvGrpSpPr>
        <p:grpSpPr>
          <a:xfrm>
            <a:off x="1496950" y="4428750"/>
            <a:ext cx="37200" cy="833425"/>
            <a:chOff x="367100" y="2392375"/>
            <a:chExt cx="37200" cy="833425"/>
          </a:xfrm>
        </p:grpSpPr>
        <p:sp>
          <p:nvSpPr>
            <p:cNvPr id="5643" name="Google Shape;5643;p5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4" name="Google Shape;5644;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45" name="Google Shape;5645;p55"/>
          <p:cNvGrpSpPr/>
          <p:nvPr/>
        </p:nvGrpSpPr>
        <p:grpSpPr>
          <a:xfrm>
            <a:off x="2528413" y="4025000"/>
            <a:ext cx="37200" cy="1232425"/>
            <a:chOff x="367100" y="2392375"/>
            <a:chExt cx="37200" cy="1232425"/>
          </a:xfrm>
        </p:grpSpPr>
        <p:sp>
          <p:nvSpPr>
            <p:cNvPr id="5646" name="Google Shape;5646;p5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7" name="Google Shape;5647;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48" name="Google Shape;5648;p55"/>
          <p:cNvGrpSpPr/>
          <p:nvPr/>
        </p:nvGrpSpPr>
        <p:grpSpPr>
          <a:xfrm>
            <a:off x="1733350" y="4390713"/>
            <a:ext cx="37200" cy="833425"/>
            <a:chOff x="367100" y="2392375"/>
            <a:chExt cx="37200" cy="833425"/>
          </a:xfrm>
        </p:grpSpPr>
        <p:sp>
          <p:nvSpPr>
            <p:cNvPr id="5649" name="Google Shape;5649;p5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0" name="Google Shape;5650;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51" name="Google Shape;5651;p55"/>
          <p:cNvGrpSpPr/>
          <p:nvPr/>
        </p:nvGrpSpPr>
        <p:grpSpPr>
          <a:xfrm>
            <a:off x="8607850" y="3252263"/>
            <a:ext cx="37200" cy="2435125"/>
            <a:chOff x="367100" y="2392375"/>
            <a:chExt cx="37200" cy="2435125"/>
          </a:xfrm>
        </p:grpSpPr>
        <p:sp>
          <p:nvSpPr>
            <p:cNvPr id="5652" name="Google Shape;5652;p5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3" name="Google Shape;5653;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54" name="Google Shape;5654;p55"/>
          <p:cNvGrpSpPr/>
          <p:nvPr/>
        </p:nvGrpSpPr>
        <p:grpSpPr>
          <a:xfrm>
            <a:off x="658425" y="4271275"/>
            <a:ext cx="37200" cy="1232425"/>
            <a:chOff x="367100" y="2392375"/>
            <a:chExt cx="37200" cy="1232425"/>
          </a:xfrm>
        </p:grpSpPr>
        <p:sp>
          <p:nvSpPr>
            <p:cNvPr id="5655" name="Google Shape;5655;p5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6" name="Google Shape;5656;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57" name="Google Shape;5657;p55"/>
          <p:cNvGrpSpPr/>
          <p:nvPr/>
        </p:nvGrpSpPr>
        <p:grpSpPr>
          <a:xfrm>
            <a:off x="3527900" y="4695525"/>
            <a:ext cx="37200" cy="833425"/>
            <a:chOff x="367100" y="2392375"/>
            <a:chExt cx="37200" cy="833425"/>
          </a:xfrm>
        </p:grpSpPr>
        <p:sp>
          <p:nvSpPr>
            <p:cNvPr id="5658" name="Google Shape;5658;p5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9" name="Google Shape;5659;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60" name="Google Shape;5660;p55"/>
          <p:cNvGrpSpPr/>
          <p:nvPr/>
        </p:nvGrpSpPr>
        <p:grpSpPr>
          <a:xfrm>
            <a:off x="2347800" y="4531513"/>
            <a:ext cx="37200" cy="833425"/>
            <a:chOff x="367100" y="2392375"/>
            <a:chExt cx="37200" cy="833425"/>
          </a:xfrm>
        </p:grpSpPr>
        <p:sp>
          <p:nvSpPr>
            <p:cNvPr id="5661" name="Google Shape;5661;p5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2" name="Google Shape;5662;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63" name="Google Shape;5663;p55"/>
          <p:cNvGrpSpPr/>
          <p:nvPr/>
        </p:nvGrpSpPr>
        <p:grpSpPr>
          <a:xfrm>
            <a:off x="7259438" y="4657088"/>
            <a:ext cx="37200" cy="833425"/>
            <a:chOff x="367100" y="2392375"/>
            <a:chExt cx="37200" cy="833425"/>
          </a:xfrm>
        </p:grpSpPr>
        <p:sp>
          <p:nvSpPr>
            <p:cNvPr id="5664" name="Google Shape;5664;p5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5" name="Google Shape;5665;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66" name="Google Shape;5666;p55"/>
          <p:cNvGrpSpPr/>
          <p:nvPr/>
        </p:nvGrpSpPr>
        <p:grpSpPr>
          <a:xfrm>
            <a:off x="5876450" y="4720788"/>
            <a:ext cx="37200" cy="833425"/>
            <a:chOff x="367100" y="2392375"/>
            <a:chExt cx="37200" cy="833425"/>
          </a:xfrm>
        </p:grpSpPr>
        <p:sp>
          <p:nvSpPr>
            <p:cNvPr id="5667" name="Google Shape;5667;p5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8" name="Google Shape;5668;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69" name="Google Shape;5669;p55"/>
          <p:cNvGrpSpPr/>
          <p:nvPr/>
        </p:nvGrpSpPr>
        <p:grpSpPr>
          <a:xfrm>
            <a:off x="5087700" y="4619313"/>
            <a:ext cx="37200" cy="833425"/>
            <a:chOff x="367100" y="2392375"/>
            <a:chExt cx="37200" cy="833425"/>
          </a:xfrm>
        </p:grpSpPr>
        <p:sp>
          <p:nvSpPr>
            <p:cNvPr id="5670" name="Google Shape;5670;p5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1" name="Google Shape;5671;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72" name="Google Shape;5672;p55"/>
          <p:cNvGrpSpPr/>
          <p:nvPr/>
        </p:nvGrpSpPr>
        <p:grpSpPr>
          <a:xfrm>
            <a:off x="6722900" y="4698500"/>
            <a:ext cx="37200" cy="1232425"/>
            <a:chOff x="367100" y="2392375"/>
            <a:chExt cx="37200" cy="1232425"/>
          </a:xfrm>
        </p:grpSpPr>
        <p:sp>
          <p:nvSpPr>
            <p:cNvPr id="5673" name="Google Shape;5673;p5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4" name="Google Shape;5674;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75" name="Google Shape;5675;p55"/>
          <p:cNvGrpSpPr/>
          <p:nvPr/>
        </p:nvGrpSpPr>
        <p:grpSpPr>
          <a:xfrm>
            <a:off x="7961675" y="4271275"/>
            <a:ext cx="37200" cy="833425"/>
            <a:chOff x="367100" y="2392375"/>
            <a:chExt cx="37200" cy="833425"/>
          </a:xfrm>
        </p:grpSpPr>
        <p:sp>
          <p:nvSpPr>
            <p:cNvPr id="5676" name="Google Shape;5676;p5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7" name="Google Shape;5677;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78" name="Google Shape;5678;p55"/>
          <p:cNvGrpSpPr/>
          <p:nvPr/>
        </p:nvGrpSpPr>
        <p:grpSpPr>
          <a:xfrm>
            <a:off x="8312775" y="4334738"/>
            <a:ext cx="37200" cy="833425"/>
            <a:chOff x="367100" y="2392375"/>
            <a:chExt cx="37200" cy="833425"/>
          </a:xfrm>
        </p:grpSpPr>
        <p:sp>
          <p:nvSpPr>
            <p:cNvPr id="5679" name="Google Shape;5679;p5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0" name="Google Shape;5680;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81" name="Google Shape;5681;p55"/>
          <p:cNvGrpSpPr/>
          <p:nvPr/>
        </p:nvGrpSpPr>
        <p:grpSpPr>
          <a:xfrm>
            <a:off x="8994688" y="4071775"/>
            <a:ext cx="37200" cy="1232425"/>
            <a:chOff x="367100" y="2392375"/>
            <a:chExt cx="37200" cy="1232425"/>
          </a:xfrm>
        </p:grpSpPr>
        <p:sp>
          <p:nvSpPr>
            <p:cNvPr id="5682" name="Google Shape;5682;p5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3" name="Google Shape;5683;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84" name="Google Shape;5684;p55"/>
          <p:cNvSpPr/>
          <p:nvPr/>
        </p:nvSpPr>
        <p:spPr>
          <a:xfrm>
            <a:off x="7713300" y="40110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5" name="Google Shape;5685;p55"/>
          <p:cNvSpPr/>
          <p:nvPr/>
        </p:nvSpPr>
        <p:spPr>
          <a:xfrm>
            <a:off x="6807341" y="48213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86" name="Google Shape;5686;p55"/>
          <p:cNvGrpSpPr/>
          <p:nvPr/>
        </p:nvGrpSpPr>
        <p:grpSpPr>
          <a:xfrm>
            <a:off x="179163" y="3853625"/>
            <a:ext cx="37200" cy="1232425"/>
            <a:chOff x="367100" y="2392375"/>
            <a:chExt cx="37200" cy="1232425"/>
          </a:xfrm>
        </p:grpSpPr>
        <p:sp>
          <p:nvSpPr>
            <p:cNvPr id="5687" name="Google Shape;5687;p5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8" name="Google Shape;5688;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89" name="Google Shape;5689;p55"/>
          <p:cNvGrpSpPr/>
          <p:nvPr/>
        </p:nvGrpSpPr>
        <p:grpSpPr>
          <a:xfrm>
            <a:off x="4435463" y="4771700"/>
            <a:ext cx="37200" cy="833425"/>
            <a:chOff x="367100" y="2392375"/>
            <a:chExt cx="37200" cy="833425"/>
          </a:xfrm>
        </p:grpSpPr>
        <p:sp>
          <p:nvSpPr>
            <p:cNvPr id="5690" name="Google Shape;5690;p5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1" name="Google Shape;5691;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92" name="Google Shape;5692;p55"/>
          <p:cNvGrpSpPr/>
          <p:nvPr/>
        </p:nvGrpSpPr>
        <p:grpSpPr>
          <a:xfrm>
            <a:off x="3121763" y="4191225"/>
            <a:ext cx="37200" cy="1232425"/>
            <a:chOff x="367100" y="2392375"/>
            <a:chExt cx="37200" cy="1232425"/>
          </a:xfrm>
        </p:grpSpPr>
        <p:sp>
          <p:nvSpPr>
            <p:cNvPr id="5693" name="Google Shape;5693;p5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4" name="Google Shape;5694;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95" name="Google Shape;5695;p55"/>
          <p:cNvGrpSpPr/>
          <p:nvPr/>
        </p:nvGrpSpPr>
        <p:grpSpPr>
          <a:xfrm>
            <a:off x="2067975" y="3755675"/>
            <a:ext cx="37200" cy="2435125"/>
            <a:chOff x="367100" y="2392375"/>
            <a:chExt cx="37200" cy="2435125"/>
          </a:xfrm>
        </p:grpSpPr>
        <p:sp>
          <p:nvSpPr>
            <p:cNvPr id="5696" name="Google Shape;5696;p5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7" name="Google Shape;5697;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98" name="Google Shape;5698;p55"/>
          <p:cNvGrpSpPr/>
          <p:nvPr/>
        </p:nvGrpSpPr>
        <p:grpSpPr>
          <a:xfrm>
            <a:off x="6400500" y="3856238"/>
            <a:ext cx="37200" cy="2435125"/>
            <a:chOff x="367100" y="2392375"/>
            <a:chExt cx="37200" cy="2435125"/>
          </a:xfrm>
        </p:grpSpPr>
        <p:sp>
          <p:nvSpPr>
            <p:cNvPr id="5699" name="Google Shape;5699;p5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0" name="Google Shape;5700;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01" name="Google Shape;5701;p55"/>
          <p:cNvSpPr/>
          <p:nvPr/>
        </p:nvSpPr>
        <p:spPr>
          <a:xfrm>
            <a:off x="2148550" y="43436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2" name="Google Shape;5702;p55"/>
          <p:cNvSpPr/>
          <p:nvPr/>
        </p:nvSpPr>
        <p:spPr>
          <a:xfrm>
            <a:off x="6487338" y="37900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03" name="Google Shape;5703;p55"/>
          <p:cNvGrpSpPr/>
          <p:nvPr/>
        </p:nvGrpSpPr>
        <p:grpSpPr>
          <a:xfrm>
            <a:off x="7679063" y="3919925"/>
            <a:ext cx="37200" cy="2435125"/>
            <a:chOff x="367100" y="2392375"/>
            <a:chExt cx="37200" cy="2435125"/>
          </a:xfrm>
        </p:grpSpPr>
        <p:sp>
          <p:nvSpPr>
            <p:cNvPr id="5704" name="Google Shape;5704;p5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5" name="Google Shape;5705;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06" name="Google Shape;5706;p55"/>
          <p:cNvGrpSpPr/>
          <p:nvPr/>
        </p:nvGrpSpPr>
        <p:grpSpPr>
          <a:xfrm>
            <a:off x="8880050" y="2789013"/>
            <a:ext cx="37200" cy="2435125"/>
            <a:chOff x="367100" y="2392375"/>
            <a:chExt cx="37200" cy="2435125"/>
          </a:xfrm>
        </p:grpSpPr>
        <p:sp>
          <p:nvSpPr>
            <p:cNvPr id="5707" name="Google Shape;5707;p5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8" name="Google Shape;5708;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09" name="Google Shape;5709;p55"/>
          <p:cNvGrpSpPr/>
          <p:nvPr/>
        </p:nvGrpSpPr>
        <p:grpSpPr>
          <a:xfrm>
            <a:off x="1257825" y="2336563"/>
            <a:ext cx="37200" cy="2435125"/>
            <a:chOff x="367100" y="2392375"/>
            <a:chExt cx="37200" cy="2435125"/>
          </a:xfrm>
        </p:grpSpPr>
        <p:sp>
          <p:nvSpPr>
            <p:cNvPr id="5710" name="Google Shape;5710;p5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1" name="Google Shape;5711;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12" name="Google Shape;5712;p55"/>
          <p:cNvGrpSpPr/>
          <p:nvPr/>
        </p:nvGrpSpPr>
        <p:grpSpPr>
          <a:xfrm>
            <a:off x="6707675" y="2503688"/>
            <a:ext cx="37200" cy="2435125"/>
            <a:chOff x="367100" y="2392375"/>
            <a:chExt cx="37200" cy="2435125"/>
          </a:xfrm>
        </p:grpSpPr>
        <p:sp>
          <p:nvSpPr>
            <p:cNvPr id="5713" name="Google Shape;5713;p5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4" name="Google Shape;5714;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15" name="Google Shape;5715;p55"/>
          <p:cNvGrpSpPr/>
          <p:nvPr/>
        </p:nvGrpSpPr>
        <p:grpSpPr>
          <a:xfrm>
            <a:off x="4833388" y="4619313"/>
            <a:ext cx="37200" cy="833425"/>
            <a:chOff x="367100" y="2392375"/>
            <a:chExt cx="37200" cy="833425"/>
          </a:xfrm>
        </p:grpSpPr>
        <p:sp>
          <p:nvSpPr>
            <p:cNvPr id="5716" name="Google Shape;5716;p5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7" name="Google Shape;5717;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18" name="Google Shape;5718;p55"/>
          <p:cNvGrpSpPr/>
          <p:nvPr/>
        </p:nvGrpSpPr>
        <p:grpSpPr>
          <a:xfrm>
            <a:off x="3956488" y="4556525"/>
            <a:ext cx="37200" cy="833425"/>
            <a:chOff x="367100" y="2392375"/>
            <a:chExt cx="37200" cy="833425"/>
          </a:xfrm>
        </p:grpSpPr>
        <p:sp>
          <p:nvSpPr>
            <p:cNvPr id="5719" name="Google Shape;5719;p5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0" name="Google Shape;5720;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21" name="Google Shape;5721;p55"/>
          <p:cNvGrpSpPr/>
          <p:nvPr/>
        </p:nvGrpSpPr>
        <p:grpSpPr>
          <a:xfrm>
            <a:off x="1814563" y="2221975"/>
            <a:ext cx="37200" cy="2435125"/>
            <a:chOff x="367100" y="2392375"/>
            <a:chExt cx="37200" cy="2435125"/>
          </a:xfrm>
        </p:grpSpPr>
        <p:sp>
          <p:nvSpPr>
            <p:cNvPr id="5722" name="Google Shape;5722;p5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3" name="Google Shape;5723;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24" name="Google Shape;5724;p55"/>
          <p:cNvGrpSpPr/>
          <p:nvPr/>
        </p:nvGrpSpPr>
        <p:grpSpPr>
          <a:xfrm>
            <a:off x="1576800" y="3203550"/>
            <a:ext cx="37200" cy="833425"/>
            <a:chOff x="367100" y="2392375"/>
            <a:chExt cx="37200" cy="833425"/>
          </a:xfrm>
        </p:grpSpPr>
        <p:sp>
          <p:nvSpPr>
            <p:cNvPr id="5725" name="Google Shape;5725;p5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6" name="Google Shape;5726;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27" name="Google Shape;5727;p55"/>
          <p:cNvGrpSpPr/>
          <p:nvPr/>
        </p:nvGrpSpPr>
        <p:grpSpPr>
          <a:xfrm>
            <a:off x="973650" y="3539275"/>
            <a:ext cx="37200" cy="1232425"/>
            <a:chOff x="367100" y="2392375"/>
            <a:chExt cx="37200" cy="1232425"/>
          </a:xfrm>
        </p:grpSpPr>
        <p:sp>
          <p:nvSpPr>
            <p:cNvPr id="5728" name="Google Shape;5728;p5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9" name="Google Shape;5729;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30" name="Google Shape;5730;p55"/>
          <p:cNvGrpSpPr/>
          <p:nvPr/>
        </p:nvGrpSpPr>
        <p:grpSpPr>
          <a:xfrm>
            <a:off x="7362213" y="1792338"/>
            <a:ext cx="37200" cy="2435125"/>
            <a:chOff x="367100" y="2392375"/>
            <a:chExt cx="37200" cy="2435125"/>
          </a:xfrm>
        </p:grpSpPr>
        <p:sp>
          <p:nvSpPr>
            <p:cNvPr id="5731" name="Google Shape;5731;p5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2" name="Google Shape;5732;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33" name="Google Shape;5733;p55"/>
          <p:cNvGrpSpPr/>
          <p:nvPr/>
        </p:nvGrpSpPr>
        <p:grpSpPr>
          <a:xfrm>
            <a:off x="7848413" y="2988513"/>
            <a:ext cx="37200" cy="2435125"/>
            <a:chOff x="367100" y="2392375"/>
            <a:chExt cx="37200" cy="2435125"/>
          </a:xfrm>
        </p:grpSpPr>
        <p:sp>
          <p:nvSpPr>
            <p:cNvPr id="5734" name="Google Shape;5734;p5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5" name="Google Shape;5735;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36" name="Google Shape;5736;p55"/>
          <p:cNvGrpSpPr/>
          <p:nvPr/>
        </p:nvGrpSpPr>
        <p:grpSpPr>
          <a:xfrm>
            <a:off x="5489500" y="4390713"/>
            <a:ext cx="37200" cy="833425"/>
            <a:chOff x="367100" y="2392375"/>
            <a:chExt cx="37200" cy="833425"/>
          </a:xfrm>
        </p:grpSpPr>
        <p:sp>
          <p:nvSpPr>
            <p:cNvPr id="5737" name="Google Shape;5737;p5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8" name="Google Shape;5738;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39" name="Google Shape;5739;p55"/>
          <p:cNvGrpSpPr/>
          <p:nvPr/>
        </p:nvGrpSpPr>
        <p:grpSpPr>
          <a:xfrm>
            <a:off x="8143463" y="1638800"/>
            <a:ext cx="37200" cy="2435125"/>
            <a:chOff x="367100" y="2392375"/>
            <a:chExt cx="37200" cy="2435125"/>
          </a:xfrm>
        </p:grpSpPr>
        <p:sp>
          <p:nvSpPr>
            <p:cNvPr id="5740" name="Google Shape;5740;p5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1" name="Google Shape;5741;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42" name="Google Shape;5742;p55"/>
          <p:cNvGrpSpPr/>
          <p:nvPr/>
        </p:nvGrpSpPr>
        <p:grpSpPr>
          <a:xfrm>
            <a:off x="1077275" y="1354188"/>
            <a:ext cx="37200" cy="2435125"/>
            <a:chOff x="367100" y="2392375"/>
            <a:chExt cx="37200" cy="2435125"/>
          </a:xfrm>
        </p:grpSpPr>
        <p:sp>
          <p:nvSpPr>
            <p:cNvPr id="5743" name="Google Shape;5743;p5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4" name="Google Shape;5744;p5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45" name="Google Shape;5745;p55"/>
          <p:cNvSpPr/>
          <p:nvPr/>
        </p:nvSpPr>
        <p:spPr>
          <a:xfrm>
            <a:off x="8334625" y="26113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6" name="Google Shape;5746;p55"/>
          <p:cNvSpPr/>
          <p:nvPr/>
        </p:nvSpPr>
        <p:spPr>
          <a:xfrm>
            <a:off x="-1268137" y="4064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7" name="Google Shape;5747;p55"/>
          <p:cNvSpPr txBox="1"/>
          <p:nvPr>
            <p:ph type="title"/>
          </p:nvPr>
        </p:nvSpPr>
        <p:spPr>
          <a:xfrm>
            <a:off x="2724000" y="2180325"/>
            <a:ext cx="3696000" cy="1352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748" name="Google Shape;5748;p55"/>
          <p:cNvSpPr txBox="1"/>
          <p:nvPr>
            <p:ph idx="2" type="title"/>
          </p:nvPr>
        </p:nvSpPr>
        <p:spPr>
          <a:xfrm>
            <a:off x="4010825" y="1070175"/>
            <a:ext cx="1208700" cy="930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749" name="Google Shape;5749;p55"/>
          <p:cNvSpPr txBox="1"/>
          <p:nvPr>
            <p:ph idx="1" type="subTitle"/>
          </p:nvPr>
        </p:nvSpPr>
        <p:spPr>
          <a:xfrm>
            <a:off x="3168300" y="3531600"/>
            <a:ext cx="2807400" cy="69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750" name="Shape 5750"/>
        <p:cNvGrpSpPr/>
        <p:nvPr/>
      </p:nvGrpSpPr>
      <p:grpSpPr>
        <a:xfrm>
          <a:off x="0" y="0"/>
          <a:ext cx="0" cy="0"/>
          <a:chOff x="0" y="0"/>
          <a:chExt cx="0" cy="0"/>
        </a:xfrm>
      </p:grpSpPr>
      <p:grpSp>
        <p:nvGrpSpPr>
          <p:cNvPr id="5751" name="Google Shape;5751;p56"/>
          <p:cNvGrpSpPr/>
          <p:nvPr/>
        </p:nvGrpSpPr>
        <p:grpSpPr>
          <a:xfrm>
            <a:off x="-1088541" y="4634028"/>
            <a:ext cx="10985526" cy="1752147"/>
            <a:chOff x="862259" y="3765588"/>
            <a:chExt cx="7268444" cy="1159288"/>
          </a:xfrm>
        </p:grpSpPr>
        <p:sp>
          <p:nvSpPr>
            <p:cNvPr id="5752" name="Google Shape;5752;p56"/>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3" name="Google Shape;5753;p56"/>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4" name="Google Shape;5754;p56"/>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5" name="Google Shape;5755;p56"/>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6" name="Google Shape;5756;p56"/>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7" name="Google Shape;5757;p56"/>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8" name="Google Shape;5758;p56"/>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9" name="Google Shape;5759;p56"/>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0" name="Google Shape;5760;p56"/>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1" name="Google Shape;5761;p56"/>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2" name="Google Shape;5762;p56"/>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3" name="Google Shape;5763;p56"/>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4" name="Google Shape;5764;p56"/>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5" name="Google Shape;5765;p56"/>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6" name="Google Shape;5766;p56"/>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7" name="Google Shape;5767;p56"/>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68" name="Google Shape;5768;p56"/>
          <p:cNvSpPr/>
          <p:nvPr/>
        </p:nvSpPr>
        <p:spPr>
          <a:xfrm>
            <a:off x="-895000" y="44787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9" name="Google Shape;5769;p56"/>
          <p:cNvSpPr/>
          <p:nvPr/>
        </p:nvSpPr>
        <p:spPr>
          <a:xfrm>
            <a:off x="3175700" y="47717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0" name="Google Shape;5770;p56"/>
          <p:cNvSpPr/>
          <p:nvPr/>
        </p:nvSpPr>
        <p:spPr>
          <a:xfrm>
            <a:off x="5990238" y="47717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1" name="Google Shape;5771;p56"/>
          <p:cNvSpPr/>
          <p:nvPr/>
        </p:nvSpPr>
        <p:spPr>
          <a:xfrm>
            <a:off x="7733625" y="41748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2" name="Google Shape;5772;p56"/>
          <p:cNvSpPr/>
          <p:nvPr/>
        </p:nvSpPr>
        <p:spPr>
          <a:xfrm>
            <a:off x="1448925" y="49288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3" name="Google Shape;5773;p56"/>
          <p:cNvSpPr/>
          <p:nvPr/>
        </p:nvSpPr>
        <p:spPr>
          <a:xfrm>
            <a:off x="4385063" y="48680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74" name="Google Shape;5774;p56"/>
          <p:cNvGrpSpPr/>
          <p:nvPr/>
        </p:nvGrpSpPr>
        <p:grpSpPr>
          <a:xfrm>
            <a:off x="367100" y="3319713"/>
            <a:ext cx="37200" cy="2435125"/>
            <a:chOff x="367100" y="2392375"/>
            <a:chExt cx="37200" cy="2435125"/>
          </a:xfrm>
        </p:grpSpPr>
        <p:sp>
          <p:nvSpPr>
            <p:cNvPr id="5775" name="Google Shape;5775;p5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6" name="Google Shape;5776;p5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77" name="Google Shape;5777;p56"/>
          <p:cNvGrpSpPr/>
          <p:nvPr/>
        </p:nvGrpSpPr>
        <p:grpSpPr>
          <a:xfrm>
            <a:off x="1496950" y="4809750"/>
            <a:ext cx="37200" cy="833425"/>
            <a:chOff x="367100" y="2392375"/>
            <a:chExt cx="37200" cy="833425"/>
          </a:xfrm>
        </p:grpSpPr>
        <p:sp>
          <p:nvSpPr>
            <p:cNvPr id="5778" name="Google Shape;5778;p5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9" name="Google Shape;5779;p5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80" name="Google Shape;5780;p56"/>
          <p:cNvGrpSpPr/>
          <p:nvPr/>
        </p:nvGrpSpPr>
        <p:grpSpPr>
          <a:xfrm>
            <a:off x="3221188" y="4686200"/>
            <a:ext cx="37200" cy="1232425"/>
            <a:chOff x="367100" y="2392375"/>
            <a:chExt cx="37200" cy="1232425"/>
          </a:xfrm>
        </p:grpSpPr>
        <p:sp>
          <p:nvSpPr>
            <p:cNvPr id="5781" name="Google Shape;5781;p5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2" name="Google Shape;5782;p5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83" name="Google Shape;5783;p56"/>
          <p:cNvGrpSpPr/>
          <p:nvPr/>
        </p:nvGrpSpPr>
        <p:grpSpPr>
          <a:xfrm>
            <a:off x="1733350" y="4771713"/>
            <a:ext cx="37200" cy="833425"/>
            <a:chOff x="367100" y="2392375"/>
            <a:chExt cx="37200" cy="833425"/>
          </a:xfrm>
        </p:grpSpPr>
        <p:sp>
          <p:nvSpPr>
            <p:cNvPr id="5784" name="Google Shape;5784;p5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5" name="Google Shape;5785;p5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86" name="Google Shape;5786;p56"/>
          <p:cNvGrpSpPr/>
          <p:nvPr/>
        </p:nvGrpSpPr>
        <p:grpSpPr>
          <a:xfrm>
            <a:off x="8607850" y="3480863"/>
            <a:ext cx="37200" cy="2435125"/>
            <a:chOff x="367100" y="2392375"/>
            <a:chExt cx="37200" cy="2435125"/>
          </a:xfrm>
        </p:grpSpPr>
        <p:sp>
          <p:nvSpPr>
            <p:cNvPr id="5787" name="Google Shape;5787;p5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8" name="Google Shape;5788;p5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89" name="Google Shape;5789;p56"/>
          <p:cNvGrpSpPr/>
          <p:nvPr/>
        </p:nvGrpSpPr>
        <p:grpSpPr>
          <a:xfrm>
            <a:off x="658425" y="4499875"/>
            <a:ext cx="37200" cy="1232425"/>
            <a:chOff x="367100" y="2392375"/>
            <a:chExt cx="37200" cy="1232425"/>
          </a:xfrm>
        </p:grpSpPr>
        <p:sp>
          <p:nvSpPr>
            <p:cNvPr id="5790" name="Google Shape;5790;p5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1" name="Google Shape;5791;p5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92" name="Google Shape;5792;p56"/>
          <p:cNvGrpSpPr/>
          <p:nvPr/>
        </p:nvGrpSpPr>
        <p:grpSpPr>
          <a:xfrm>
            <a:off x="3527900" y="4924125"/>
            <a:ext cx="37200" cy="833425"/>
            <a:chOff x="367100" y="2392375"/>
            <a:chExt cx="37200" cy="833425"/>
          </a:xfrm>
        </p:grpSpPr>
        <p:sp>
          <p:nvSpPr>
            <p:cNvPr id="5793" name="Google Shape;5793;p5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4" name="Google Shape;5794;p5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95" name="Google Shape;5795;p56"/>
          <p:cNvGrpSpPr/>
          <p:nvPr/>
        </p:nvGrpSpPr>
        <p:grpSpPr>
          <a:xfrm>
            <a:off x="2347800" y="4912513"/>
            <a:ext cx="37200" cy="833425"/>
            <a:chOff x="367100" y="2392375"/>
            <a:chExt cx="37200" cy="833425"/>
          </a:xfrm>
        </p:grpSpPr>
        <p:sp>
          <p:nvSpPr>
            <p:cNvPr id="5796" name="Google Shape;5796;p5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7" name="Google Shape;5797;p5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98" name="Google Shape;5798;p56"/>
          <p:cNvGrpSpPr/>
          <p:nvPr/>
        </p:nvGrpSpPr>
        <p:grpSpPr>
          <a:xfrm>
            <a:off x="7259438" y="4885688"/>
            <a:ext cx="37200" cy="833425"/>
            <a:chOff x="367100" y="2392375"/>
            <a:chExt cx="37200" cy="833425"/>
          </a:xfrm>
        </p:grpSpPr>
        <p:sp>
          <p:nvSpPr>
            <p:cNvPr id="5799" name="Google Shape;5799;p5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0" name="Google Shape;5800;p5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01" name="Google Shape;5801;p56"/>
          <p:cNvGrpSpPr/>
          <p:nvPr/>
        </p:nvGrpSpPr>
        <p:grpSpPr>
          <a:xfrm>
            <a:off x="5876450" y="4949388"/>
            <a:ext cx="37200" cy="833425"/>
            <a:chOff x="367100" y="2392375"/>
            <a:chExt cx="37200" cy="833425"/>
          </a:xfrm>
        </p:grpSpPr>
        <p:sp>
          <p:nvSpPr>
            <p:cNvPr id="5802" name="Google Shape;5802;p5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3" name="Google Shape;5803;p5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04" name="Google Shape;5804;p56"/>
          <p:cNvGrpSpPr/>
          <p:nvPr/>
        </p:nvGrpSpPr>
        <p:grpSpPr>
          <a:xfrm>
            <a:off x="5087700" y="4847913"/>
            <a:ext cx="37200" cy="833425"/>
            <a:chOff x="367100" y="2392375"/>
            <a:chExt cx="37200" cy="833425"/>
          </a:xfrm>
        </p:grpSpPr>
        <p:sp>
          <p:nvSpPr>
            <p:cNvPr id="5805" name="Google Shape;5805;p5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6" name="Google Shape;5806;p5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07" name="Google Shape;5807;p56"/>
          <p:cNvGrpSpPr/>
          <p:nvPr/>
        </p:nvGrpSpPr>
        <p:grpSpPr>
          <a:xfrm>
            <a:off x="6722900" y="4927100"/>
            <a:ext cx="37200" cy="1232425"/>
            <a:chOff x="367100" y="2392375"/>
            <a:chExt cx="37200" cy="1232425"/>
          </a:xfrm>
        </p:grpSpPr>
        <p:sp>
          <p:nvSpPr>
            <p:cNvPr id="5808" name="Google Shape;5808;p5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9" name="Google Shape;5809;p5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10" name="Google Shape;5810;p56"/>
          <p:cNvGrpSpPr/>
          <p:nvPr/>
        </p:nvGrpSpPr>
        <p:grpSpPr>
          <a:xfrm>
            <a:off x="7924700" y="4699375"/>
            <a:ext cx="37200" cy="833425"/>
            <a:chOff x="367100" y="2392375"/>
            <a:chExt cx="37200" cy="833425"/>
          </a:xfrm>
        </p:grpSpPr>
        <p:sp>
          <p:nvSpPr>
            <p:cNvPr id="5811" name="Google Shape;5811;p5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2" name="Google Shape;5812;p5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13" name="Google Shape;5813;p56"/>
          <p:cNvGrpSpPr/>
          <p:nvPr/>
        </p:nvGrpSpPr>
        <p:grpSpPr>
          <a:xfrm>
            <a:off x="8312775" y="4563338"/>
            <a:ext cx="37200" cy="833425"/>
            <a:chOff x="367100" y="2392375"/>
            <a:chExt cx="37200" cy="833425"/>
          </a:xfrm>
        </p:grpSpPr>
        <p:sp>
          <p:nvSpPr>
            <p:cNvPr id="5814" name="Google Shape;5814;p5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5" name="Google Shape;5815;p5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16" name="Google Shape;5816;p56"/>
          <p:cNvGrpSpPr/>
          <p:nvPr/>
        </p:nvGrpSpPr>
        <p:grpSpPr>
          <a:xfrm>
            <a:off x="8994688" y="4300375"/>
            <a:ext cx="37200" cy="1232425"/>
            <a:chOff x="367100" y="2392375"/>
            <a:chExt cx="37200" cy="1232425"/>
          </a:xfrm>
        </p:grpSpPr>
        <p:sp>
          <p:nvSpPr>
            <p:cNvPr id="5817" name="Google Shape;5817;p5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8" name="Google Shape;5818;p5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19" name="Google Shape;5819;p56"/>
          <p:cNvGrpSpPr/>
          <p:nvPr/>
        </p:nvGrpSpPr>
        <p:grpSpPr>
          <a:xfrm>
            <a:off x="179163" y="4082225"/>
            <a:ext cx="37200" cy="1232425"/>
            <a:chOff x="367100" y="2392375"/>
            <a:chExt cx="37200" cy="1232425"/>
          </a:xfrm>
        </p:grpSpPr>
        <p:sp>
          <p:nvSpPr>
            <p:cNvPr id="5820" name="Google Shape;5820;p5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1" name="Google Shape;5821;p5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22" name="Google Shape;5822;p56"/>
          <p:cNvGrpSpPr/>
          <p:nvPr/>
        </p:nvGrpSpPr>
        <p:grpSpPr>
          <a:xfrm>
            <a:off x="4435463" y="5000300"/>
            <a:ext cx="37200" cy="833425"/>
            <a:chOff x="367100" y="2392375"/>
            <a:chExt cx="37200" cy="833425"/>
          </a:xfrm>
        </p:grpSpPr>
        <p:sp>
          <p:nvSpPr>
            <p:cNvPr id="5823" name="Google Shape;5823;p5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4" name="Google Shape;5824;p5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25" name="Google Shape;5825;p56"/>
          <p:cNvGrpSpPr/>
          <p:nvPr/>
        </p:nvGrpSpPr>
        <p:grpSpPr>
          <a:xfrm>
            <a:off x="3121763" y="4419825"/>
            <a:ext cx="37200" cy="1232425"/>
            <a:chOff x="367100" y="2392375"/>
            <a:chExt cx="37200" cy="1232425"/>
          </a:xfrm>
        </p:grpSpPr>
        <p:sp>
          <p:nvSpPr>
            <p:cNvPr id="5826" name="Google Shape;5826;p5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7" name="Google Shape;5827;p5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28" name="Google Shape;5828;p56"/>
          <p:cNvGrpSpPr/>
          <p:nvPr/>
        </p:nvGrpSpPr>
        <p:grpSpPr>
          <a:xfrm>
            <a:off x="828138" y="3531050"/>
            <a:ext cx="37200" cy="2435125"/>
            <a:chOff x="367100" y="2392375"/>
            <a:chExt cx="37200" cy="2435125"/>
          </a:xfrm>
        </p:grpSpPr>
        <p:sp>
          <p:nvSpPr>
            <p:cNvPr id="5829" name="Google Shape;5829;p5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0" name="Google Shape;5830;p5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31" name="Google Shape;5831;p56"/>
          <p:cNvGrpSpPr/>
          <p:nvPr/>
        </p:nvGrpSpPr>
        <p:grpSpPr>
          <a:xfrm>
            <a:off x="5947525" y="4563338"/>
            <a:ext cx="37200" cy="2435125"/>
            <a:chOff x="367100" y="2392375"/>
            <a:chExt cx="37200" cy="2435125"/>
          </a:xfrm>
        </p:grpSpPr>
        <p:sp>
          <p:nvSpPr>
            <p:cNvPr id="5832" name="Google Shape;5832;p5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3" name="Google Shape;5833;p5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34" name="Google Shape;5834;p56"/>
          <p:cNvSpPr/>
          <p:nvPr/>
        </p:nvSpPr>
        <p:spPr>
          <a:xfrm>
            <a:off x="2148550" y="47246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35" name="Google Shape;5835;p56"/>
          <p:cNvGrpSpPr/>
          <p:nvPr/>
        </p:nvGrpSpPr>
        <p:grpSpPr>
          <a:xfrm>
            <a:off x="5756825" y="4325750"/>
            <a:ext cx="37200" cy="2435125"/>
            <a:chOff x="367100" y="2392375"/>
            <a:chExt cx="37200" cy="2435125"/>
          </a:xfrm>
        </p:grpSpPr>
        <p:sp>
          <p:nvSpPr>
            <p:cNvPr id="5836" name="Google Shape;5836;p5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7" name="Google Shape;5837;p5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38" name="Google Shape;5838;p56"/>
          <p:cNvGrpSpPr/>
          <p:nvPr/>
        </p:nvGrpSpPr>
        <p:grpSpPr>
          <a:xfrm>
            <a:off x="8880050" y="3017613"/>
            <a:ext cx="37200" cy="2435125"/>
            <a:chOff x="367100" y="2392375"/>
            <a:chExt cx="37200" cy="2435125"/>
          </a:xfrm>
        </p:grpSpPr>
        <p:sp>
          <p:nvSpPr>
            <p:cNvPr id="5839" name="Google Shape;5839;p5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0" name="Google Shape;5840;p5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41" name="Google Shape;5841;p56"/>
          <p:cNvSpPr/>
          <p:nvPr/>
        </p:nvSpPr>
        <p:spPr>
          <a:xfrm>
            <a:off x="1534138" y="-2103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2" name="Google Shape;5842;p56"/>
          <p:cNvSpPr/>
          <p:nvPr/>
        </p:nvSpPr>
        <p:spPr>
          <a:xfrm>
            <a:off x="8715688" y="-12"/>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3" name="Google Shape;5843;p56"/>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844" name="Google Shape;5844;p56"/>
          <p:cNvSpPr txBox="1"/>
          <p:nvPr>
            <p:ph idx="2" type="title"/>
          </p:nvPr>
        </p:nvSpPr>
        <p:spPr>
          <a:xfrm>
            <a:off x="966800" y="1903600"/>
            <a:ext cx="20628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5845" name="Google Shape;5845;p56"/>
          <p:cNvSpPr txBox="1"/>
          <p:nvPr>
            <p:ph idx="1" type="subTitle"/>
          </p:nvPr>
        </p:nvSpPr>
        <p:spPr>
          <a:xfrm>
            <a:off x="966800" y="2228800"/>
            <a:ext cx="2062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846" name="Google Shape;5846;p56"/>
          <p:cNvSpPr txBox="1"/>
          <p:nvPr>
            <p:ph idx="3" type="title"/>
          </p:nvPr>
        </p:nvSpPr>
        <p:spPr>
          <a:xfrm>
            <a:off x="3540501" y="1903600"/>
            <a:ext cx="20628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5847" name="Google Shape;5847;p56"/>
          <p:cNvSpPr txBox="1"/>
          <p:nvPr>
            <p:ph idx="4" type="subTitle"/>
          </p:nvPr>
        </p:nvSpPr>
        <p:spPr>
          <a:xfrm>
            <a:off x="3540504" y="2228800"/>
            <a:ext cx="2062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848" name="Google Shape;5848;p56"/>
          <p:cNvSpPr txBox="1"/>
          <p:nvPr>
            <p:ph idx="5" type="title"/>
          </p:nvPr>
        </p:nvSpPr>
        <p:spPr>
          <a:xfrm>
            <a:off x="966800" y="3729938"/>
            <a:ext cx="20628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5849" name="Google Shape;5849;p56"/>
          <p:cNvSpPr txBox="1"/>
          <p:nvPr>
            <p:ph idx="6" type="subTitle"/>
          </p:nvPr>
        </p:nvSpPr>
        <p:spPr>
          <a:xfrm>
            <a:off x="966800" y="4055138"/>
            <a:ext cx="2062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850" name="Google Shape;5850;p56"/>
          <p:cNvSpPr txBox="1"/>
          <p:nvPr>
            <p:ph idx="7" type="title"/>
          </p:nvPr>
        </p:nvSpPr>
        <p:spPr>
          <a:xfrm>
            <a:off x="3540498" y="3729938"/>
            <a:ext cx="20628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5851" name="Google Shape;5851;p56"/>
          <p:cNvSpPr txBox="1"/>
          <p:nvPr>
            <p:ph idx="8" type="subTitle"/>
          </p:nvPr>
        </p:nvSpPr>
        <p:spPr>
          <a:xfrm>
            <a:off x="3540552" y="4055138"/>
            <a:ext cx="2062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852" name="Google Shape;5852;p56"/>
          <p:cNvSpPr txBox="1"/>
          <p:nvPr>
            <p:ph idx="9" type="title"/>
          </p:nvPr>
        </p:nvSpPr>
        <p:spPr>
          <a:xfrm>
            <a:off x="6114202" y="1903600"/>
            <a:ext cx="20628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5853" name="Google Shape;5853;p56"/>
          <p:cNvSpPr txBox="1"/>
          <p:nvPr>
            <p:ph idx="13" type="subTitle"/>
          </p:nvPr>
        </p:nvSpPr>
        <p:spPr>
          <a:xfrm>
            <a:off x="6114207" y="2228800"/>
            <a:ext cx="2062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854" name="Google Shape;5854;p56"/>
          <p:cNvSpPr txBox="1"/>
          <p:nvPr>
            <p:ph idx="14" type="title"/>
          </p:nvPr>
        </p:nvSpPr>
        <p:spPr>
          <a:xfrm>
            <a:off x="6114202" y="3729938"/>
            <a:ext cx="20628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5855" name="Google Shape;5855;p56"/>
          <p:cNvSpPr txBox="1"/>
          <p:nvPr>
            <p:ph idx="15" type="subTitle"/>
          </p:nvPr>
        </p:nvSpPr>
        <p:spPr>
          <a:xfrm>
            <a:off x="6114311" y="4055138"/>
            <a:ext cx="2062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56" name="Shape 5856"/>
        <p:cNvGrpSpPr/>
        <p:nvPr/>
      </p:nvGrpSpPr>
      <p:grpSpPr>
        <a:xfrm>
          <a:off x="0" y="0"/>
          <a:ext cx="0" cy="0"/>
          <a:chOff x="0" y="0"/>
          <a:chExt cx="0" cy="0"/>
        </a:xfrm>
      </p:grpSpPr>
      <p:grpSp>
        <p:nvGrpSpPr>
          <p:cNvPr id="5857" name="Google Shape;5857;p57"/>
          <p:cNvGrpSpPr/>
          <p:nvPr/>
        </p:nvGrpSpPr>
        <p:grpSpPr>
          <a:xfrm rot="10223896">
            <a:off x="3795173" y="3596445"/>
            <a:ext cx="7141715" cy="2247479"/>
            <a:chOff x="3025400" y="1754925"/>
            <a:chExt cx="7141649" cy="2247459"/>
          </a:xfrm>
        </p:grpSpPr>
        <p:sp>
          <p:nvSpPr>
            <p:cNvPr id="5858" name="Google Shape;5858;p57"/>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9" name="Google Shape;5859;p57"/>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0" name="Google Shape;5860;p57"/>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1" name="Google Shape;5861;p57"/>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2" name="Google Shape;5862;p57"/>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3" name="Google Shape;5863;p57"/>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4" name="Google Shape;5864;p57"/>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5" name="Google Shape;5865;p57"/>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6" name="Google Shape;5866;p57"/>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7" name="Google Shape;5867;p57"/>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8" name="Google Shape;5868;p57"/>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9" name="Google Shape;5869;p57"/>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0" name="Google Shape;5870;p57"/>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1" name="Google Shape;5871;p57"/>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2" name="Google Shape;5872;p57"/>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3" name="Google Shape;5873;p57"/>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4" name="Google Shape;5874;p57"/>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5" name="Google Shape;5875;p57"/>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6" name="Google Shape;5876;p57"/>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7" name="Google Shape;5877;p57"/>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8" name="Google Shape;5878;p57"/>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9" name="Google Shape;5879;p57"/>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0" name="Google Shape;5880;p57"/>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1" name="Google Shape;5881;p57"/>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2" name="Google Shape;5882;p57"/>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3" name="Google Shape;5883;p57"/>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4" name="Google Shape;5884;p57"/>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85" name="Google Shape;5885;p57"/>
          <p:cNvGrpSpPr/>
          <p:nvPr/>
        </p:nvGrpSpPr>
        <p:grpSpPr>
          <a:xfrm rot="-9074154">
            <a:off x="-1366930" y="3863014"/>
            <a:ext cx="7141582" cy="2247437"/>
            <a:chOff x="3025400" y="1754925"/>
            <a:chExt cx="7141649" cy="2247459"/>
          </a:xfrm>
        </p:grpSpPr>
        <p:sp>
          <p:nvSpPr>
            <p:cNvPr id="5886" name="Google Shape;5886;p57"/>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7" name="Google Shape;5887;p57"/>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8" name="Google Shape;5888;p57"/>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9" name="Google Shape;5889;p57"/>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0" name="Google Shape;5890;p57"/>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1" name="Google Shape;5891;p57"/>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2" name="Google Shape;5892;p57"/>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3" name="Google Shape;5893;p57"/>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4" name="Google Shape;5894;p57"/>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5" name="Google Shape;5895;p57"/>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6" name="Google Shape;5896;p57"/>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7" name="Google Shape;5897;p57"/>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8" name="Google Shape;5898;p57"/>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9" name="Google Shape;5899;p57"/>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0" name="Google Shape;5900;p57"/>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1" name="Google Shape;5901;p57"/>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2" name="Google Shape;5902;p57"/>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3" name="Google Shape;5903;p57"/>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4" name="Google Shape;5904;p57"/>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5" name="Google Shape;5905;p57"/>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6" name="Google Shape;5906;p57"/>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7" name="Google Shape;5907;p57"/>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8" name="Google Shape;5908;p57"/>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9" name="Google Shape;5909;p57"/>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0" name="Google Shape;5910;p57"/>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1" name="Google Shape;5911;p57"/>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2" name="Google Shape;5912;p57"/>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13" name="Google Shape;5913;p57"/>
          <p:cNvSpPr/>
          <p:nvPr/>
        </p:nvSpPr>
        <p:spPr>
          <a:xfrm>
            <a:off x="-895000" y="39453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4" name="Google Shape;5914;p57"/>
          <p:cNvSpPr/>
          <p:nvPr/>
        </p:nvSpPr>
        <p:spPr>
          <a:xfrm>
            <a:off x="3326413" y="40299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5" name="Google Shape;5915;p57"/>
          <p:cNvSpPr/>
          <p:nvPr/>
        </p:nvSpPr>
        <p:spPr>
          <a:xfrm>
            <a:off x="992500" y="36923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6" name="Google Shape;5916;p57"/>
          <p:cNvSpPr/>
          <p:nvPr/>
        </p:nvSpPr>
        <p:spPr>
          <a:xfrm>
            <a:off x="6164388" y="38864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7" name="Google Shape;5917;p57"/>
          <p:cNvSpPr/>
          <p:nvPr/>
        </p:nvSpPr>
        <p:spPr>
          <a:xfrm>
            <a:off x="7733625" y="36414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8" name="Google Shape;5918;p57"/>
          <p:cNvSpPr/>
          <p:nvPr/>
        </p:nvSpPr>
        <p:spPr>
          <a:xfrm>
            <a:off x="1448925" y="42430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9" name="Google Shape;5919;p57"/>
          <p:cNvSpPr/>
          <p:nvPr/>
        </p:nvSpPr>
        <p:spPr>
          <a:xfrm>
            <a:off x="4385063" y="43346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0" name="Google Shape;5920;p57"/>
          <p:cNvSpPr/>
          <p:nvPr/>
        </p:nvSpPr>
        <p:spPr>
          <a:xfrm>
            <a:off x="131463" y="33274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21" name="Google Shape;5921;p57"/>
          <p:cNvGrpSpPr/>
          <p:nvPr/>
        </p:nvGrpSpPr>
        <p:grpSpPr>
          <a:xfrm>
            <a:off x="367100" y="2786313"/>
            <a:ext cx="37200" cy="2435125"/>
            <a:chOff x="367100" y="2392375"/>
            <a:chExt cx="37200" cy="2435125"/>
          </a:xfrm>
        </p:grpSpPr>
        <p:sp>
          <p:nvSpPr>
            <p:cNvPr id="5922" name="Google Shape;5922;p5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3" name="Google Shape;5923;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24" name="Google Shape;5924;p57"/>
          <p:cNvGrpSpPr/>
          <p:nvPr/>
        </p:nvGrpSpPr>
        <p:grpSpPr>
          <a:xfrm>
            <a:off x="1496950" y="4123950"/>
            <a:ext cx="37200" cy="833425"/>
            <a:chOff x="367100" y="2392375"/>
            <a:chExt cx="37200" cy="833425"/>
          </a:xfrm>
        </p:grpSpPr>
        <p:sp>
          <p:nvSpPr>
            <p:cNvPr id="5925" name="Google Shape;5925;p5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6" name="Google Shape;5926;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27" name="Google Shape;5927;p57"/>
          <p:cNvGrpSpPr/>
          <p:nvPr/>
        </p:nvGrpSpPr>
        <p:grpSpPr>
          <a:xfrm>
            <a:off x="2528413" y="3720200"/>
            <a:ext cx="37200" cy="1232425"/>
            <a:chOff x="367100" y="2392375"/>
            <a:chExt cx="37200" cy="1232425"/>
          </a:xfrm>
        </p:grpSpPr>
        <p:sp>
          <p:nvSpPr>
            <p:cNvPr id="5928" name="Google Shape;5928;p5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9" name="Google Shape;5929;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30" name="Google Shape;5930;p57"/>
          <p:cNvGrpSpPr/>
          <p:nvPr/>
        </p:nvGrpSpPr>
        <p:grpSpPr>
          <a:xfrm>
            <a:off x="1733350" y="4085913"/>
            <a:ext cx="37200" cy="833425"/>
            <a:chOff x="367100" y="2392375"/>
            <a:chExt cx="37200" cy="833425"/>
          </a:xfrm>
        </p:grpSpPr>
        <p:sp>
          <p:nvSpPr>
            <p:cNvPr id="5931" name="Google Shape;5931;p5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2" name="Google Shape;5932;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33" name="Google Shape;5933;p57"/>
          <p:cNvGrpSpPr/>
          <p:nvPr/>
        </p:nvGrpSpPr>
        <p:grpSpPr>
          <a:xfrm>
            <a:off x="8607850" y="2947463"/>
            <a:ext cx="37200" cy="2435125"/>
            <a:chOff x="367100" y="2392375"/>
            <a:chExt cx="37200" cy="2435125"/>
          </a:xfrm>
        </p:grpSpPr>
        <p:sp>
          <p:nvSpPr>
            <p:cNvPr id="5934" name="Google Shape;5934;p5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5" name="Google Shape;5935;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36" name="Google Shape;5936;p57"/>
          <p:cNvGrpSpPr/>
          <p:nvPr/>
        </p:nvGrpSpPr>
        <p:grpSpPr>
          <a:xfrm>
            <a:off x="658425" y="3966475"/>
            <a:ext cx="37200" cy="1232425"/>
            <a:chOff x="367100" y="2392375"/>
            <a:chExt cx="37200" cy="1232425"/>
          </a:xfrm>
        </p:grpSpPr>
        <p:sp>
          <p:nvSpPr>
            <p:cNvPr id="5937" name="Google Shape;5937;p5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8" name="Google Shape;5938;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39" name="Google Shape;5939;p57"/>
          <p:cNvGrpSpPr/>
          <p:nvPr/>
        </p:nvGrpSpPr>
        <p:grpSpPr>
          <a:xfrm>
            <a:off x="3527900" y="4390725"/>
            <a:ext cx="37200" cy="833425"/>
            <a:chOff x="367100" y="2392375"/>
            <a:chExt cx="37200" cy="833425"/>
          </a:xfrm>
        </p:grpSpPr>
        <p:sp>
          <p:nvSpPr>
            <p:cNvPr id="5940" name="Google Shape;5940;p5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1" name="Google Shape;5941;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42" name="Google Shape;5942;p57"/>
          <p:cNvGrpSpPr/>
          <p:nvPr/>
        </p:nvGrpSpPr>
        <p:grpSpPr>
          <a:xfrm>
            <a:off x="2347800" y="4226713"/>
            <a:ext cx="37200" cy="833425"/>
            <a:chOff x="367100" y="2392375"/>
            <a:chExt cx="37200" cy="833425"/>
          </a:xfrm>
        </p:grpSpPr>
        <p:sp>
          <p:nvSpPr>
            <p:cNvPr id="5943" name="Google Shape;5943;p5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4" name="Google Shape;5944;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45" name="Google Shape;5945;p57"/>
          <p:cNvGrpSpPr/>
          <p:nvPr/>
        </p:nvGrpSpPr>
        <p:grpSpPr>
          <a:xfrm>
            <a:off x="7259438" y="4352288"/>
            <a:ext cx="37200" cy="833425"/>
            <a:chOff x="367100" y="2392375"/>
            <a:chExt cx="37200" cy="833425"/>
          </a:xfrm>
        </p:grpSpPr>
        <p:sp>
          <p:nvSpPr>
            <p:cNvPr id="5946" name="Google Shape;5946;p5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7" name="Google Shape;5947;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48" name="Google Shape;5948;p57"/>
          <p:cNvGrpSpPr/>
          <p:nvPr/>
        </p:nvGrpSpPr>
        <p:grpSpPr>
          <a:xfrm>
            <a:off x="5876450" y="4415988"/>
            <a:ext cx="37200" cy="833425"/>
            <a:chOff x="367100" y="2392375"/>
            <a:chExt cx="37200" cy="833425"/>
          </a:xfrm>
        </p:grpSpPr>
        <p:sp>
          <p:nvSpPr>
            <p:cNvPr id="5949" name="Google Shape;5949;p5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0" name="Google Shape;5950;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51" name="Google Shape;5951;p57"/>
          <p:cNvGrpSpPr/>
          <p:nvPr/>
        </p:nvGrpSpPr>
        <p:grpSpPr>
          <a:xfrm>
            <a:off x="5087700" y="4314513"/>
            <a:ext cx="37200" cy="833425"/>
            <a:chOff x="367100" y="2392375"/>
            <a:chExt cx="37200" cy="833425"/>
          </a:xfrm>
        </p:grpSpPr>
        <p:sp>
          <p:nvSpPr>
            <p:cNvPr id="5952" name="Google Shape;5952;p5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3" name="Google Shape;5953;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54" name="Google Shape;5954;p57"/>
          <p:cNvGrpSpPr/>
          <p:nvPr/>
        </p:nvGrpSpPr>
        <p:grpSpPr>
          <a:xfrm>
            <a:off x="6722900" y="4393700"/>
            <a:ext cx="37200" cy="1232425"/>
            <a:chOff x="367100" y="2392375"/>
            <a:chExt cx="37200" cy="1232425"/>
          </a:xfrm>
        </p:grpSpPr>
        <p:sp>
          <p:nvSpPr>
            <p:cNvPr id="5955" name="Google Shape;5955;p5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6" name="Google Shape;5956;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57" name="Google Shape;5957;p57"/>
          <p:cNvGrpSpPr/>
          <p:nvPr/>
        </p:nvGrpSpPr>
        <p:grpSpPr>
          <a:xfrm>
            <a:off x="7961675" y="3966475"/>
            <a:ext cx="37200" cy="833425"/>
            <a:chOff x="367100" y="2392375"/>
            <a:chExt cx="37200" cy="833425"/>
          </a:xfrm>
        </p:grpSpPr>
        <p:sp>
          <p:nvSpPr>
            <p:cNvPr id="5958" name="Google Shape;5958;p5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9" name="Google Shape;5959;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60" name="Google Shape;5960;p57"/>
          <p:cNvGrpSpPr/>
          <p:nvPr/>
        </p:nvGrpSpPr>
        <p:grpSpPr>
          <a:xfrm>
            <a:off x="8312775" y="4029938"/>
            <a:ext cx="37200" cy="833425"/>
            <a:chOff x="367100" y="2392375"/>
            <a:chExt cx="37200" cy="833425"/>
          </a:xfrm>
        </p:grpSpPr>
        <p:sp>
          <p:nvSpPr>
            <p:cNvPr id="5961" name="Google Shape;5961;p5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2" name="Google Shape;5962;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63" name="Google Shape;5963;p57"/>
          <p:cNvGrpSpPr/>
          <p:nvPr/>
        </p:nvGrpSpPr>
        <p:grpSpPr>
          <a:xfrm>
            <a:off x="8994688" y="3766975"/>
            <a:ext cx="37200" cy="1232425"/>
            <a:chOff x="367100" y="2392375"/>
            <a:chExt cx="37200" cy="1232425"/>
          </a:xfrm>
        </p:grpSpPr>
        <p:sp>
          <p:nvSpPr>
            <p:cNvPr id="5964" name="Google Shape;5964;p5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5" name="Google Shape;5965;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66" name="Google Shape;5966;p57"/>
          <p:cNvSpPr/>
          <p:nvPr/>
        </p:nvSpPr>
        <p:spPr>
          <a:xfrm>
            <a:off x="7713300" y="37062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7" name="Google Shape;5967;p57"/>
          <p:cNvSpPr/>
          <p:nvPr/>
        </p:nvSpPr>
        <p:spPr>
          <a:xfrm>
            <a:off x="6807341" y="45165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68" name="Google Shape;5968;p57"/>
          <p:cNvGrpSpPr/>
          <p:nvPr/>
        </p:nvGrpSpPr>
        <p:grpSpPr>
          <a:xfrm>
            <a:off x="179163" y="3548825"/>
            <a:ext cx="37200" cy="1232425"/>
            <a:chOff x="367100" y="2392375"/>
            <a:chExt cx="37200" cy="1232425"/>
          </a:xfrm>
        </p:grpSpPr>
        <p:sp>
          <p:nvSpPr>
            <p:cNvPr id="5969" name="Google Shape;5969;p5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0" name="Google Shape;5970;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71" name="Google Shape;5971;p57"/>
          <p:cNvGrpSpPr/>
          <p:nvPr/>
        </p:nvGrpSpPr>
        <p:grpSpPr>
          <a:xfrm>
            <a:off x="4435463" y="4466900"/>
            <a:ext cx="37200" cy="833425"/>
            <a:chOff x="367100" y="2392375"/>
            <a:chExt cx="37200" cy="833425"/>
          </a:xfrm>
        </p:grpSpPr>
        <p:sp>
          <p:nvSpPr>
            <p:cNvPr id="5972" name="Google Shape;5972;p5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3" name="Google Shape;5973;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74" name="Google Shape;5974;p57"/>
          <p:cNvGrpSpPr/>
          <p:nvPr/>
        </p:nvGrpSpPr>
        <p:grpSpPr>
          <a:xfrm>
            <a:off x="3121763" y="3886425"/>
            <a:ext cx="37200" cy="1232425"/>
            <a:chOff x="367100" y="2392375"/>
            <a:chExt cx="37200" cy="1232425"/>
          </a:xfrm>
        </p:grpSpPr>
        <p:sp>
          <p:nvSpPr>
            <p:cNvPr id="5975" name="Google Shape;5975;p5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6" name="Google Shape;5976;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77" name="Google Shape;5977;p57"/>
          <p:cNvGrpSpPr/>
          <p:nvPr/>
        </p:nvGrpSpPr>
        <p:grpSpPr>
          <a:xfrm>
            <a:off x="2067975" y="3450875"/>
            <a:ext cx="37200" cy="2435125"/>
            <a:chOff x="367100" y="2392375"/>
            <a:chExt cx="37200" cy="2435125"/>
          </a:xfrm>
        </p:grpSpPr>
        <p:sp>
          <p:nvSpPr>
            <p:cNvPr id="5978" name="Google Shape;5978;p5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9" name="Google Shape;5979;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80" name="Google Shape;5980;p57"/>
          <p:cNvGrpSpPr/>
          <p:nvPr/>
        </p:nvGrpSpPr>
        <p:grpSpPr>
          <a:xfrm>
            <a:off x="6400500" y="3551438"/>
            <a:ext cx="37200" cy="2435125"/>
            <a:chOff x="367100" y="2392375"/>
            <a:chExt cx="37200" cy="2435125"/>
          </a:xfrm>
        </p:grpSpPr>
        <p:sp>
          <p:nvSpPr>
            <p:cNvPr id="5981" name="Google Shape;5981;p5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2" name="Google Shape;5982;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83" name="Google Shape;5983;p57"/>
          <p:cNvSpPr/>
          <p:nvPr/>
        </p:nvSpPr>
        <p:spPr>
          <a:xfrm>
            <a:off x="2148550" y="40388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4" name="Google Shape;5984;p57"/>
          <p:cNvSpPr/>
          <p:nvPr/>
        </p:nvSpPr>
        <p:spPr>
          <a:xfrm>
            <a:off x="6487338" y="34852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85" name="Google Shape;5985;p57"/>
          <p:cNvGrpSpPr/>
          <p:nvPr/>
        </p:nvGrpSpPr>
        <p:grpSpPr>
          <a:xfrm>
            <a:off x="7679063" y="3615125"/>
            <a:ext cx="37200" cy="2435125"/>
            <a:chOff x="367100" y="2392375"/>
            <a:chExt cx="37200" cy="2435125"/>
          </a:xfrm>
        </p:grpSpPr>
        <p:sp>
          <p:nvSpPr>
            <p:cNvPr id="5986" name="Google Shape;5986;p5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7" name="Google Shape;5987;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88" name="Google Shape;5988;p57"/>
          <p:cNvGrpSpPr/>
          <p:nvPr/>
        </p:nvGrpSpPr>
        <p:grpSpPr>
          <a:xfrm>
            <a:off x="8880050" y="2484213"/>
            <a:ext cx="37200" cy="2435125"/>
            <a:chOff x="367100" y="2392375"/>
            <a:chExt cx="37200" cy="2435125"/>
          </a:xfrm>
        </p:grpSpPr>
        <p:sp>
          <p:nvSpPr>
            <p:cNvPr id="5989" name="Google Shape;5989;p5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0" name="Google Shape;5990;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91" name="Google Shape;5991;p57"/>
          <p:cNvGrpSpPr/>
          <p:nvPr/>
        </p:nvGrpSpPr>
        <p:grpSpPr>
          <a:xfrm>
            <a:off x="1195888" y="2168975"/>
            <a:ext cx="37200" cy="2435125"/>
            <a:chOff x="367100" y="2392375"/>
            <a:chExt cx="37200" cy="2435125"/>
          </a:xfrm>
        </p:grpSpPr>
        <p:sp>
          <p:nvSpPr>
            <p:cNvPr id="5992" name="Google Shape;5992;p5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3" name="Google Shape;5993;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94" name="Google Shape;5994;p57"/>
          <p:cNvGrpSpPr/>
          <p:nvPr/>
        </p:nvGrpSpPr>
        <p:grpSpPr>
          <a:xfrm>
            <a:off x="7389488" y="2198888"/>
            <a:ext cx="37200" cy="2435125"/>
            <a:chOff x="367100" y="2392375"/>
            <a:chExt cx="37200" cy="2435125"/>
          </a:xfrm>
        </p:grpSpPr>
        <p:sp>
          <p:nvSpPr>
            <p:cNvPr id="5995" name="Google Shape;5995;p5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6" name="Google Shape;5996;p5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97" name="Google Shape;5997;p57"/>
          <p:cNvSpPr/>
          <p:nvPr/>
        </p:nvSpPr>
        <p:spPr>
          <a:xfrm>
            <a:off x="-416037" y="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8" name="Google Shape;5998;p57"/>
          <p:cNvSpPr/>
          <p:nvPr/>
        </p:nvSpPr>
        <p:spPr>
          <a:xfrm>
            <a:off x="8803938" y="7702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9" name="Google Shape;5999;p57"/>
          <p:cNvSpPr txBox="1"/>
          <p:nvPr>
            <p:ph hasCustomPrompt="1" type="title"/>
          </p:nvPr>
        </p:nvSpPr>
        <p:spPr>
          <a:xfrm>
            <a:off x="2402350" y="1705863"/>
            <a:ext cx="4339200" cy="131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72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6000" name="Google Shape;6000;p57"/>
          <p:cNvSpPr txBox="1"/>
          <p:nvPr>
            <p:ph idx="1" type="subTitle"/>
          </p:nvPr>
        </p:nvSpPr>
        <p:spPr>
          <a:xfrm>
            <a:off x="2402350" y="2940538"/>
            <a:ext cx="4339200" cy="4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01" name="Shape 6001"/>
        <p:cNvGrpSpPr/>
        <p:nvPr/>
      </p:nvGrpSpPr>
      <p:grpSpPr>
        <a:xfrm>
          <a:off x="0" y="0"/>
          <a:ext cx="0" cy="0"/>
          <a:chOff x="0" y="0"/>
          <a:chExt cx="0" cy="0"/>
        </a:xfrm>
      </p:grpSpPr>
      <p:grpSp>
        <p:nvGrpSpPr>
          <p:cNvPr id="6002" name="Google Shape;6002;p58"/>
          <p:cNvGrpSpPr/>
          <p:nvPr/>
        </p:nvGrpSpPr>
        <p:grpSpPr>
          <a:xfrm>
            <a:off x="-3850468" y="3979508"/>
            <a:ext cx="10694788" cy="1705777"/>
            <a:chOff x="862259" y="3765588"/>
            <a:chExt cx="7268444" cy="1159288"/>
          </a:xfrm>
        </p:grpSpPr>
        <p:sp>
          <p:nvSpPr>
            <p:cNvPr id="6003" name="Google Shape;6003;p58"/>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4" name="Google Shape;6004;p58"/>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5" name="Google Shape;6005;p58"/>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6" name="Google Shape;6006;p58"/>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7" name="Google Shape;6007;p58"/>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8" name="Google Shape;6008;p58"/>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9" name="Google Shape;6009;p58"/>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0" name="Google Shape;6010;p58"/>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1" name="Google Shape;6011;p58"/>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2" name="Google Shape;6012;p58"/>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3" name="Google Shape;6013;p58"/>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4" name="Google Shape;6014;p58"/>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5" name="Google Shape;6015;p58"/>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6" name="Google Shape;6016;p58"/>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7" name="Google Shape;6017;p58"/>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8" name="Google Shape;6018;p58"/>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19" name="Google Shape;6019;p58"/>
          <p:cNvSpPr/>
          <p:nvPr/>
        </p:nvSpPr>
        <p:spPr>
          <a:xfrm>
            <a:off x="-895000" y="42501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0" name="Google Shape;6020;p58"/>
          <p:cNvSpPr/>
          <p:nvPr/>
        </p:nvSpPr>
        <p:spPr>
          <a:xfrm>
            <a:off x="2799513" y="44287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1" name="Google Shape;6021;p58"/>
          <p:cNvSpPr/>
          <p:nvPr/>
        </p:nvSpPr>
        <p:spPr>
          <a:xfrm>
            <a:off x="316650" y="40441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2" name="Google Shape;6022;p58"/>
          <p:cNvSpPr/>
          <p:nvPr/>
        </p:nvSpPr>
        <p:spPr>
          <a:xfrm>
            <a:off x="4447888" y="42501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3" name="Google Shape;6023;p58"/>
          <p:cNvSpPr/>
          <p:nvPr/>
        </p:nvSpPr>
        <p:spPr>
          <a:xfrm>
            <a:off x="7132200" y="39971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4" name="Google Shape;6024;p58"/>
          <p:cNvSpPr/>
          <p:nvPr/>
        </p:nvSpPr>
        <p:spPr>
          <a:xfrm>
            <a:off x="1448925" y="45478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5" name="Google Shape;6025;p58"/>
          <p:cNvSpPr/>
          <p:nvPr/>
        </p:nvSpPr>
        <p:spPr>
          <a:xfrm>
            <a:off x="4385063" y="46394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26" name="Google Shape;6026;p58"/>
          <p:cNvGrpSpPr/>
          <p:nvPr/>
        </p:nvGrpSpPr>
        <p:grpSpPr>
          <a:xfrm>
            <a:off x="367100" y="3091113"/>
            <a:ext cx="37200" cy="2435125"/>
            <a:chOff x="367100" y="2392375"/>
            <a:chExt cx="37200" cy="2435125"/>
          </a:xfrm>
        </p:grpSpPr>
        <p:sp>
          <p:nvSpPr>
            <p:cNvPr id="6027" name="Google Shape;6027;p5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8" name="Google Shape;6028;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29" name="Google Shape;6029;p58"/>
          <p:cNvGrpSpPr/>
          <p:nvPr/>
        </p:nvGrpSpPr>
        <p:grpSpPr>
          <a:xfrm>
            <a:off x="1496950" y="4428750"/>
            <a:ext cx="37200" cy="833425"/>
            <a:chOff x="367100" y="2392375"/>
            <a:chExt cx="37200" cy="833425"/>
          </a:xfrm>
        </p:grpSpPr>
        <p:sp>
          <p:nvSpPr>
            <p:cNvPr id="6030" name="Google Shape;6030;p5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1" name="Google Shape;6031;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32" name="Google Shape;6032;p58"/>
          <p:cNvGrpSpPr/>
          <p:nvPr/>
        </p:nvGrpSpPr>
        <p:grpSpPr>
          <a:xfrm>
            <a:off x="2528413" y="4025000"/>
            <a:ext cx="37200" cy="1232425"/>
            <a:chOff x="367100" y="2392375"/>
            <a:chExt cx="37200" cy="1232425"/>
          </a:xfrm>
        </p:grpSpPr>
        <p:sp>
          <p:nvSpPr>
            <p:cNvPr id="6033" name="Google Shape;6033;p5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4" name="Google Shape;6034;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35" name="Google Shape;6035;p58"/>
          <p:cNvGrpSpPr/>
          <p:nvPr/>
        </p:nvGrpSpPr>
        <p:grpSpPr>
          <a:xfrm>
            <a:off x="1733350" y="4390713"/>
            <a:ext cx="37200" cy="833425"/>
            <a:chOff x="367100" y="2392375"/>
            <a:chExt cx="37200" cy="833425"/>
          </a:xfrm>
        </p:grpSpPr>
        <p:sp>
          <p:nvSpPr>
            <p:cNvPr id="6036" name="Google Shape;6036;p5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7" name="Google Shape;6037;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38" name="Google Shape;6038;p58"/>
          <p:cNvGrpSpPr/>
          <p:nvPr/>
        </p:nvGrpSpPr>
        <p:grpSpPr>
          <a:xfrm>
            <a:off x="8607850" y="3252263"/>
            <a:ext cx="37200" cy="2435125"/>
            <a:chOff x="367100" y="2392375"/>
            <a:chExt cx="37200" cy="2435125"/>
          </a:xfrm>
        </p:grpSpPr>
        <p:sp>
          <p:nvSpPr>
            <p:cNvPr id="6039" name="Google Shape;6039;p5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0" name="Google Shape;6040;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41" name="Google Shape;6041;p58"/>
          <p:cNvGrpSpPr/>
          <p:nvPr/>
        </p:nvGrpSpPr>
        <p:grpSpPr>
          <a:xfrm>
            <a:off x="658425" y="4271275"/>
            <a:ext cx="37200" cy="1232425"/>
            <a:chOff x="367100" y="2392375"/>
            <a:chExt cx="37200" cy="1232425"/>
          </a:xfrm>
        </p:grpSpPr>
        <p:sp>
          <p:nvSpPr>
            <p:cNvPr id="6042" name="Google Shape;6042;p5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3" name="Google Shape;6043;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44" name="Google Shape;6044;p58"/>
          <p:cNvGrpSpPr/>
          <p:nvPr/>
        </p:nvGrpSpPr>
        <p:grpSpPr>
          <a:xfrm>
            <a:off x="3527900" y="4695525"/>
            <a:ext cx="37200" cy="833425"/>
            <a:chOff x="367100" y="2392375"/>
            <a:chExt cx="37200" cy="833425"/>
          </a:xfrm>
        </p:grpSpPr>
        <p:sp>
          <p:nvSpPr>
            <p:cNvPr id="6045" name="Google Shape;6045;p5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6" name="Google Shape;6046;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47" name="Google Shape;6047;p58"/>
          <p:cNvGrpSpPr/>
          <p:nvPr/>
        </p:nvGrpSpPr>
        <p:grpSpPr>
          <a:xfrm>
            <a:off x="2347800" y="4531513"/>
            <a:ext cx="37200" cy="833425"/>
            <a:chOff x="367100" y="2392375"/>
            <a:chExt cx="37200" cy="833425"/>
          </a:xfrm>
        </p:grpSpPr>
        <p:sp>
          <p:nvSpPr>
            <p:cNvPr id="6048" name="Google Shape;6048;p5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9" name="Google Shape;6049;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50" name="Google Shape;6050;p58"/>
          <p:cNvGrpSpPr/>
          <p:nvPr/>
        </p:nvGrpSpPr>
        <p:grpSpPr>
          <a:xfrm>
            <a:off x="7259438" y="4657088"/>
            <a:ext cx="37200" cy="833425"/>
            <a:chOff x="367100" y="2392375"/>
            <a:chExt cx="37200" cy="833425"/>
          </a:xfrm>
        </p:grpSpPr>
        <p:sp>
          <p:nvSpPr>
            <p:cNvPr id="6051" name="Google Shape;6051;p5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2" name="Google Shape;6052;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53" name="Google Shape;6053;p58"/>
          <p:cNvGrpSpPr/>
          <p:nvPr/>
        </p:nvGrpSpPr>
        <p:grpSpPr>
          <a:xfrm>
            <a:off x="5876450" y="4720788"/>
            <a:ext cx="37200" cy="833425"/>
            <a:chOff x="367100" y="2392375"/>
            <a:chExt cx="37200" cy="833425"/>
          </a:xfrm>
        </p:grpSpPr>
        <p:sp>
          <p:nvSpPr>
            <p:cNvPr id="6054" name="Google Shape;6054;p5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5" name="Google Shape;6055;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56" name="Google Shape;6056;p58"/>
          <p:cNvGrpSpPr/>
          <p:nvPr/>
        </p:nvGrpSpPr>
        <p:grpSpPr>
          <a:xfrm>
            <a:off x="5087700" y="4619313"/>
            <a:ext cx="37200" cy="833425"/>
            <a:chOff x="367100" y="2392375"/>
            <a:chExt cx="37200" cy="833425"/>
          </a:xfrm>
        </p:grpSpPr>
        <p:sp>
          <p:nvSpPr>
            <p:cNvPr id="6057" name="Google Shape;6057;p5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8" name="Google Shape;6058;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59" name="Google Shape;6059;p58"/>
          <p:cNvGrpSpPr/>
          <p:nvPr/>
        </p:nvGrpSpPr>
        <p:grpSpPr>
          <a:xfrm>
            <a:off x="6722900" y="4698500"/>
            <a:ext cx="37200" cy="1232425"/>
            <a:chOff x="367100" y="2392375"/>
            <a:chExt cx="37200" cy="1232425"/>
          </a:xfrm>
        </p:grpSpPr>
        <p:sp>
          <p:nvSpPr>
            <p:cNvPr id="6060" name="Google Shape;6060;p5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1" name="Google Shape;6061;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62" name="Google Shape;6062;p58"/>
          <p:cNvGrpSpPr/>
          <p:nvPr/>
        </p:nvGrpSpPr>
        <p:grpSpPr>
          <a:xfrm>
            <a:off x="7961675" y="4271275"/>
            <a:ext cx="37200" cy="833425"/>
            <a:chOff x="367100" y="2392375"/>
            <a:chExt cx="37200" cy="833425"/>
          </a:xfrm>
        </p:grpSpPr>
        <p:sp>
          <p:nvSpPr>
            <p:cNvPr id="6063" name="Google Shape;6063;p5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4" name="Google Shape;6064;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65" name="Google Shape;6065;p58"/>
          <p:cNvGrpSpPr/>
          <p:nvPr/>
        </p:nvGrpSpPr>
        <p:grpSpPr>
          <a:xfrm>
            <a:off x="8312775" y="4334738"/>
            <a:ext cx="37200" cy="833425"/>
            <a:chOff x="367100" y="2392375"/>
            <a:chExt cx="37200" cy="833425"/>
          </a:xfrm>
        </p:grpSpPr>
        <p:sp>
          <p:nvSpPr>
            <p:cNvPr id="6066" name="Google Shape;6066;p5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7" name="Google Shape;6067;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68" name="Google Shape;6068;p58"/>
          <p:cNvGrpSpPr/>
          <p:nvPr/>
        </p:nvGrpSpPr>
        <p:grpSpPr>
          <a:xfrm>
            <a:off x="8994688" y="4071775"/>
            <a:ext cx="37200" cy="1232425"/>
            <a:chOff x="367100" y="2392375"/>
            <a:chExt cx="37200" cy="1232425"/>
          </a:xfrm>
        </p:grpSpPr>
        <p:sp>
          <p:nvSpPr>
            <p:cNvPr id="6069" name="Google Shape;6069;p5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0" name="Google Shape;6070;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71" name="Google Shape;6071;p58"/>
          <p:cNvSpPr/>
          <p:nvPr/>
        </p:nvSpPr>
        <p:spPr>
          <a:xfrm>
            <a:off x="7713300" y="40110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2" name="Google Shape;6072;p58"/>
          <p:cNvSpPr/>
          <p:nvPr/>
        </p:nvSpPr>
        <p:spPr>
          <a:xfrm>
            <a:off x="6807341" y="48213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73" name="Google Shape;6073;p58"/>
          <p:cNvGrpSpPr/>
          <p:nvPr/>
        </p:nvGrpSpPr>
        <p:grpSpPr>
          <a:xfrm>
            <a:off x="179163" y="3853625"/>
            <a:ext cx="37200" cy="1232425"/>
            <a:chOff x="367100" y="2392375"/>
            <a:chExt cx="37200" cy="1232425"/>
          </a:xfrm>
        </p:grpSpPr>
        <p:sp>
          <p:nvSpPr>
            <p:cNvPr id="6074" name="Google Shape;6074;p5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5" name="Google Shape;6075;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76" name="Google Shape;6076;p58"/>
          <p:cNvGrpSpPr/>
          <p:nvPr/>
        </p:nvGrpSpPr>
        <p:grpSpPr>
          <a:xfrm>
            <a:off x="4435463" y="4771700"/>
            <a:ext cx="37200" cy="833425"/>
            <a:chOff x="367100" y="2392375"/>
            <a:chExt cx="37200" cy="833425"/>
          </a:xfrm>
        </p:grpSpPr>
        <p:sp>
          <p:nvSpPr>
            <p:cNvPr id="6077" name="Google Shape;6077;p5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8" name="Google Shape;6078;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79" name="Google Shape;6079;p58"/>
          <p:cNvGrpSpPr/>
          <p:nvPr/>
        </p:nvGrpSpPr>
        <p:grpSpPr>
          <a:xfrm>
            <a:off x="3195988" y="3987888"/>
            <a:ext cx="37200" cy="1232425"/>
            <a:chOff x="367100" y="2392375"/>
            <a:chExt cx="37200" cy="1232425"/>
          </a:xfrm>
        </p:grpSpPr>
        <p:sp>
          <p:nvSpPr>
            <p:cNvPr id="6080" name="Google Shape;6080;p5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1" name="Google Shape;6081;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82" name="Google Shape;6082;p58"/>
          <p:cNvGrpSpPr/>
          <p:nvPr/>
        </p:nvGrpSpPr>
        <p:grpSpPr>
          <a:xfrm>
            <a:off x="2067975" y="3755675"/>
            <a:ext cx="37200" cy="2435125"/>
            <a:chOff x="367100" y="2392375"/>
            <a:chExt cx="37200" cy="2435125"/>
          </a:xfrm>
        </p:grpSpPr>
        <p:sp>
          <p:nvSpPr>
            <p:cNvPr id="6083" name="Google Shape;6083;p5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4" name="Google Shape;6084;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85" name="Google Shape;6085;p58"/>
          <p:cNvGrpSpPr/>
          <p:nvPr/>
        </p:nvGrpSpPr>
        <p:grpSpPr>
          <a:xfrm>
            <a:off x="6400500" y="3856238"/>
            <a:ext cx="37200" cy="2435125"/>
            <a:chOff x="367100" y="2392375"/>
            <a:chExt cx="37200" cy="2435125"/>
          </a:xfrm>
        </p:grpSpPr>
        <p:sp>
          <p:nvSpPr>
            <p:cNvPr id="6086" name="Google Shape;6086;p5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7" name="Google Shape;6087;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88" name="Google Shape;6088;p58"/>
          <p:cNvSpPr/>
          <p:nvPr/>
        </p:nvSpPr>
        <p:spPr>
          <a:xfrm>
            <a:off x="2148550" y="43436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89" name="Google Shape;6089;p58"/>
          <p:cNvGrpSpPr/>
          <p:nvPr/>
        </p:nvGrpSpPr>
        <p:grpSpPr>
          <a:xfrm>
            <a:off x="7679063" y="3919925"/>
            <a:ext cx="37200" cy="2435125"/>
            <a:chOff x="367100" y="2392375"/>
            <a:chExt cx="37200" cy="2435125"/>
          </a:xfrm>
        </p:grpSpPr>
        <p:sp>
          <p:nvSpPr>
            <p:cNvPr id="6090" name="Google Shape;6090;p5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1" name="Google Shape;6091;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92" name="Google Shape;6092;p58"/>
          <p:cNvGrpSpPr/>
          <p:nvPr/>
        </p:nvGrpSpPr>
        <p:grpSpPr>
          <a:xfrm>
            <a:off x="8880050" y="2789013"/>
            <a:ext cx="37200" cy="2435125"/>
            <a:chOff x="367100" y="2392375"/>
            <a:chExt cx="37200" cy="2435125"/>
          </a:xfrm>
        </p:grpSpPr>
        <p:sp>
          <p:nvSpPr>
            <p:cNvPr id="6093" name="Google Shape;6093;p5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4" name="Google Shape;6094;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95" name="Google Shape;6095;p58"/>
          <p:cNvGrpSpPr/>
          <p:nvPr/>
        </p:nvGrpSpPr>
        <p:grpSpPr>
          <a:xfrm>
            <a:off x="1211400" y="3539275"/>
            <a:ext cx="37200" cy="1232425"/>
            <a:chOff x="367100" y="2392375"/>
            <a:chExt cx="37200" cy="1232425"/>
          </a:xfrm>
        </p:grpSpPr>
        <p:sp>
          <p:nvSpPr>
            <p:cNvPr id="6096" name="Google Shape;6096;p5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7" name="Google Shape;6097;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98" name="Google Shape;6098;p58"/>
          <p:cNvGrpSpPr/>
          <p:nvPr/>
        </p:nvGrpSpPr>
        <p:grpSpPr>
          <a:xfrm>
            <a:off x="3987900" y="3423650"/>
            <a:ext cx="37200" cy="2435125"/>
            <a:chOff x="367100" y="2392375"/>
            <a:chExt cx="37200" cy="2435125"/>
          </a:xfrm>
        </p:grpSpPr>
        <p:sp>
          <p:nvSpPr>
            <p:cNvPr id="6099" name="Google Shape;6099;p5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0" name="Google Shape;6100;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01" name="Google Shape;6101;p58"/>
          <p:cNvGrpSpPr/>
          <p:nvPr/>
        </p:nvGrpSpPr>
        <p:grpSpPr>
          <a:xfrm>
            <a:off x="4702175" y="4053113"/>
            <a:ext cx="37200" cy="833425"/>
            <a:chOff x="367100" y="2392375"/>
            <a:chExt cx="37200" cy="833425"/>
          </a:xfrm>
        </p:grpSpPr>
        <p:sp>
          <p:nvSpPr>
            <p:cNvPr id="6102" name="Google Shape;6102;p5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3" name="Google Shape;6103;p5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04" name="Google Shape;6104;p58"/>
          <p:cNvSpPr txBox="1"/>
          <p:nvPr>
            <p:ph type="title"/>
          </p:nvPr>
        </p:nvSpPr>
        <p:spPr>
          <a:xfrm>
            <a:off x="713100" y="2014900"/>
            <a:ext cx="3393600" cy="110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3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
  <p:cSld name="CUSTOM_14">
    <p:spTree>
      <p:nvGrpSpPr>
        <p:cNvPr id="6105" name="Shape 6105"/>
        <p:cNvGrpSpPr/>
        <p:nvPr/>
      </p:nvGrpSpPr>
      <p:grpSpPr>
        <a:xfrm>
          <a:off x="0" y="0"/>
          <a:ext cx="0" cy="0"/>
          <a:chOff x="0" y="0"/>
          <a:chExt cx="0" cy="0"/>
        </a:xfrm>
      </p:grpSpPr>
      <p:grpSp>
        <p:nvGrpSpPr>
          <p:cNvPr id="6106" name="Google Shape;6106;p59"/>
          <p:cNvGrpSpPr/>
          <p:nvPr/>
        </p:nvGrpSpPr>
        <p:grpSpPr>
          <a:xfrm rot="1911680">
            <a:off x="-642270" y="1993946"/>
            <a:ext cx="10425014" cy="5803563"/>
            <a:chOff x="411750" y="2489850"/>
            <a:chExt cx="3341229" cy="1860049"/>
          </a:xfrm>
        </p:grpSpPr>
        <p:sp>
          <p:nvSpPr>
            <p:cNvPr id="6107" name="Google Shape;6107;p59"/>
            <p:cNvSpPr/>
            <p:nvPr/>
          </p:nvSpPr>
          <p:spPr>
            <a:xfrm>
              <a:off x="411750" y="2784692"/>
              <a:ext cx="2968932" cy="1447325"/>
            </a:xfrm>
            <a:custGeom>
              <a:rect b="b" l="l" r="r" t="t"/>
              <a:pathLst>
                <a:path extrusionOk="0" h="24102" w="49441">
                  <a:moveTo>
                    <a:pt x="46258" y="1"/>
                  </a:moveTo>
                  <a:cubicBezTo>
                    <a:pt x="44408" y="1"/>
                    <a:pt x="42511" y="366"/>
                    <a:pt x="40707" y="1086"/>
                  </a:cubicBezTo>
                  <a:cubicBezTo>
                    <a:pt x="37852" y="2218"/>
                    <a:pt x="35488" y="4145"/>
                    <a:pt x="34061" y="6509"/>
                  </a:cubicBezTo>
                  <a:cubicBezTo>
                    <a:pt x="33651" y="7187"/>
                    <a:pt x="33303" y="7919"/>
                    <a:pt x="32964" y="8615"/>
                  </a:cubicBezTo>
                  <a:cubicBezTo>
                    <a:pt x="32598" y="9391"/>
                    <a:pt x="32214" y="10194"/>
                    <a:pt x="31742" y="10934"/>
                  </a:cubicBezTo>
                  <a:cubicBezTo>
                    <a:pt x="31126" y="11898"/>
                    <a:pt x="29806" y="13566"/>
                    <a:pt x="27807" y="13941"/>
                  </a:cubicBezTo>
                  <a:cubicBezTo>
                    <a:pt x="27502" y="14000"/>
                    <a:pt x="27196" y="14024"/>
                    <a:pt x="26890" y="14024"/>
                  </a:cubicBezTo>
                  <a:cubicBezTo>
                    <a:pt x="25989" y="14024"/>
                    <a:pt x="25089" y="13808"/>
                    <a:pt x="24203" y="13602"/>
                  </a:cubicBezTo>
                  <a:cubicBezTo>
                    <a:pt x="23299" y="13382"/>
                    <a:pt x="22364" y="13162"/>
                    <a:pt x="21411" y="13162"/>
                  </a:cubicBezTo>
                  <a:cubicBezTo>
                    <a:pt x="21357" y="13162"/>
                    <a:pt x="21304" y="13163"/>
                    <a:pt x="21250" y="13165"/>
                  </a:cubicBezTo>
                  <a:cubicBezTo>
                    <a:pt x="19029" y="13236"/>
                    <a:pt x="16817" y="14583"/>
                    <a:pt x="14693" y="17179"/>
                  </a:cubicBezTo>
                  <a:cubicBezTo>
                    <a:pt x="14345" y="17607"/>
                    <a:pt x="13998" y="18062"/>
                    <a:pt x="13659" y="18499"/>
                  </a:cubicBezTo>
                  <a:cubicBezTo>
                    <a:pt x="12445" y="20078"/>
                    <a:pt x="11179" y="21711"/>
                    <a:pt x="9430" y="22764"/>
                  </a:cubicBezTo>
                  <a:cubicBezTo>
                    <a:pt x="8104" y="23563"/>
                    <a:pt x="6536" y="23957"/>
                    <a:pt x="4978" y="23957"/>
                  </a:cubicBezTo>
                  <a:cubicBezTo>
                    <a:pt x="3213" y="23957"/>
                    <a:pt x="1459" y="23451"/>
                    <a:pt x="81" y="22451"/>
                  </a:cubicBezTo>
                  <a:lnTo>
                    <a:pt x="0" y="22567"/>
                  </a:lnTo>
                  <a:cubicBezTo>
                    <a:pt x="1401" y="23584"/>
                    <a:pt x="3185" y="24102"/>
                    <a:pt x="4978" y="24102"/>
                  </a:cubicBezTo>
                  <a:cubicBezTo>
                    <a:pt x="6566" y="24102"/>
                    <a:pt x="8154" y="23700"/>
                    <a:pt x="9501" y="22888"/>
                  </a:cubicBezTo>
                  <a:cubicBezTo>
                    <a:pt x="11286" y="21818"/>
                    <a:pt x="12552" y="20176"/>
                    <a:pt x="13775" y="18589"/>
                  </a:cubicBezTo>
                  <a:cubicBezTo>
                    <a:pt x="14114" y="18151"/>
                    <a:pt x="14461" y="17705"/>
                    <a:pt x="14809" y="17268"/>
                  </a:cubicBezTo>
                  <a:cubicBezTo>
                    <a:pt x="16906" y="14717"/>
                    <a:pt x="19074" y="13379"/>
                    <a:pt x="21259" y="13316"/>
                  </a:cubicBezTo>
                  <a:cubicBezTo>
                    <a:pt x="21311" y="13315"/>
                    <a:pt x="21364" y="13314"/>
                    <a:pt x="21416" y="13314"/>
                  </a:cubicBezTo>
                  <a:cubicBezTo>
                    <a:pt x="22345" y="13314"/>
                    <a:pt x="23272" y="13533"/>
                    <a:pt x="24168" y="13744"/>
                  </a:cubicBezTo>
                  <a:cubicBezTo>
                    <a:pt x="25061" y="13958"/>
                    <a:pt x="25979" y="14176"/>
                    <a:pt x="26899" y="14176"/>
                  </a:cubicBezTo>
                  <a:cubicBezTo>
                    <a:pt x="27211" y="14176"/>
                    <a:pt x="27523" y="14151"/>
                    <a:pt x="27834" y="14092"/>
                  </a:cubicBezTo>
                  <a:cubicBezTo>
                    <a:pt x="29886" y="13709"/>
                    <a:pt x="31242" y="11996"/>
                    <a:pt x="31866" y="11015"/>
                  </a:cubicBezTo>
                  <a:cubicBezTo>
                    <a:pt x="32339" y="10265"/>
                    <a:pt x="32732" y="9462"/>
                    <a:pt x="33098" y="8677"/>
                  </a:cubicBezTo>
                  <a:cubicBezTo>
                    <a:pt x="33437" y="7981"/>
                    <a:pt x="33784" y="7259"/>
                    <a:pt x="34195" y="6590"/>
                  </a:cubicBezTo>
                  <a:cubicBezTo>
                    <a:pt x="36564" y="2655"/>
                    <a:pt x="41482" y="159"/>
                    <a:pt x="46284" y="159"/>
                  </a:cubicBezTo>
                  <a:cubicBezTo>
                    <a:pt x="47339" y="159"/>
                    <a:pt x="48389" y="280"/>
                    <a:pt x="49405" y="532"/>
                  </a:cubicBezTo>
                  <a:lnTo>
                    <a:pt x="49441" y="381"/>
                  </a:lnTo>
                  <a:cubicBezTo>
                    <a:pt x="48415" y="127"/>
                    <a:pt x="47344" y="1"/>
                    <a:pt x="4625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8" name="Google Shape;6108;p59"/>
            <p:cNvSpPr/>
            <p:nvPr/>
          </p:nvSpPr>
          <p:spPr>
            <a:xfrm>
              <a:off x="454085" y="2779347"/>
              <a:ext cx="2942150" cy="1450568"/>
            </a:xfrm>
            <a:custGeom>
              <a:rect b="b" l="l" r="r" t="t"/>
              <a:pathLst>
                <a:path extrusionOk="0" h="24156" w="48995">
                  <a:moveTo>
                    <a:pt x="46438" y="0"/>
                  </a:moveTo>
                  <a:cubicBezTo>
                    <a:pt x="42623" y="0"/>
                    <a:pt x="38592" y="1606"/>
                    <a:pt x="35809" y="4359"/>
                  </a:cubicBezTo>
                  <a:cubicBezTo>
                    <a:pt x="35078" y="5082"/>
                    <a:pt x="34444" y="5876"/>
                    <a:pt x="33927" y="6706"/>
                  </a:cubicBezTo>
                  <a:cubicBezTo>
                    <a:pt x="33517" y="7357"/>
                    <a:pt x="33169" y="8053"/>
                    <a:pt x="32830" y="8722"/>
                  </a:cubicBezTo>
                  <a:cubicBezTo>
                    <a:pt x="32437" y="9498"/>
                    <a:pt x="32027" y="10301"/>
                    <a:pt x="31536" y="11041"/>
                  </a:cubicBezTo>
                  <a:cubicBezTo>
                    <a:pt x="30903" y="11978"/>
                    <a:pt x="29556" y="13601"/>
                    <a:pt x="27566" y="13949"/>
                  </a:cubicBezTo>
                  <a:cubicBezTo>
                    <a:pt x="27278" y="13999"/>
                    <a:pt x="26982" y="14028"/>
                    <a:pt x="26667" y="14028"/>
                  </a:cubicBezTo>
                  <a:cubicBezTo>
                    <a:pt x="26533" y="14028"/>
                    <a:pt x="26396" y="14022"/>
                    <a:pt x="26255" y="14012"/>
                  </a:cubicBezTo>
                  <a:cubicBezTo>
                    <a:pt x="25497" y="13958"/>
                    <a:pt x="24729" y="13771"/>
                    <a:pt x="23989" y="13593"/>
                  </a:cubicBezTo>
                  <a:cubicBezTo>
                    <a:pt x="23075" y="13373"/>
                    <a:pt x="22137" y="13144"/>
                    <a:pt x="21190" y="13144"/>
                  </a:cubicBezTo>
                  <a:cubicBezTo>
                    <a:pt x="21139" y="13144"/>
                    <a:pt x="21087" y="13145"/>
                    <a:pt x="21036" y="13147"/>
                  </a:cubicBezTo>
                  <a:cubicBezTo>
                    <a:pt x="18815" y="13200"/>
                    <a:pt x="16611" y="14538"/>
                    <a:pt x="14497" y="17107"/>
                  </a:cubicBezTo>
                  <a:cubicBezTo>
                    <a:pt x="14327" y="17322"/>
                    <a:pt x="14158" y="17527"/>
                    <a:pt x="13988" y="17741"/>
                  </a:cubicBezTo>
                  <a:cubicBezTo>
                    <a:pt x="13792" y="18000"/>
                    <a:pt x="13596" y="18258"/>
                    <a:pt x="13400" y="18508"/>
                  </a:cubicBezTo>
                  <a:cubicBezTo>
                    <a:pt x="12204" y="20060"/>
                    <a:pt x="10982" y="21657"/>
                    <a:pt x="9287" y="22719"/>
                  </a:cubicBezTo>
                  <a:cubicBezTo>
                    <a:pt x="8877" y="22977"/>
                    <a:pt x="8431" y="23200"/>
                    <a:pt x="7967" y="23388"/>
                  </a:cubicBezTo>
                  <a:cubicBezTo>
                    <a:pt x="6910" y="23808"/>
                    <a:pt x="5776" y="24015"/>
                    <a:pt x="4657" y="24015"/>
                  </a:cubicBezTo>
                  <a:cubicBezTo>
                    <a:pt x="3000" y="24015"/>
                    <a:pt x="1375" y="23562"/>
                    <a:pt x="80" y="22683"/>
                  </a:cubicBezTo>
                  <a:lnTo>
                    <a:pt x="0" y="22808"/>
                  </a:lnTo>
                  <a:cubicBezTo>
                    <a:pt x="1321" y="23700"/>
                    <a:pt x="2971" y="24155"/>
                    <a:pt x="4657" y="24155"/>
                  </a:cubicBezTo>
                  <a:cubicBezTo>
                    <a:pt x="5799" y="24155"/>
                    <a:pt x="6950" y="23950"/>
                    <a:pt x="8020" y="23522"/>
                  </a:cubicBezTo>
                  <a:cubicBezTo>
                    <a:pt x="8493" y="23334"/>
                    <a:pt x="8948" y="23102"/>
                    <a:pt x="9367" y="22835"/>
                  </a:cubicBezTo>
                  <a:cubicBezTo>
                    <a:pt x="11080" y="21764"/>
                    <a:pt x="12311" y="20149"/>
                    <a:pt x="13507" y="18597"/>
                  </a:cubicBezTo>
                  <a:cubicBezTo>
                    <a:pt x="13703" y="18339"/>
                    <a:pt x="13899" y="18089"/>
                    <a:pt x="14104" y="17830"/>
                  </a:cubicBezTo>
                  <a:cubicBezTo>
                    <a:pt x="14265" y="17616"/>
                    <a:pt x="14434" y="17411"/>
                    <a:pt x="14613" y="17197"/>
                  </a:cubicBezTo>
                  <a:cubicBezTo>
                    <a:pt x="16691" y="14663"/>
                    <a:pt x="18859" y="13343"/>
                    <a:pt x="21045" y="13289"/>
                  </a:cubicBezTo>
                  <a:cubicBezTo>
                    <a:pt x="21095" y="13288"/>
                    <a:pt x="21146" y="13287"/>
                    <a:pt x="21196" y="13287"/>
                  </a:cubicBezTo>
                  <a:cubicBezTo>
                    <a:pt x="22127" y="13287"/>
                    <a:pt x="23056" y="13515"/>
                    <a:pt x="23953" y="13726"/>
                  </a:cubicBezTo>
                  <a:cubicBezTo>
                    <a:pt x="24703" y="13905"/>
                    <a:pt x="25479" y="14092"/>
                    <a:pt x="26246" y="14155"/>
                  </a:cubicBezTo>
                  <a:cubicBezTo>
                    <a:pt x="26390" y="14165"/>
                    <a:pt x="26530" y="14170"/>
                    <a:pt x="26668" y="14170"/>
                  </a:cubicBezTo>
                  <a:cubicBezTo>
                    <a:pt x="26992" y="14170"/>
                    <a:pt x="27299" y="14142"/>
                    <a:pt x="27593" y="14092"/>
                  </a:cubicBezTo>
                  <a:cubicBezTo>
                    <a:pt x="29110" y="13825"/>
                    <a:pt x="30546" y="12772"/>
                    <a:pt x="31652" y="11121"/>
                  </a:cubicBezTo>
                  <a:cubicBezTo>
                    <a:pt x="32152" y="10372"/>
                    <a:pt x="32562" y="9569"/>
                    <a:pt x="32955" y="8784"/>
                  </a:cubicBezTo>
                  <a:cubicBezTo>
                    <a:pt x="33294" y="8115"/>
                    <a:pt x="33641" y="7428"/>
                    <a:pt x="34043" y="6777"/>
                  </a:cubicBezTo>
                  <a:cubicBezTo>
                    <a:pt x="34560" y="5956"/>
                    <a:pt x="35185" y="5180"/>
                    <a:pt x="35907" y="4466"/>
                  </a:cubicBezTo>
                  <a:cubicBezTo>
                    <a:pt x="38672" y="1731"/>
                    <a:pt x="42671" y="140"/>
                    <a:pt x="46448" y="140"/>
                  </a:cubicBezTo>
                  <a:cubicBezTo>
                    <a:pt x="47302" y="140"/>
                    <a:pt x="48144" y="222"/>
                    <a:pt x="48959" y="389"/>
                  </a:cubicBezTo>
                  <a:lnTo>
                    <a:pt x="48995" y="256"/>
                  </a:lnTo>
                  <a:cubicBezTo>
                    <a:pt x="48165" y="83"/>
                    <a:pt x="47307" y="0"/>
                    <a:pt x="46438"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9" name="Google Shape;6109;p59"/>
            <p:cNvSpPr/>
            <p:nvPr/>
          </p:nvSpPr>
          <p:spPr>
            <a:xfrm>
              <a:off x="496359" y="2771781"/>
              <a:ext cx="2914887" cy="1456513"/>
            </a:xfrm>
            <a:custGeom>
              <a:rect b="b" l="l" r="r" t="t"/>
              <a:pathLst>
                <a:path extrusionOk="0" h="24255" w="48541">
                  <a:moveTo>
                    <a:pt x="46552" y="1"/>
                  </a:moveTo>
                  <a:cubicBezTo>
                    <a:pt x="42694" y="1"/>
                    <a:pt x="38593" y="1701"/>
                    <a:pt x="35676" y="4610"/>
                  </a:cubicBezTo>
                  <a:cubicBezTo>
                    <a:pt x="34945" y="5333"/>
                    <a:pt x="34311" y="6118"/>
                    <a:pt x="33785" y="6939"/>
                  </a:cubicBezTo>
                  <a:cubicBezTo>
                    <a:pt x="33384" y="7563"/>
                    <a:pt x="33036" y="8223"/>
                    <a:pt x="32697" y="8857"/>
                  </a:cubicBezTo>
                  <a:cubicBezTo>
                    <a:pt x="32277" y="9642"/>
                    <a:pt x="31849" y="10445"/>
                    <a:pt x="31323" y="11185"/>
                  </a:cubicBezTo>
                  <a:cubicBezTo>
                    <a:pt x="30217" y="12755"/>
                    <a:pt x="28798" y="13754"/>
                    <a:pt x="27335" y="13995"/>
                  </a:cubicBezTo>
                  <a:cubicBezTo>
                    <a:pt x="27070" y="14040"/>
                    <a:pt x="26800" y="14064"/>
                    <a:pt x="26521" y="14064"/>
                  </a:cubicBezTo>
                  <a:cubicBezTo>
                    <a:pt x="26359" y="14064"/>
                    <a:pt x="26194" y="14056"/>
                    <a:pt x="26024" y="14040"/>
                  </a:cubicBezTo>
                  <a:cubicBezTo>
                    <a:pt x="25274" y="13986"/>
                    <a:pt x="24507" y="13799"/>
                    <a:pt x="23776" y="13612"/>
                  </a:cubicBezTo>
                  <a:cubicBezTo>
                    <a:pt x="22846" y="13388"/>
                    <a:pt x="21891" y="13156"/>
                    <a:pt x="20928" y="13156"/>
                  </a:cubicBezTo>
                  <a:cubicBezTo>
                    <a:pt x="20893" y="13156"/>
                    <a:pt x="20858" y="13156"/>
                    <a:pt x="20823" y="13157"/>
                  </a:cubicBezTo>
                  <a:cubicBezTo>
                    <a:pt x="18601" y="13210"/>
                    <a:pt x="16407" y="14530"/>
                    <a:pt x="14301" y="17082"/>
                  </a:cubicBezTo>
                  <a:cubicBezTo>
                    <a:pt x="14132" y="17287"/>
                    <a:pt x="13962" y="17501"/>
                    <a:pt x="13793" y="17706"/>
                  </a:cubicBezTo>
                  <a:cubicBezTo>
                    <a:pt x="13570" y="17992"/>
                    <a:pt x="13347" y="18277"/>
                    <a:pt x="13133" y="18563"/>
                  </a:cubicBezTo>
                  <a:cubicBezTo>
                    <a:pt x="11973" y="20079"/>
                    <a:pt x="10778" y="21640"/>
                    <a:pt x="9154" y="22702"/>
                  </a:cubicBezTo>
                  <a:cubicBezTo>
                    <a:pt x="8753" y="22970"/>
                    <a:pt x="8315" y="23202"/>
                    <a:pt x="7860" y="23398"/>
                  </a:cubicBezTo>
                  <a:cubicBezTo>
                    <a:pt x="6740" y="23878"/>
                    <a:pt x="5527" y="24114"/>
                    <a:pt x="4334" y="24114"/>
                  </a:cubicBezTo>
                  <a:cubicBezTo>
                    <a:pt x="2800" y="24114"/>
                    <a:pt x="1301" y="23724"/>
                    <a:pt x="81" y="22961"/>
                  </a:cubicBezTo>
                  <a:lnTo>
                    <a:pt x="1" y="23077"/>
                  </a:lnTo>
                  <a:cubicBezTo>
                    <a:pt x="1250" y="23853"/>
                    <a:pt x="2775" y="24254"/>
                    <a:pt x="4337" y="24254"/>
                  </a:cubicBezTo>
                  <a:cubicBezTo>
                    <a:pt x="5550" y="24254"/>
                    <a:pt x="6781" y="24013"/>
                    <a:pt x="7914" y="23523"/>
                  </a:cubicBezTo>
                  <a:cubicBezTo>
                    <a:pt x="8378" y="23326"/>
                    <a:pt x="8815" y="23095"/>
                    <a:pt x="9225" y="22818"/>
                  </a:cubicBezTo>
                  <a:cubicBezTo>
                    <a:pt x="10867" y="21739"/>
                    <a:pt x="12071" y="20168"/>
                    <a:pt x="13240" y="18652"/>
                  </a:cubicBezTo>
                  <a:cubicBezTo>
                    <a:pt x="13463" y="18366"/>
                    <a:pt x="13677" y="18081"/>
                    <a:pt x="13900" y="17795"/>
                  </a:cubicBezTo>
                  <a:cubicBezTo>
                    <a:pt x="14069" y="17581"/>
                    <a:pt x="14239" y="17376"/>
                    <a:pt x="14408" y="17162"/>
                  </a:cubicBezTo>
                  <a:cubicBezTo>
                    <a:pt x="16487" y="14646"/>
                    <a:pt x="18646" y="13344"/>
                    <a:pt x="20823" y="13299"/>
                  </a:cubicBezTo>
                  <a:cubicBezTo>
                    <a:pt x="20873" y="13298"/>
                    <a:pt x="20923" y="13297"/>
                    <a:pt x="20974" y="13297"/>
                  </a:cubicBezTo>
                  <a:cubicBezTo>
                    <a:pt x="21905" y="13297"/>
                    <a:pt x="22834" y="13525"/>
                    <a:pt x="23740" y="13745"/>
                  </a:cubicBezTo>
                  <a:cubicBezTo>
                    <a:pt x="24480" y="13933"/>
                    <a:pt x="25248" y="14120"/>
                    <a:pt x="26006" y="14182"/>
                  </a:cubicBezTo>
                  <a:cubicBezTo>
                    <a:pt x="26171" y="14195"/>
                    <a:pt x="26332" y="14201"/>
                    <a:pt x="26489" y="14201"/>
                  </a:cubicBezTo>
                  <a:cubicBezTo>
                    <a:pt x="26791" y="14201"/>
                    <a:pt x="27077" y="14179"/>
                    <a:pt x="27353" y="14138"/>
                  </a:cubicBezTo>
                  <a:cubicBezTo>
                    <a:pt x="29280" y="13817"/>
                    <a:pt x="30636" y="12398"/>
                    <a:pt x="31439" y="11265"/>
                  </a:cubicBezTo>
                  <a:cubicBezTo>
                    <a:pt x="31965" y="10516"/>
                    <a:pt x="32393" y="9704"/>
                    <a:pt x="32813" y="8919"/>
                  </a:cubicBezTo>
                  <a:cubicBezTo>
                    <a:pt x="33152" y="8286"/>
                    <a:pt x="33508" y="7634"/>
                    <a:pt x="33901" y="7010"/>
                  </a:cubicBezTo>
                  <a:cubicBezTo>
                    <a:pt x="34427" y="6198"/>
                    <a:pt x="35052" y="5422"/>
                    <a:pt x="35774" y="4708"/>
                  </a:cubicBezTo>
                  <a:cubicBezTo>
                    <a:pt x="38670" y="1821"/>
                    <a:pt x="42730" y="137"/>
                    <a:pt x="46555" y="137"/>
                  </a:cubicBezTo>
                  <a:cubicBezTo>
                    <a:pt x="47220" y="137"/>
                    <a:pt x="47879" y="188"/>
                    <a:pt x="48523" y="292"/>
                  </a:cubicBezTo>
                  <a:lnTo>
                    <a:pt x="48540" y="159"/>
                  </a:lnTo>
                  <a:cubicBezTo>
                    <a:pt x="47890" y="53"/>
                    <a:pt x="47225" y="1"/>
                    <a:pt x="4655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0" name="Google Shape;6110;p59"/>
            <p:cNvSpPr/>
            <p:nvPr/>
          </p:nvSpPr>
          <p:spPr>
            <a:xfrm>
              <a:off x="539235" y="2763434"/>
              <a:ext cx="2887564" cy="1463238"/>
            </a:xfrm>
            <a:custGeom>
              <a:rect b="b" l="l" r="r" t="t"/>
              <a:pathLst>
                <a:path extrusionOk="0" h="24367" w="48086">
                  <a:moveTo>
                    <a:pt x="46746" y="0"/>
                  </a:moveTo>
                  <a:cubicBezTo>
                    <a:pt x="42842" y="0"/>
                    <a:pt x="38571" y="1828"/>
                    <a:pt x="35533" y="4874"/>
                  </a:cubicBezTo>
                  <a:cubicBezTo>
                    <a:pt x="34811" y="5597"/>
                    <a:pt x="34177" y="6373"/>
                    <a:pt x="33642" y="7176"/>
                  </a:cubicBezTo>
                  <a:cubicBezTo>
                    <a:pt x="33249" y="7773"/>
                    <a:pt x="32893" y="8398"/>
                    <a:pt x="32554" y="8996"/>
                  </a:cubicBezTo>
                  <a:cubicBezTo>
                    <a:pt x="32116" y="9790"/>
                    <a:pt x="31653" y="10601"/>
                    <a:pt x="31108" y="11342"/>
                  </a:cubicBezTo>
                  <a:cubicBezTo>
                    <a:pt x="30305" y="12421"/>
                    <a:pt x="28949" y="13768"/>
                    <a:pt x="27085" y="14054"/>
                  </a:cubicBezTo>
                  <a:cubicBezTo>
                    <a:pt x="26829" y="14093"/>
                    <a:pt x="26567" y="14114"/>
                    <a:pt x="26291" y="14114"/>
                  </a:cubicBezTo>
                  <a:cubicBezTo>
                    <a:pt x="26124" y="14114"/>
                    <a:pt x="25952" y="14106"/>
                    <a:pt x="25774" y="14090"/>
                  </a:cubicBezTo>
                  <a:cubicBezTo>
                    <a:pt x="25033" y="14027"/>
                    <a:pt x="24275" y="13840"/>
                    <a:pt x="23543" y="13652"/>
                  </a:cubicBezTo>
                  <a:cubicBezTo>
                    <a:pt x="22636" y="13423"/>
                    <a:pt x="21697" y="13187"/>
                    <a:pt x="20748" y="13187"/>
                  </a:cubicBezTo>
                  <a:cubicBezTo>
                    <a:pt x="20699" y="13187"/>
                    <a:pt x="20649" y="13187"/>
                    <a:pt x="20599" y="13188"/>
                  </a:cubicBezTo>
                  <a:cubicBezTo>
                    <a:pt x="18378" y="13224"/>
                    <a:pt x="16183" y="14527"/>
                    <a:pt x="14087" y="17060"/>
                  </a:cubicBezTo>
                  <a:cubicBezTo>
                    <a:pt x="13935" y="17248"/>
                    <a:pt x="13766" y="17453"/>
                    <a:pt x="13587" y="17694"/>
                  </a:cubicBezTo>
                  <a:cubicBezTo>
                    <a:pt x="13338" y="18006"/>
                    <a:pt x="13097" y="18318"/>
                    <a:pt x="12856" y="18639"/>
                  </a:cubicBezTo>
                  <a:cubicBezTo>
                    <a:pt x="11732" y="20111"/>
                    <a:pt x="10563" y="21637"/>
                    <a:pt x="9011" y="22707"/>
                  </a:cubicBezTo>
                  <a:cubicBezTo>
                    <a:pt x="8609" y="22984"/>
                    <a:pt x="8181" y="23225"/>
                    <a:pt x="7744" y="23430"/>
                  </a:cubicBezTo>
                  <a:cubicBezTo>
                    <a:pt x="6560" y="23971"/>
                    <a:pt x="5262" y="24240"/>
                    <a:pt x="3993" y="24240"/>
                  </a:cubicBezTo>
                  <a:cubicBezTo>
                    <a:pt x="2583" y="24240"/>
                    <a:pt x="1208" y="23908"/>
                    <a:pt x="63" y="23251"/>
                  </a:cubicBezTo>
                  <a:lnTo>
                    <a:pt x="1" y="23358"/>
                  </a:lnTo>
                  <a:cubicBezTo>
                    <a:pt x="1160" y="24036"/>
                    <a:pt x="2561" y="24366"/>
                    <a:pt x="3988" y="24366"/>
                  </a:cubicBezTo>
                  <a:cubicBezTo>
                    <a:pt x="5282" y="24366"/>
                    <a:pt x="6593" y="24099"/>
                    <a:pt x="7798" y="23546"/>
                  </a:cubicBezTo>
                  <a:cubicBezTo>
                    <a:pt x="8244" y="23341"/>
                    <a:pt x="8681" y="23091"/>
                    <a:pt x="9082" y="22814"/>
                  </a:cubicBezTo>
                  <a:cubicBezTo>
                    <a:pt x="10652" y="21735"/>
                    <a:pt x="11830" y="20200"/>
                    <a:pt x="12963" y="18720"/>
                  </a:cubicBezTo>
                  <a:cubicBezTo>
                    <a:pt x="13204" y="18398"/>
                    <a:pt x="13445" y="18086"/>
                    <a:pt x="13686" y="17774"/>
                  </a:cubicBezTo>
                  <a:cubicBezTo>
                    <a:pt x="13873" y="17542"/>
                    <a:pt x="14033" y="17337"/>
                    <a:pt x="14194" y="17140"/>
                  </a:cubicBezTo>
                  <a:cubicBezTo>
                    <a:pt x="16264" y="14643"/>
                    <a:pt x="18414" y="13358"/>
                    <a:pt x="20599" y="13322"/>
                  </a:cubicBezTo>
                  <a:cubicBezTo>
                    <a:pt x="20634" y="13322"/>
                    <a:pt x="20668" y="13321"/>
                    <a:pt x="20703" y="13321"/>
                  </a:cubicBezTo>
                  <a:cubicBezTo>
                    <a:pt x="21650" y="13321"/>
                    <a:pt x="22595" y="13554"/>
                    <a:pt x="23517" y="13786"/>
                  </a:cubicBezTo>
                  <a:cubicBezTo>
                    <a:pt x="24248" y="13965"/>
                    <a:pt x="25006" y="14161"/>
                    <a:pt x="25765" y="14223"/>
                  </a:cubicBezTo>
                  <a:cubicBezTo>
                    <a:pt x="25950" y="14237"/>
                    <a:pt x="26129" y="14244"/>
                    <a:pt x="26303" y="14244"/>
                  </a:cubicBezTo>
                  <a:cubicBezTo>
                    <a:pt x="26580" y="14244"/>
                    <a:pt x="26845" y="14226"/>
                    <a:pt x="27103" y="14188"/>
                  </a:cubicBezTo>
                  <a:cubicBezTo>
                    <a:pt x="29012" y="13893"/>
                    <a:pt x="30395" y="12519"/>
                    <a:pt x="31215" y="11413"/>
                  </a:cubicBezTo>
                  <a:cubicBezTo>
                    <a:pt x="31768" y="10673"/>
                    <a:pt x="32223" y="9852"/>
                    <a:pt x="32670" y="9067"/>
                  </a:cubicBezTo>
                  <a:cubicBezTo>
                    <a:pt x="33009" y="8460"/>
                    <a:pt x="33356" y="7845"/>
                    <a:pt x="33749" y="7247"/>
                  </a:cubicBezTo>
                  <a:cubicBezTo>
                    <a:pt x="34275" y="6453"/>
                    <a:pt x="34909" y="5686"/>
                    <a:pt x="35622" y="4963"/>
                  </a:cubicBezTo>
                  <a:cubicBezTo>
                    <a:pt x="38634" y="1944"/>
                    <a:pt x="42868" y="133"/>
                    <a:pt x="46731" y="133"/>
                  </a:cubicBezTo>
                  <a:cubicBezTo>
                    <a:pt x="47182" y="133"/>
                    <a:pt x="47629" y="158"/>
                    <a:pt x="48067" y="208"/>
                  </a:cubicBezTo>
                  <a:lnTo>
                    <a:pt x="48085" y="75"/>
                  </a:lnTo>
                  <a:cubicBezTo>
                    <a:pt x="47645" y="25"/>
                    <a:pt x="47198" y="0"/>
                    <a:pt x="46746"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1" name="Google Shape;6111;p59"/>
            <p:cNvSpPr/>
            <p:nvPr/>
          </p:nvSpPr>
          <p:spPr>
            <a:xfrm>
              <a:off x="581569" y="2753166"/>
              <a:ext cx="2860182" cy="1474047"/>
            </a:xfrm>
            <a:custGeom>
              <a:rect b="b" l="l" r="r" t="t"/>
              <a:pathLst>
                <a:path extrusionOk="0" h="24547" w="47630">
                  <a:moveTo>
                    <a:pt x="46920" y="0"/>
                  </a:moveTo>
                  <a:cubicBezTo>
                    <a:pt x="43006" y="0"/>
                    <a:pt x="38561" y="1975"/>
                    <a:pt x="35399" y="5170"/>
                  </a:cubicBezTo>
                  <a:cubicBezTo>
                    <a:pt x="34677" y="5893"/>
                    <a:pt x="34043" y="6660"/>
                    <a:pt x="33499" y="7454"/>
                  </a:cubicBezTo>
                  <a:cubicBezTo>
                    <a:pt x="33124" y="8016"/>
                    <a:pt x="32776" y="8596"/>
                    <a:pt x="32437" y="9167"/>
                  </a:cubicBezTo>
                  <a:cubicBezTo>
                    <a:pt x="31973" y="9961"/>
                    <a:pt x="31483" y="10781"/>
                    <a:pt x="30903" y="11531"/>
                  </a:cubicBezTo>
                  <a:cubicBezTo>
                    <a:pt x="30082" y="12574"/>
                    <a:pt x="28708" y="13877"/>
                    <a:pt x="26844" y="14145"/>
                  </a:cubicBezTo>
                  <a:cubicBezTo>
                    <a:pt x="26604" y="14181"/>
                    <a:pt x="26359" y="14199"/>
                    <a:pt x="26104" y="14199"/>
                  </a:cubicBezTo>
                  <a:cubicBezTo>
                    <a:pt x="25922" y="14199"/>
                    <a:pt x="25735" y="14190"/>
                    <a:pt x="25541" y="14171"/>
                  </a:cubicBezTo>
                  <a:cubicBezTo>
                    <a:pt x="24801" y="14100"/>
                    <a:pt x="24052" y="13913"/>
                    <a:pt x="23329" y="13725"/>
                  </a:cubicBezTo>
                  <a:cubicBezTo>
                    <a:pt x="22391" y="13489"/>
                    <a:pt x="21419" y="13243"/>
                    <a:pt x="20437" y="13243"/>
                  </a:cubicBezTo>
                  <a:cubicBezTo>
                    <a:pt x="20420" y="13243"/>
                    <a:pt x="20402" y="13243"/>
                    <a:pt x="20385" y="13244"/>
                  </a:cubicBezTo>
                  <a:cubicBezTo>
                    <a:pt x="18164" y="13279"/>
                    <a:pt x="15978" y="14564"/>
                    <a:pt x="13890" y="17071"/>
                  </a:cubicBezTo>
                  <a:cubicBezTo>
                    <a:pt x="13730" y="17267"/>
                    <a:pt x="13560" y="17472"/>
                    <a:pt x="13382" y="17704"/>
                  </a:cubicBezTo>
                  <a:cubicBezTo>
                    <a:pt x="13114" y="18043"/>
                    <a:pt x="12847" y="18400"/>
                    <a:pt x="12588" y="18739"/>
                  </a:cubicBezTo>
                  <a:cubicBezTo>
                    <a:pt x="11491" y="20184"/>
                    <a:pt x="10358" y="21674"/>
                    <a:pt x="8868" y="22744"/>
                  </a:cubicBezTo>
                  <a:cubicBezTo>
                    <a:pt x="8484" y="23021"/>
                    <a:pt x="8065" y="23271"/>
                    <a:pt x="7628" y="23485"/>
                  </a:cubicBezTo>
                  <a:cubicBezTo>
                    <a:pt x="6369" y="24105"/>
                    <a:pt x="4996" y="24415"/>
                    <a:pt x="3660" y="24415"/>
                  </a:cubicBezTo>
                  <a:cubicBezTo>
                    <a:pt x="2383" y="24415"/>
                    <a:pt x="1140" y="24132"/>
                    <a:pt x="63" y="23565"/>
                  </a:cubicBezTo>
                  <a:lnTo>
                    <a:pt x="0" y="23681"/>
                  </a:lnTo>
                  <a:cubicBezTo>
                    <a:pt x="1098" y="24252"/>
                    <a:pt x="2356" y="24546"/>
                    <a:pt x="3649" y="24546"/>
                  </a:cubicBezTo>
                  <a:cubicBezTo>
                    <a:pt x="5005" y="24546"/>
                    <a:pt x="6406" y="24225"/>
                    <a:pt x="7690" y="23601"/>
                  </a:cubicBezTo>
                  <a:cubicBezTo>
                    <a:pt x="8127" y="23378"/>
                    <a:pt x="8556" y="23128"/>
                    <a:pt x="8948" y="22843"/>
                  </a:cubicBezTo>
                  <a:cubicBezTo>
                    <a:pt x="10447" y="21763"/>
                    <a:pt x="11589" y="20264"/>
                    <a:pt x="12686" y="18819"/>
                  </a:cubicBezTo>
                  <a:cubicBezTo>
                    <a:pt x="12945" y="18471"/>
                    <a:pt x="13212" y="18123"/>
                    <a:pt x="13489" y="17775"/>
                  </a:cubicBezTo>
                  <a:cubicBezTo>
                    <a:pt x="13667" y="17552"/>
                    <a:pt x="13828" y="17347"/>
                    <a:pt x="13989" y="17151"/>
                  </a:cubicBezTo>
                  <a:cubicBezTo>
                    <a:pt x="16049" y="14680"/>
                    <a:pt x="18199" y="13404"/>
                    <a:pt x="20385" y="13368"/>
                  </a:cubicBezTo>
                  <a:cubicBezTo>
                    <a:pt x="20402" y="13368"/>
                    <a:pt x="20419" y="13368"/>
                    <a:pt x="20436" y="13368"/>
                  </a:cubicBezTo>
                  <a:cubicBezTo>
                    <a:pt x="21400" y="13368"/>
                    <a:pt x="22364" y="13613"/>
                    <a:pt x="23293" y="13850"/>
                  </a:cubicBezTo>
                  <a:cubicBezTo>
                    <a:pt x="24025" y="14037"/>
                    <a:pt x="24783" y="14225"/>
                    <a:pt x="25524" y="14296"/>
                  </a:cubicBezTo>
                  <a:cubicBezTo>
                    <a:pt x="25724" y="14315"/>
                    <a:pt x="25917" y="14324"/>
                    <a:pt x="26104" y="14324"/>
                  </a:cubicBezTo>
                  <a:cubicBezTo>
                    <a:pt x="26366" y="14324"/>
                    <a:pt x="26617" y="14306"/>
                    <a:pt x="26862" y="14269"/>
                  </a:cubicBezTo>
                  <a:cubicBezTo>
                    <a:pt x="28771" y="14002"/>
                    <a:pt x="30162" y="12673"/>
                    <a:pt x="31001" y="11602"/>
                  </a:cubicBezTo>
                  <a:cubicBezTo>
                    <a:pt x="31590" y="10853"/>
                    <a:pt x="32080" y="10032"/>
                    <a:pt x="32553" y="9229"/>
                  </a:cubicBezTo>
                  <a:cubicBezTo>
                    <a:pt x="32883" y="8667"/>
                    <a:pt x="33231" y="8087"/>
                    <a:pt x="33606" y="7525"/>
                  </a:cubicBezTo>
                  <a:cubicBezTo>
                    <a:pt x="34141" y="6740"/>
                    <a:pt x="34775" y="5973"/>
                    <a:pt x="35488" y="5259"/>
                  </a:cubicBezTo>
                  <a:cubicBezTo>
                    <a:pt x="38629" y="2085"/>
                    <a:pt x="43049" y="127"/>
                    <a:pt x="46941" y="127"/>
                  </a:cubicBezTo>
                  <a:cubicBezTo>
                    <a:pt x="47173" y="127"/>
                    <a:pt x="47402" y="133"/>
                    <a:pt x="47630" y="147"/>
                  </a:cubicBezTo>
                  <a:lnTo>
                    <a:pt x="47630" y="23"/>
                  </a:lnTo>
                  <a:cubicBezTo>
                    <a:pt x="47395" y="8"/>
                    <a:pt x="47158" y="0"/>
                    <a:pt x="4692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2" name="Google Shape;6112;p59"/>
            <p:cNvSpPr/>
            <p:nvPr/>
          </p:nvSpPr>
          <p:spPr>
            <a:xfrm>
              <a:off x="624444" y="2741576"/>
              <a:ext cx="2832859" cy="1485097"/>
            </a:xfrm>
            <a:custGeom>
              <a:rect b="b" l="l" r="r" t="t"/>
              <a:pathLst>
                <a:path extrusionOk="0" h="24731" w="47175">
                  <a:moveTo>
                    <a:pt x="47050" y="1"/>
                  </a:moveTo>
                  <a:cubicBezTo>
                    <a:pt x="43101" y="1"/>
                    <a:pt x="38584" y="2098"/>
                    <a:pt x="35256" y="5488"/>
                  </a:cubicBezTo>
                  <a:cubicBezTo>
                    <a:pt x="34542" y="6211"/>
                    <a:pt x="33900" y="6969"/>
                    <a:pt x="33356" y="7754"/>
                  </a:cubicBezTo>
                  <a:cubicBezTo>
                    <a:pt x="32990" y="8280"/>
                    <a:pt x="32651" y="8824"/>
                    <a:pt x="32321" y="9351"/>
                  </a:cubicBezTo>
                  <a:cubicBezTo>
                    <a:pt x="31795" y="10198"/>
                    <a:pt x="31295" y="10992"/>
                    <a:pt x="30680" y="11742"/>
                  </a:cubicBezTo>
                  <a:cubicBezTo>
                    <a:pt x="29841" y="12750"/>
                    <a:pt x="28458" y="14016"/>
                    <a:pt x="26594" y="14257"/>
                  </a:cubicBezTo>
                  <a:cubicBezTo>
                    <a:pt x="26361" y="14288"/>
                    <a:pt x="26122" y="14304"/>
                    <a:pt x="25874" y="14304"/>
                  </a:cubicBezTo>
                  <a:cubicBezTo>
                    <a:pt x="25686" y="14304"/>
                    <a:pt x="25492" y="14294"/>
                    <a:pt x="25291" y="14275"/>
                  </a:cubicBezTo>
                  <a:cubicBezTo>
                    <a:pt x="24560" y="14195"/>
                    <a:pt x="23819" y="14007"/>
                    <a:pt x="23106" y="13820"/>
                  </a:cubicBezTo>
                  <a:cubicBezTo>
                    <a:pt x="22159" y="13575"/>
                    <a:pt x="21186" y="13329"/>
                    <a:pt x="20205" y="13329"/>
                  </a:cubicBezTo>
                  <a:cubicBezTo>
                    <a:pt x="20187" y="13329"/>
                    <a:pt x="20170" y="13329"/>
                    <a:pt x="20153" y="13329"/>
                  </a:cubicBezTo>
                  <a:cubicBezTo>
                    <a:pt x="17396" y="13356"/>
                    <a:pt x="15112" y="15399"/>
                    <a:pt x="13685" y="17103"/>
                  </a:cubicBezTo>
                  <a:cubicBezTo>
                    <a:pt x="13524" y="17299"/>
                    <a:pt x="13355" y="17504"/>
                    <a:pt x="13176" y="17736"/>
                  </a:cubicBezTo>
                  <a:cubicBezTo>
                    <a:pt x="12882" y="18111"/>
                    <a:pt x="12588" y="18495"/>
                    <a:pt x="12302" y="18869"/>
                  </a:cubicBezTo>
                  <a:cubicBezTo>
                    <a:pt x="11241" y="20279"/>
                    <a:pt x="10143" y="21733"/>
                    <a:pt x="8725" y="22795"/>
                  </a:cubicBezTo>
                  <a:cubicBezTo>
                    <a:pt x="8341" y="23080"/>
                    <a:pt x="7940" y="23339"/>
                    <a:pt x="7512" y="23562"/>
                  </a:cubicBezTo>
                  <a:cubicBezTo>
                    <a:pt x="6182" y="24261"/>
                    <a:pt x="4717" y="24615"/>
                    <a:pt x="3302" y="24615"/>
                  </a:cubicBezTo>
                  <a:cubicBezTo>
                    <a:pt x="2153" y="24615"/>
                    <a:pt x="1037" y="24382"/>
                    <a:pt x="54" y="23910"/>
                  </a:cubicBezTo>
                  <a:lnTo>
                    <a:pt x="0" y="24017"/>
                  </a:lnTo>
                  <a:cubicBezTo>
                    <a:pt x="999" y="24499"/>
                    <a:pt x="2132" y="24730"/>
                    <a:pt x="3301" y="24730"/>
                  </a:cubicBezTo>
                  <a:cubicBezTo>
                    <a:pt x="4737" y="24730"/>
                    <a:pt x="6227" y="24374"/>
                    <a:pt x="7574" y="23669"/>
                  </a:cubicBezTo>
                  <a:cubicBezTo>
                    <a:pt x="8002" y="23446"/>
                    <a:pt x="8413" y="23187"/>
                    <a:pt x="8796" y="22893"/>
                  </a:cubicBezTo>
                  <a:cubicBezTo>
                    <a:pt x="10233" y="21822"/>
                    <a:pt x="11339" y="20359"/>
                    <a:pt x="12400" y="18950"/>
                  </a:cubicBezTo>
                  <a:cubicBezTo>
                    <a:pt x="12686" y="18575"/>
                    <a:pt x="12980" y="18182"/>
                    <a:pt x="13275" y="17808"/>
                  </a:cubicBezTo>
                  <a:cubicBezTo>
                    <a:pt x="13453" y="17585"/>
                    <a:pt x="13614" y="17380"/>
                    <a:pt x="13774" y="17183"/>
                  </a:cubicBezTo>
                  <a:cubicBezTo>
                    <a:pt x="15184" y="15497"/>
                    <a:pt x="17441" y="13481"/>
                    <a:pt x="20162" y="13445"/>
                  </a:cubicBezTo>
                  <a:cubicBezTo>
                    <a:pt x="21143" y="13445"/>
                    <a:pt x="22124" y="13695"/>
                    <a:pt x="23070" y="13936"/>
                  </a:cubicBezTo>
                  <a:cubicBezTo>
                    <a:pt x="23793" y="14123"/>
                    <a:pt x="24542" y="14320"/>
                    <a:pt x="25282" y="14391"/>
                  </a:cubicBezTo>
                  <a:cubicBezTo>
                    <a:pt x="25508" y="14412"/>
                    <a:pt x="25725" y="14423"/>
                    <a:pt x="25937" y="14423"/>
                  </a:cubicBezTo>
                  <a:cubicBezTo>
                    <a:pt x="26168" y="14423"/>
                    <a:pt x="26392" y="14410"/>
                    <a:pt x="26612" y="14382"/>
                  </a:cubicBezTo>
                  <a:cubicBezTo>
                    <a:pt x="28512" y="14132"/>
                    <a:pt x="29921" y="12848"/>
                    <a:pt x="30778" y="11813"/>
                  </a:cubicBezTo>
                  <a:cubicBezTo>
                    <a:pt x="31393" y="11064"/>
                    <a:pt x="31920" y="10225"/>
                    <a:pt x="32419" y="9413"/>
                  </a:cubicBezTo>
                  <a:cubicBezTo>
                    <a:pt x="32749" y="8887"/>
                    <a:pt x="33088" y="8343"/>
                    <a:pt x="33454" y="7825"/>
                  </a:cubicBezTo>
                  <a:cubicBezTo>
                    <a:pt x="33998" y="7049"/>
                    <a:pt x="34632" y="6291"/>
                    <a:pt x="35336" y="5568"/>
                  </a:cubicBezTo>
                  <a:cubicBezTo>
                    <a:pt x="38655" y="2196"/>
                    <a:pt x="43133" y="117"/>
                    <a:pt x="47059" y="117"/>
                  </a:cubicBezTo>
                  <a:lnTo>
                    <a:pt x="47175" y="117"/>
                  </a:lnTo>
                  <a:lnTo>
                    <a:pt x="47175" y="1"/>
                  </a:lnTo>
                  <a:cubicBezTo>
                    <a:pt x="47133" y="1"/>
                    <a:pt x="47092" y="1"/>
                    <a:pt x="4705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3" name="Google Shape;6113;p59"/>
            <p:cNvSpPr/>
            <p:nvPr/>
          </p:nvSpPr>
          <p:spPr>
            <a:xfrm>
              <a:off x="666719" y="2728245"/>
              <a:ext cx="2806137" cy="1499509"/>
            </a:xfrm>
            <a:custGeom>
              <a:rect b="b" l="l" r="r" t="t"/>
              <a:pathLst>
                <a:path extrusionOk="0" h="24971" w="46730">
                  <a:moveTo>
                    <a:pt x="46729" y="0"/>
                  </a:moveTo>
                  <a:cubicBezTo>
                    <a:pt x="42902" y="179"/>
                    <a:pt x="38459" y="2418"/>
                    <a:pt x="35123" y="5826"/>
                  </a:cubicBezTo>
                  <a:cubicBezTo>
                    <a:pt x="34418" y="6548"/>
                    <a:pt x="33776" y="7307"/>
                    <a:pt x="33214" y="8083"/>
                  </a:cubicBezTo>
                  <a:cubicBezTo>
                    <a:pt x="32866" y="8574"/>
                    <a:pt x="32536" y="9073"/>
                    <a:pt x="32224" y="9555"/>
                  </a:cubicBezTo>
                  <a:cubicBezTo>
                    <a:pt x="31662" y="10420"/>
                    <a:pt x="31126" y="11223"/>
                    <a:pt x="30475" y="11972"/>
                  </a:cubicBezTo>
                  <a:cubicBezTo>
                    <a:pt x="29619" y="12963"/>
                    <a:pt x="28209" y="14176"/>
                    <a:pt x="26354" y="14399"/>
                  </a:cubicBezTo>
                  <a:cubicBezTo>
                    <a:pt x="26148" y="14426"/>
                    <a:pt x="25939" y="14439"/>
                    <a:pt x="25724" y="14439"/>
                  </a:cubicBezTo>
                  <a:cubicBezTo>
                    <a:pt x="25508" y="14439"/>
                    <a:pt x="25288" y="14426"/>
                    <a:pt x="25060" y="14399"/>
                  </a:cubicBezTo>
                  <a:cubicBezTo>
                    <a:pt x="24329" y="14319"/>
                    <a:pt x="23597" y="14131"/>
                    <a:pt x="22883" y="13944"/>
                  </a:cubicBezTo>
                  <a:cubicBezTo>
                    <a:pt x="21944" y="13698"/>
                    <a:pt x="20971" y="13435"/>
                    <a:pt x="19988" y="13435"/>
                  </a:cubicBezTo>
                  <a:cubicBezTo>
                    <a:pt x="19972" y="13435"/>
                    <a:pt x="19956" y="13435"/>
                    <a:pt x="19939" y="13435"/>
                  </a:cubicBezTo>
                  <a:cubicBezTo>
                    <a:pt x="17183" y="13453"/>
                    <a:pt x="14908" y="15478"/>
                    <a:pt x="13489" y="17173"/>
                  </a:cubicBezTo>
                  <a:cubicBezTo>
                    <a:pt x="13320" y="17361"/>
                    <a:pt x="13159" y="17566"/>
                    <a:pt x="12981" y="17798"/>
                  </a:cubicBezTo>
                  <a:cubicBezTo>
                    <a:pt x="12660" y="18208"/>
                    <a:pt x="12339" y="18628"/>
                    <a:pt x="12035" y="19038"/>
                  </a:cubicBezTo>
                  <a:cubicBezTo>
                    <a:pt x="11001" y="20403"/>
                    <a:pt x="9939" y="21821"/>
                    <a:pt x="8592" y="22883"/>
                  </a:cubicBezTo>
                  <a:cubicBezTo>
                    <a:pt x="8217" y="23177"/>
                    <a:pt x="7816" y="23445"/>
                    <a:pt x="7405" y="23677"/>
                  </a:cubicBezTo>
                  <a:cubicBezTo>
                    <a:pt x="6014" y="24454"/>
                    <a:pt x="4457" y="24852"/>
                    <a:pt x="2962" y="24852"/>
                  </a:cubicBezTo>
                  <a:cubicBezTo>
                    <a:pt x="1936" y="24852"/>
                    <a:pt x="939" y="24665"/>
                    <a:pt x="45" y="24283"/>
                  </a:cubicBezTo>
                  <a:lnTo>
                    <a:pt x="1" y="24390"/>
                  </a:lnTo>
                  <a:cubicBezTo>
                    <a:pt x="911" y="24774"/>
                    <a:pt x="1919" y="24970"/>
                    <a:pt x="2963" y="24970"/>
                  </a:cubicBezTo>
                  <a:cubicBezTo>
                    <a:pt x="4470" y="24970"/>
                    <a:pt x="6049" y="24560"/>
                    <a:pt x="7459" y="23775"/>
                  </a:cubicBezTo>
                  <a:cubicBezTo>
                    <a:pt x="7878" y="23534"/>
                    <a:pt x="8289" y="23266"/>
                    <a:pt x="8663" y="22972"/>
                  </a:cubicBezTo>
                  <a:cubicBezTo>
                    <a:pt x="10028" y="21902"/>
                    <a:pt x="11090" y="20483"/>
                    <a:pt x="12125" y="19109"/>
                  </a:cubicBezTo>
                  <a:cubicBezTo>
                    <a:pt x="12428" y="18699"/>
                    <a:pt x="12749" y="18271"/>
                    <a:pt x="13070" y="17869"/>
                  </a:cubicBezTo>
                  <a:cubicBezTo>
                    <a:pt x="13249" y="17637"/>
                    <a:pt x="13409" y="17441"/>
                    <a:pt x="13570" y="17245"/>
                  </a:cubicBezTo>
                  <a:cubicBezTo>
                    <a:pt x="14979" y="15568"/>
                    <a:pt x="17227" y="13569"/>
                    <a:pt x="19939" y="13551"/>
                  </a:cubicBezTo>
                  <a:lnTo>
                    <a:pt x="19975" y="13551"/>
                  </a:lnTo>
                  <a:cubicBezTo>
                    <a:pt x="20947" y="13551"/>
                    <a:pt x="21920" y="13810"/>
                    <a:pt x="22857" y="14051"/>
                  </a:cubicBezTo>
                  <a:cubicBezTo>
                    <a:pt x="23570" y="14238"/>
                    <a:pt x="24311" y="14435"/>
                    <a:pt x="25042" y="14515"/>
                  </a:cubicBezTo>
                  <a:cubicBezTo>
                    <a:pt x="25279" y="14542"/>
                    <a:pt x="25506" y="14555"/>
                    <a:pt x="25726" y="14555"/>
                  </a:cubicBezTo>
                  <a:cubicBezTo>
                    <a:pt x="25945" y="14555"/>
                    <a:pt x="26157" y="14542"/>
                    <a:pt x="26363" y="14515"/>
                  </a:cubicBezTo>
                  <a:cubicBezTo>
                    <a:pt x="28263" y="14292"/>
                    <a:pt x="29690" y="13052"/>
                    <a:pt x="30564" y="12053"/>
                  </a:cubicBezTo>
                  <a:cubicBezTo>
                    <a:pt x="31225" y="11294"/>
                    <a:pt x="31751" y="10483"/>
                    <a:pt x="32313" y="9617"/>
                  </a:cubicBezTo>
                  <a:cubicBezTo>
                    <a:pt x="32634" y="9136"/>
                    <a:pt x="32964" y="8636"/>
                    <a:pt x="33312" y="8145"/>
                  </a:cubicBezTo>
                  <a:cubicBezTo>
                    <a:pt x="33865" y="7378"/>
                    <a:pt x="34499" y="6629"/>
                    <a:pt x="35203" y="5906"/>
                  </a:cubicBezTo>
                  <a:cubicBezTo>
                    <a:pt x="38522" y="2516"/>
                    <a:pt x="42938" y="295"/>
                    <a:pt x="46729" y="116"/>
                  </a:cubicBezTo>
                  <a:lnTo>
                    <a:pt x="46729"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4" name="Google Shape;6114;p59"/>
            <p:cNvSpPr/>
            <p:nvPr/>
          </p:nvSpPr>
          <p:spPr>
            <a:xfrm>
              <a:off x="709594" y="2714854"/>
              <a:ext cx="2779294" cy="1515062"/>
            </a:xfrm>
            <a:custGeom>
              <a:rect b="b" l="l" r="r" t="t"/>
              <a:pathLst>
                <a:path extrusionOk="0" h="25230" w="46283">
                  <a:moveTo>
                    <a:pt x="46265" y="0"/>
                  </a:moveTo>
                  <a:cubicBezTo>
                    <a:pt x="42554" y="411"/>
                    <a:pt x="38334" y="2712"/>
                    <a:pt x="34980" y="6174"/>
                  </a:cubicBezTo>
                  <a:cubicBezTo>
                    <a:pt x="34275" y="6896"/>
                    <a:pt x="33633" y="7655"/>
                    <a:pt x="33071" y="8413"/>
                  </a:cubicBezTo>
                  <a:cubicBezTo>
                    <a:pt x="32741" y="8859"/>
                    <a:pt x="32429" y="9314"/>
                    <a:pt x="32116" y="9760"/>
                  </a:cubicBezTo>
                  <a:cubicBezTo>
                    <a:pt x="31519" y="10634"/>
                    <a:pt x="30957" y="11464"/>
                    <a:pt x="30261" y="12213"/>
                  </a:cubicBezTo>
                  <a:cubicBezTo>
                    <a:pt x="29386" y="13168"/>
                    <a:pt x="27959" y="14345"/>
                    <a:pt x="26104" y="14542"/>
                  </a:cubicBezTo>
                  <a:cubicBezTo>
                    <a:pt x="25908" y="14563"/>
                    <a:pt x="25710" y="14574"/>
                    <a:pt x="25506" y="14574"/>
                  </a:cubicBezTo>
                  <a:cubicBezTo>
                    <a:pt x="25283" y="14574"/>
                    <a:pt x="25052" y="14561"/>
                    <a:pt x="24810" y="14533"/>
                  </a:cubicBezTo>
                  <a:cubicBezTo>
                    <a:pt x="24087" y="14452"/>
                    <a:pt x="23365" y="14256"/>
                    <a:pt x="22660" y="14069"/>
                  </a:cubicBezTo>
                  <a:cubicBezTo>
                    <a:pt x="21705" y="13810"/>
                    <a:pt x="20724" y="13551"/>
                    <a:pt x="19716" y="13551"/>
                  </a:cubicBezTo>
                  <a:cubicBezTo>
                    <a:pt x="16959" y="13560"/>
                    <a:pt x="14694" y="15559"/>
                    <a:pt x="13275" y="17236"/>
                  </a:cubicBezTo>
                  <a:cubicBezTo>
                    <a:pt x="13114" y="17432"/>
                    <a:pt x="12945" y="17637"/>
                    <a:pt x="12775" y="17860"/>
                  </a:cubicBezTo>
                  <a:cubicBezTo>
                    <a:pt x="12419" y="18297"/>
                    <a:pt x="12080" y="18761"/>
                    <a:pt x="11750" y="19207"/>
                  </a:cubicBezTo>
                  <a:cubicBezTo>
                    <a:pt x="10759" y="20537"/>
                    <a:pt x="9733" y="21919"/>
                    <a:pt x="8440" y="22972"/>
                  </a:cubicBezTo>
                  <a:cubicBezTo>
                    <a:pt x="8083" y="23266"/>
                    <a:pt x="7690" y="23543"/>
                    <a:pt x="7289" y="23784"/>
                  </a:cubicBezTo>
                  <a:cubicBezTo>
                    <a:pt x="5814" y="24665"/>
                    <a:pt x="4186" y="25117"/>
                    <a:pt x="2628" y="25117"/>
                  </a:cubicBezTo>
                  <a:cubicBezTo>
                    <a:pt x="1726" y="25117"/>
                    <a:pt x="848" y="24966"/>
                    <a:pt x="36" y="24658"/>
                  </a:cubicBezTo>
                  <a:lnTo>
                    <a:pt x="1" y="24756"/>
                  </a:lnTo>
                  <a:cubicBezTo>
                    <a:pt x="821" y="25068"/>
                    <a:pt x="1713" y="25229"/>
                    <a:pt x="2632" y="25229"/>
                  </a:cubicBezTo>
                  <a:cubicBezTo>
                    <a:pt x="4211" y="25229"/>
                    <a:pt x="5853" y="24765"/>
                    <a:pt x="7343" y="23873"/>
                  </a:cubicBezTo>
                  <a:cubicBezTo>
                    <a:pt x="7753" y="23632"/>
                    <a:pt x="8145" y="23356"/>
                    <a:pt x="8511" y="23052"/>
                  </a:cubicBezTo>
                  <a:cubicBezTo>
                    <a:pt x="9814" y="21991"/>
                    <a:pt x="10840" y="20608"/>
                    <a:pt x="11830" y="19279"/>
                  </a:cubicBezTo>
                  <a:cubicBezTo>
                    <a:pt x="12169" y="18833"/>
                    <a:pt x="12508" y="18369"/>
                    <a:pt x="12856" y="17923"/>
                  </a:cubicBezTo>
                  <a:cubicBezTo>
                    <a:pt x="13034" y="17700"/>
                    <a:pt x="13195" y="17503"/>
                    <a:pt x="13364" y="17307"/>
                  </a:cubicBezTo>
                  <a:cubicBezTo>
                    <a:pt x="14756" y="15648"/>
                    <a:pt x="16995" y="13667"/>
                    <a:pt x="19716" y="13658"/>
                  </a:cubicBezTo>
                  <a:cubicBezTo>
                    <a:pt x="20706" y="13658"/>
                    <a:pt x="21679" y="13917"/>
                    <a:pt x="22633" y="14176"/>
                  </a:cubicBezTo>
                  <a:cubicBezTo>
                    <a:pt x="23338" y="14363"/>
                    <a:pt x="24070" y="14560"/>
                    <a:pt x="24801" y="14640"/>
                  </a:cubicBezTo>
                  <a:cubicBezTo>
                    <a:pt x="25064" y="14670"/>
                    <a:pt x="25316" y="14686"/>
                    <a:pt x="25562" y="14686"/>
                  </a:cubicBezTo>
                  <a:cubicBezTo>
                    <a:pt x="25748" y="14686"/>
                    <a:pt x="25931" y="14677"/>
                    <a:pt x="26112" y="14658"/>
                  </a:cubicBezTo>
                  <a:cubicBezTo>
                    <a:pt x="28004" y="14452"/>
                    <a:pt x="29458" y="13257"/>
                    <a:pt x="30341" y="12294"/>
                  </a:cubicBezTo>
                  <a:cubicBezTo>
                    <a:pt x="31037" y="11526"/>
                    <a:pt x="31608" y="10697"/>
                    <a:pt x="32214" y="9822"/>
                  </a:cubicBezTo>
                  <a:cubicBezTo>
                    <a:pt x="32518" y="9376"/>
                    <a:pt x="32830" y="8921"/>
                    <a:pt x="33160" y="8475"/>
                  </a:cubicBezTo>
                  <a:cubicBezTo>
                    <a:pt x="33722" y="7717"/>
                    <a:pt x="34355" y="6977"/>
                    <a:pt x="35060" y="6254"/>
                  </a:cubicBezTo>
                  <a:cubicBezTo>
                    <a:pt x="38397" y="2811"/>
                    <a:pt x="42590" y="509"/>
                    <a:pt x="46283" y="107"/>
                  </a:cubicBezTo>
                  <a:lnTo>
                    <a:pt x="46265"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5" name="Google Shape;6115;p59"/>
            <p:cNvSpPr/>
            <p:nvPr/>
          </p:nvSpPr>
          <p:spPr>
            <a:xfrm>
              <a:off x="751929" y="2702004"/>
              <a:ext cx="2752512" cy="1530014"/>
            </a:xfrm>
            <a:custGeom>
              <a:rect b="b" l="l" r="r" t="t"/>
              <a:pathLst>
                <a:path extrusionOk="0" h="25479" w="45837">
                  <a:moveTo>
                    <a:pt x="45819" y="0"/>
                  </a:moveTo>
                  <a:cubicBezTo>
                    <a:pt x="42277" y="616"/>
                    <a:pt x="38173" y="3051"/>
                    <a:pt x="34846" y="6513"/>
                  </a:cubicBezTo>
                  <a:cubicBezTo>
                    <a:pt x="34150" y="7235"/>
                    <a:pt x="33499" y="7985"/>
                    <a:pt x="32928" y="8734"/>
                  </a:cubicBezTo>
                  <a:cubicBezTo>
                    <a:pt x="32625" y="9135"/>
                    <a:pt x="32330" y="9546"/>
                    <a:pt x="32045" y="9938"/>
                  </a:cubicBezTo>
                  <a:cubicBezTo>
                    <a:pt x="31402" y="10839"/>
                    <a:pt x="30796" y="11687"/>
                    <a:pt x="30046" y="12445"/>
                  </a:cubicBezTo>
                  <a:cubicBezTo>
                    <a:pt x="29163" y="13364"/>
                    <a:pt x="27709" y="14497"/>
                    <a:pt x="25862" y="14675"/>
                  </a:cubicBezTo>
                  <a:cubicBezTo>
                    <a:pt x="25685" y="14695"/>
                    <a:pt x="25506" y="14704"/>
                    <a:pt x="25323" y="14704"/>
                  </a:cubicBezTo>
                  <a:cubicBezTo>
                    <a:pt x="25083" y="14704"/>
                    <a:pt x="24836" y="14688"/>
                    <a:pt x="24578" y="14658"/>
                  </a:cubicBezTo>
                  <a:cubicBezTo>
                    <a:pt x="23864" y="14568"/>
                    <a:pt x="23141" y="14372"/>
                    <a:pt x="22446" y="14185"/>
                  </a:cubicBezTo>
                  <a:cubicBezTo>
                    <a:pt x="21491" y="13917"/>
                    <a:pt x="20501" y="13649"/>
                    <a:pt x="19502" y="13649"/>
                  </a:cubicBezTo>
                  <a:lnTo>
                    <a:pt x="19493" y="13649"/>
                  </a:lnTo>
                  <a:cubicBezTo>
                    <a:pt x="16736" y="13649"/>
                    <a:pt x="14488" y="15630"/>
                    <a:pt x="13079" y="17289"/>
                  </a:cubicBezTo>
                  <a:cubicBezTo>
                    <a:pt x="12909" y="17485"/>
                    <a:pt x="12748" y="17691"/>
                    <a:pt x="12570" y="17914"/>
                  </a:cubicBezTo>
                  <a:cubicBezTo>
                    <a:pt x="12195" y="18395"/>
                    <a:pt x="11821" y="18895"/>
                    <a:pt x="11464" y="19377"/>
                  </a:cubicBezTo>
                  <a:cubicBezTo>
                    <a:pt x="10509" y="20670"/>
                    <a:pt x="9528" y="22000"/>
                    <a:pt x="8306" y="23043"/>
                  </a:cubicBezTo>
                  <a:cubicBezTo>
                    <a:pt x="7949" y="23356"/>
                    <a:pt x="7574" y="23632"/>
                    <a:pt x="7182" y="23882"/>
                  </a:cubicBezTo>
                  <a:cubicBezTo>
                    <a:pt x="5639" y="24862"/>
                    <a:pt x="3915" y="25374"/>
                    <a:pt x="2279" y="25374"/>
                  </a:cubicBezTo>
                  <a:cubicBezTo>
                    <a:pt x="1502" y="25374"/>
                    <a:pt x="745" y="25259"/>
                    <a:pt x="36" y="25024"/>
                  </a:cubicBezTo>
                  <a:lnTo>
                    <a:pt x="0" y="25122"/>
                  </a:lnTo>
                  <a:cubicBezTo>
                    <a:pt x="723" y="25363"/>
                    <a:pt x="1499" y="25479"/>
                    <a:pt x="2284" y="25479"/>
                  </a:cubicBezTo>
                  <a:cubicBezTo>
                    <a:pt x="3943" y="25479"/>
                    <a:pt x="5683" y="24961"/>
                    <a:pt x="7235" y="23971"/>
                  </a:cubicBezTo>
                  <a:cubicBezTo>
                    <a:pt x="7637" y="23721"/>
                    <a:pt x="8011" y="23436"/>
                    <a:pt x="8377" y="23124"/>
                  </a:cubicBezTo>
                  <a:cubicBezTo>
                    <a:pt x="9599" y="22071"/>
                    <a:pt x="10590" y="20733"/>
                    <a:pt x="11553" y="19439"/>
                  </a:cubicBezTo>
                  <a:cubicBezTo>
                    <a:pt x="11910" y="18957"/>
                    <a:pt x="12276" y="18458"/>
                    <a:pt x="12659" y="17976"/>
                  </a:cubicBezTo>
                  <a:cubicBezTo>
                    <a:pt x="12829" y="17753"/>
                    <a:pt x="12989" y="17557"/>
                    <a:pt x="13159" y="17361"/>
                  </a:cubicBezTo>
                  <a:cubicBezTo>
                    <a:pt x="14551" y="15719"/>
                    <a:pt x="16781" y="13757"/>
                    <a:pt x="19493" y="13757"/>
                  </a:cubicBezTo>
                  <a:lnTo>
                    <a:pt x="19502" y="13757"/>
                  </a:lnTo>
                  <a:cubicBezTo>
                    <a:pt x="20492" y="13757"/>
                    <a:pt x="21464" y="14024"/>
                    <a:pt x="22410" y="14283"/>
                  </a:cubicBezTo>
                  <a:cubicBezTo>
                    <a:pt x="23115" y="14470"/>
                    <a:pt x="23837" y="14666"/>
                    <a:pt x="24560" y="14756"/>
                  </a:cubicBezTo>
                  <a:cubicBezTo>
                    <a:pt x="24838" y="14788"/>
                    <a:pt x="25104" y="14804"/>
                    <a:pt x="25362" y="14804"/>
                  </a:cubicBezTo>
                  <a:cubicBezTo>
                    <a:pt x="25534" y="14804"/>
                    <a:pt x="25704" y="14797"/>
                    <a:pt x="25871" y="14782"/>
                  </a:cubicBezTo>
                  <a:cubicBezTo>
                    <a:pt x="27754" y="14604"/>
                    <a:pt x="29226" y="13453"/>
                    <a:pt x="30127" y="12525"/>
                  </a:cubicBezTo>
                  <a:cubicBezTo>
                    <a:pt x="30867" y="11749"/>
                    <a:pt x="31483" y="10902"/>
                    <a:pt x="32125" y="10001"/>
                  </a:cubicBezTo>
                  <a:cubicBezTo>
                    <a:pt x="32410" y="9608"/>
                    <a:pt x="32705" y="9198"/>
                    <a:pt x="33017" y="8796"/>
                  </a:cubicBezTo>
                  <a:cubicBezTo>
                    <a:pt x="33579" y="8047"/>
                    <a:pt x="34221" y="7307"/>
                    <a:pt x="34917" y="6584"/>
                  </a:cubicBezTo>
                  <a:cubicBezTo>
                    <a:pt x="38236" y="3141"/>
                    <a:pt x="42322" y="714"/>
                    <a:pt x="45837" y="98"/>
                  </a:cubicBezTo>
                  <a:lnTo>
                    <a:pt x="45819"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6" name="Google Shape;6116;p59"/>
            <p:cNvSpPr/>
            <p:nvPr/>
          </p:nvSpPr>
          <p:spPr>
            <a:xfrm>
              <a:off x="794264" y="2688613"/>
              <a:ext cx="2725730" cy="1546107"/>
            </a:xfrm>
            <a:custGeom>
              <a:rect b="b" l="l" r="r" t="t"/>
              <a:pathLst>
                <a:path extrusionOk="0" h="25747" w="45391">
                  <a:moveTo>
                    <a:pt x="45373" y="0"/>
                  </a:moveTo>
                  <a:cubicBezTo>
                    <a:pt x="42009" y="830"/>
                    <a:pt x="38030" y="3390"/>
                    <a:pt x="34712" y="6861"/>
                  </a:cubicBezTo>
                  <a:cubicBezTo>
                    <a:pt x="34016" y="7583"/>
                    <a:pt x="33374" y="8324"/>
                    <a:pt x="32794" y="9055"/>
                  </a:cubicBezTo>
                  <a:cubicBezTo>
                    <a:pt x="32517" y="9412"/>
                    <a:pt x="32241" y="9778"/>
                    <a:pt x="31982" y="10126"/>
                  </a:cubicBezTo>
                  <a:cubicBezTo>
                    <a:pt x="31286" y="11045"/>
                    <a:pt x="30635" y="11919"/>
                    <a:pt x="29841" y="12686"/>
                  </a:cubicBezTo>
                  <a:cubicBezTo>
                    <a:pt x="28931" y="13578"/>
                    <a:pt x="27468" y="14666"/>
                    <a:pt x="25621" y="14818"/>
                  </a:cubicBezTo>
                  <a:cubicBezTo>
                    <a:pt x="25463" y="14832"/>
                    <a:pt x="25304" y="14839"/>
                    <a:pt x="25142" y="14839"/>
                  </a:cubicBezTo>
                  <a:cubicBezTo>
                    <a:pt x="24883" y="14839"/>
                    <a:pt x="24616" y="14821"/>
                    <a:pt x="24337" y="14782"/>
                  </a:cubicBezTo>
                  <a:cubicBezTo>
                    <a:pt x="23632" y="14693"/>
                    <a:pt x="22918" y="14497"/>
                    <a:pt x="22222" y="14301"/>
                  </a:cubicBezTo>
                  <a:cubicBezTo>
                    <a:pt x="21268" y="14042"/>
                    <a:pt x="20287" y="13765"/>
                    <a:pt x="19287" y="13765"/>
                  </a:cubicBezTo>
                  <a:lnTo>
                    <a:pt x="19252" y="13765"/>
                  </a:lnTo>
                  <a:cubicBezTo>
                    <a:pt x="16513" y="13765"/>
                    <a:pt x="14274" y="15719"/>
                    <a:pt x="12882" y="17361"/>
                  </a:cubicBezTo>
                  <a:cubicBezTo>
                    <a:pt x="12713" y="17548"/>
                    <a:pt x="12543" y="17762"/>
                    <a:pt x="12374" y="17976"/>
                  </a:cubicBezTo>
                  <a:cubicBezTo>
                    <a:pt x="11963" y="18494"/>
                    <a:pt x="11571" y="19038"/>
                    <a:pt x="11187" y="19555"/>
                  </a:cubicBezTo>
                  <a:cubicBezTo>
                    <a:pt x="10268" y="20804"/>
                    <a:pt x="9323" y="22098"/>
                    <a:pt x="8172" y="23132"/>
                  </a:cubicBezTo>
                  <a:cubicBezTo>
                    <a:pt x="7824" y="23445"/>
                    <a:pt x="7449" y="23730"/>
                    <a:pt x="7074" y="23998"/>
                  </a:cubicBezTo>
                  <a:cubicBezTo>
                    <a:pt x="5479" y="25079"/>
                    <a:pt x="3666" y="25649"/>
                    <a:pt x="1952" y="25649"/>
                  </a:cubicBezTo>
                  <a:cubicBezTo>
                    <a:pt x="1289" y="25649"/>
                    <a:pt x="641" y="25564"/>
                    <a:pt x="27" y="25389"/>
                  </a:cubicBezTo>
                  <a:lnTo>
                    <a:pt x="0" y="25488"/>
                  </a:lnTo>
                  <a:cubicBezTo>
                    <a:pt x="625" y="25666"/>
                    <a:pt x="1276" y="25746"/>
                    <a:pt x="1945" y="25746"/>
                  </a:cubicBezTo>
                  <a:cubicBezTo>
                    <a:pt x="3676" y="25746"/>
                    <a:pt x="5513" y="25166"/>
                    <a:pt x="7128" y="24078"/>
                  </a:cubicBezTo>
                  <a:cubicBezTo>
                    <a:pt x="7512" y="23810"/>
                    <a:pt x="7886" y="23516"/>
                    <a:pt x="8234" y="23204"/>
                  </a:cubicBezTo>
                  <a:cubicBezTo>
                    <a:pt x="9394" y="22169"/>
                    <a:pt x="10348" y="20867"/>
                    <a:pt x="11267" y="19618"/>
                  </a:cubicBezTo>
                  <a:cubicBezTo>
                    <a:pt x="11651" y="19091"/>
                    <a:pt x="12043" y="18556"/>
                    <a:pt x="12454" y="18039"/>
                  </a:cubicBezTo>
                  <a:cubicBezTo>
                    <a:pt x="12623" y="17816"/>
                    <a:pt x="12793" y="17610"/>
                    <a:pt x="12953" y="17423"/>
                  </a:cubicBezTo>
                  <a:cubicBezTo>
                    <a:pt x="14336" y="15799"/>
                    <a:pt x="16549" y="13864"/>
                    <a:pt x="19252" y="13864"/>
                  </a:cubicBezTo>
                  <a:lnTo>
                    <a:pt x="19278" y="13864"/>
                  </a:lnTo>
                  <a:cubicBezTo>
                    <a:pt x="20269" y="13864"/>
                    <a:pt x="21250" y="14140"/>
                    <a:pt x="22196" y="14399"/>
                  </a:cubicBezTo>
                  <a:cubicBezTo>
                    <a:pt x="22891" y="14595"/>
                    <a:pt x="23614" y="14791"/>
                    <a:pt x="24328" y="14881"/>
                  </a:cubicBezTo>
                  <a:cubicBezTo>
                    <a:pt x="24607" y="14919"/>
                    <a:pt x="24877" y="14937"/>
                    <a:pt x="25141" y="14937"/>
                  </a:cubicBezTo>
                  <a:cubicBezTo>
                    <a:pt x="25306" y="14937"/>
                    <a:pt x="25469" y="14930"/>
                    <a:pt x="25630" y="14916"/>
                  </a:cubicBezTo>
                  <a:cubicBezTo>
                    <a:pt x="27504" y="14765"/>
                    <a:pt x="28993" y="13658"/>
                    <a:pt x="29912" y="12757"/>
                  </a:cubicBezTo>
                  <a:cubicBezTo>
                    <a:pt x="30706" y="11981"/>
                    <a:pt x="31366" y="11107"/>
                    <a:pt x="32062" y="10179"/>
                  </a:cubicBezTo>
                  <a:cubicBezTo>
                    <a:pt x="32321" y="9831"/>
                    <a:pt x="32589" y="9474"/>
                    <a:pt x="32874" y="9118"/>
                  </a:cubicBezTo>
                  <a:cubicBezTo>
                    <a:pt x="33445" y="8386"/>
                    <a:pt x="34087" y="7655"/>
                    <a:pt x="34783" y="6923"/>
                  </a:cubicBezTo>
                  <a:cubicBezTo>
                    <a:pt x="38084" y="3471"/>
                    <a:pt x="42054" y="919"/>
                    <a:pt x="45390" y="98"/>
                  </a:cubicBezTo>
                  <a:lnTo>
                    <a:pt x="45373"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7" name="Google Shape;6117;p59"/>
            <p:cNvSpPr/>
            <p:nvPr/>
          </p:nvSpPr>
          <p:spPr>
            <a:xfrm>
              <a:off x="837079" y="2675222"/>
              <a:ext cx="2698947" cy="1563762"/>
            </a:xfrm>
            <a:custGeom>
              <a:rect b="b" l="l" r="r" t="t"/>
              <a:pathLst>
                <a:path extrusionOk="0" h="26041" w="44945">
                  <a:moveTo>
                    <a:pt x="44918" y="0"/>
                  </a:moveTo>
                  <a:cubicBezTo>
                    <a:pt x="41698" y="1044"/>
                    <a:pt x="37924" y="3667"/>
                    <a:pt x="34570" y="7208"/>
                  </a:cubicBezTo>
                  <a:cubicBezTo>
                    <a:pt x="33874" y="7931"/>
                    <a:pt x="33232" y="8663"/>
                    <a:pt x="32643" y="9385"/>
                  </a:cubicBezTo>
                  <a:cubicBezTo>
                    <a:pt x="32402" y="9688"/>
                    <a:pt x="32161" y="9992"/>
                    <a:pt x="31929" y="10286"/>
                  </a:cubicBezTo>
                  <a:cubicBezTo>
                    <a:pt x="31189" y="11241"/>
                    <a:pt x="30475" y="12142"/>
                    <a:pt x="29628" y="12927"/>
                  </a:cubicBezTo>
                  <a:cubicBezTo>
                    <a:pt x="28298" y="14158"/>
                    <a:pt x="26835" y="14854"/>
                    <a:pt x="25372" y="14961"/>
                  </a:cubicBezTo>
                  <a:cubicBezTo>
                    <a:pt x="25231" y="14973"/>
                    <a:pt x="25090" y="14979"/>
                    <a:pt x="24946" y="14979"/>
                  </a:cubicBezTo>
                  <a:cubicBezTo>
                    <a:pt x="24671" y="14979"/>
                    <a:pt x="24389" y="14957"/>
                    <a:pt x="24096" y="14916"/>
                  </a:cubicBezTo>
                  <a:cubicBezTo>
                    <a:pt x="23392" y="14818"/>
                    <a:pt x="22687" y="14622"/>
                    <a:pt x="22000" y="14426"/>
                  </a:cubicBezTo>
                  <a:cubicBezTo>
                    <a:pt x="21045" y="14158"/>
                    <a:pt x="20064" y="13881"/>
                    <a:pt x="19056" y="13872"/>
                  </a:cubicBezTo>
                  <a:cubicBezTo>
                    <a:pt x="19037" y="13872"/>
                    <a:pt x="19019" y="13872"/>
                    <a:pt x="19000" y="13872"/>
                  </a:cubicBezTo>
                  <a:cubicBezTo>
                    <a:pt x="16278" y="13872"/>
                    <a:pt x="14060" y="15802"/>
                    <a:pt x="12669" y="17423"/>
                  </a:cubicBezTo>
                  <a:cubicBezTo>
                    <a:pt x="12508" y="17619"/>
                    <a:pt x="12339" y="17824"/>
                    <a:pt x="12169" y="18039"/>
                  </a:cubicBezTo>
                  <a:cubicBezTo>
                    <a:pt x="11732" y="18592"/>
                    <a:pt x="11304" y="19180"/>
                    <a:pt x="10893" y="19742"/>
                  </a:cubicBezTo>
                  <a:cubicBezTo>
                    <a:pt x="10019" y="20956"/>
                    <a:pt x="9109" y="22205"/>
                    <a:pt x="8030" y="23222"/>
                  </a:cubicBezTo>
                  <a:cubicBezTo>
                    <a:pt x="7691" y="23534"/>
                    <a:pt x="7325" y="23837"/>
                    <a:pt x="6950" y="24105"/>
                  </a:cubicBezTo>
                  <a:cubicBezTo>
                    <a:pt x="5294" y="25303"/>
                    <a:pt x="3386" y="25944"/>
                    <a:pt x="1600" y="25944"/>
                  </a:cubicBezTo>
                  <a:cubicBezTo>
                    <a:pt x="1058" y="25944"/>
                    <a:pt x="527" y="25885"/>
                    <a:pt x="19" y="25764"/>
                  </a:cubicBezTo>
                  <a:lnTo>
                    <a:pt x="1" y="25853"/>
                  </a:lnTo>
                  <a:cubicBezTo>
                    <a:pt x="509" y="25978"/>
                    <a:pt x="1045" y="26041"/>
                    <a:pt x="1598" y="26041"/>
                  </a:cubicBezTo>
                  <a:cubicBezTo>
                    <a:pt x="3400" y="26041"/>
                    <a:pt x="5336" y="25389"/>
                    <a:pt x="7013" y="24176"/>
                  </a:cubicBezTo>
                  <a:cubicBezTo>
                    <a:pt x="7387" y="23909"/>
                    <a:pt x="7744" y="23605"/>
                    <a:pt x="8092" y="23284"/>
                  </a:cubicBezTo>
                  <a:cubicBezTo>
                    <a:pt x="9181" y="22258"/>
                    <a:pt x="10090" y="21009"/>
                    <a:pt x="10965" y="19805"/>
                  </a:cubicBezTo>
                  <a:cubicBezTo>
                    <a:pt x="11375" y="19234"/>
                    <a:pt x="11803" y="18654"/>
                    <a:pt x="12240" y="18092"/>
                  </a:cubicBezTo>
                  <a:cubicBezTo>
                    <a:pt x="12410" y="17887"/>
                    <a:pt x="12579" y="17682"/>
                    <a:pt x="12740" y="17485"/>
                  </a:cubicBezTo>
                  <a:cubicBezTo>
                    <a:pt x="14114" y="15880"/>
                    <a:pt x="16317" y="13962"/>
                    <a:pt x="19012" y="13962"/>
                  </a:cubicBezTo>
                  <a:lnTo>
                    <a:pt x="19056" y="13962"/>
                  </a:lnTo>
                  <a:cubicBezTo>
                    <a:pt x="20046" y="13979"/>
                    <a:pt x="21028" y="14256"/>
                    <a:pt x="21973" y="14515"/>
                  </a:cubicBezTo>
                  <a:cubicBezTo>
                    <a:pt x="22660" y="14711"/>
                    <a:pt x="23374" y="14916"/>
                    <a:pt x="24079" y="15005"/>
                  </a:cubicBezTo>
                  <a:cubicBezTo>
                    <a:pt x="24403" y="15049"/>
                    <a:pt x="24706" y="15071"/>
                    <a:pt x="25003" y="15071"/>
                  </a:cubicBezTo>
                  <a:cubicBezTo>
                    <a:pt x="25130" y="15071"/>
                    <a:pt x="25255" y="15067"/>
                    <a:pt x="25381" y="15059"/>
                  </a:cubicBezTo>
                  <a:cubicBezTo>
                    <a:pt x="26862" y="14952"/>
                    <a:pt x="28352" y="14238"/>
                    <a:pt x="29690" y="12998"/>
                  </a:cubicBezTo>
                  <a:cubicBezTo>
                    <a:pt x="30546" y="12204"/>
                    <a:pt x="31251" y="11303"/>
                    <a:pt x="32001" y="10349"/>
                  </a:cubicBezTo>
                  <a:cubicBezTo>
                    <a:pt x="32232" y="10054"/>
                    <a:pt x="32473" y="9751"/>
                    <a:pt x="32714" y="9448"/>
                  </a:cubicBezTo>
                  <a:cubicBezTo>
                    <a:pt x="33303" y="8725"/>
                    <a:pt x="33945" y="7994"/>
                    <a:pt x="34632" y="7271"/>
                  </a:cubicBezTo>
                  <a:cubicBezTo>
                    <a:pt x="37987" y="3738"/>
                    <a:pt x="41742" y="1124"/>
                    <a:pt x="44945" y="89"/>
                  </a:cubicBezTo>
                  <a:lnTo>
                    <a:pt x="44918"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8" name="Google Shape;6118;p59"/>
            <p:cNvSpPr/>
            <p:nvPr/>
          </p:nvSpPr>
          <p:spPr>
            <a:xfrm>
              <a:off x="879413" y="2662371"/>
              <a:ext cx="2672165" cy="1581417"/>
            </a:xfrm>
            <a:custGeom>
              <a:rect b="b" l="l" r="r" t="t"/>
              <a:pathLst>
                <a:path extrusionOk="0" h="26335" w="44499">
                  <a:moveTo>
                    <a:pt x="44463" y="0"/>
                  </a:moveTo>
                  <a:cubicBezTo>
                    <a:pt x="41412" y="1240"/>
                    <a:pt x="37853" y="3917"/>
                    <a:pt x="34436" y="7547"/>
                  </a:cubicBezTo>
                  <a:cubicBezTo>
                    <a:pt x="33749" y="8270"/>
                    <a:pt x="33098" y="9001"/>
                    <a:pt x="32509" y="9706"/>
                  </a:cubicBezTo>
                  <a:cubicBezTo>
                    <a:pt x="32304" y="9947"/>
                    <a:pt x="32107" y="10188"/>
                    <a:pt x="31911" y="10429"/>
                  </a:cubicBezTo>
                  <a:cubicBezTo>
                    <a:pt x="31099" y="11419"/>
                    <a:pt x="30341" y="12356"/>
                    <a:pt x="29413" y="13159"/>
                  </a:cubicBezTo>
                  <a:cubicBezTo>
                    <a:pt x="28066" y="14336"/>
                    <a:pt x="26585" y="15005"/>
                    <a:pt x="25131" y="15095"/>
                  </a:cubicBezTo>
                  <a:cubicBezTo>
                    <a:pt x="25008" y="15103"/>
                    <a:pt x="24884" y="15107"/>
                    <a:pt x="24759" y="15107"/>
                  </a:cubicBezTo>
                  <a:cubicBezTo>
                    <a:pt x="24467" y="15107"/>
                    <a:pt x="24168" y="15085"/>
                    <a:pt x="23855" y="15041"/>
                  </a:cubicBezTo>
                  <a:cubicBezTo>
                    <a:pt x="23160" y="14943"/>
                    <a:pt x="22464" y="14738"/>
                    <a:pt x="21786" y="14541"/>
                  </a:cubicBezTo>
                  <a:cubicBezTo>
                    <a:pt x="20831" y="14274"/>
                    <a:pt x="19850" y="13988"/>
                    <a:pt x="18842" y="13979"/>
                  </a:cubicBezTo>
                  <a:cubicBezTo>
                    <a:pt x="18816" y="13979"/>
                    <a:pt x="18791" y="13979"/>
                    <a:pt x="18766" y="13979"/>
                  </a:cubicBezTo>
                  <a:cubicBezTo>
                    <a:pt x="16044" y="13979"/>
                    <a:pt x="13851" y="15877"/>
                    <a:pt x="12472" y="17476"/>
                  </a:cubicBezTo>
                  <a:cubicBezTo>
                    <a:pt x="12312" y="17673"/>
                    <a:pt x="12142" y="17878"/>
                    <a:pt x="11973" y="18092"/>
                  </a:cubicBezTo>
                  <a:cubicBezTo>
                    <a:pt x="11500" y="18690"/>
                    <a:pt x="11045" y="19323"/>
                    <a:pt x="10608" y="19930"/>
                  </a:cubicBezTo>
                  <a:cubicBezTo>
                    <a:pt x="9769" y="21098"/>
                    <a:pt x="8913" y="22294"/>
                    <a:pt x="7887" y="23293"/>
                  </a:cubicBezTo>
                  <a:cubicBezTo>
                    <a:pt x="7557" y="23623"/>
                    <a:pt x="7209" y="23926"/>
                    <a:pt x="6843" y="24203"/>
                  </a:cubicBezTo>
                  <a:cubicBezTo>
                    <a:pt x="5115" y="25533"/>
                    <a:pt x="3152" y="26248"/>
                    <a:pt x="1297" y="26248"/>
                  </a:cubicBezTo>
                  <a:cubicBezTo>
                    <a:pt x="864" y="26248"/>
                    <a:pt x="436" y="26209"/>
                    <a:pt x="18" y="26130"/>
                  </a:cubicBezTo>
                  <a:lnTo>
                    <a:pt x="1" y="26219"/>
                  </a:lnTo>
                  <a:cubicBezTo>
                    <a:pt x="420" y="26299"/>
                    <a:pt x="857" y="26335"/>
                    <a:pt x="1294" y="26335"/>
                  </a:cubicBezTo>
                  <a:cubicBezTo>
                    <a:pt x="3167" y="26335"/>
                    <a:pt x="5148" y="25612"/>
                    <a:pt x="6896" y="24274"/>
                  </a:cubicBezTo>
                  <a:cubicBezTo>
                    <a:pt x="7262" y="23998"/>
                    <a:pt x="7619" y="23685"/>
                    <a:pt x="7949" y="23355"/>
                  </a:cubicBezTo>
                  <a:cubicBezTo>
                    <a:pt x="8975" y="22356"/>
                    <a:pt x="9840" y="21152"/>
                    <a:pt x="10679" y="19983"/>
                  </a:cubicBezTo>
                  <a:cubicBezTo>
                    <a:pt x="11116" y="19377"/>
                    <a:pt x="11562" y="18743"/>
                    <a:pt x="12035" y="18145"/>
                  </a:cubicBezTo>
                  <a:cubicBezTo>
                    <a:pt x="12205" y="17931"/>
                    <a:pt x="12374" y="17726"/>
                    <a:pt x="12535" y="17539"/>
                  </a:cubicBezTo>
                  <a:cubicBezTo>
                    <a:pt x="13900" y="15951"/>
                    <a:pt x="16085" y="14060"/>
                    <a:pt x="18770" y="14060"/>
                  </a:cubicBezTo>
                  <a:lnTo>
                    <a:pt x="18842" y="14060"/>
                  </a:lnTo>
                  <a:cubicBezTo>
                    <a:pt x="19832" y="14078"/>
                    <a:pt x="20813" y="14354"/>
                    <a:pt x="21759" y="14631"/>
                  </a:cubicBezTo>
                  <a:cubicBezTo>
                    <a:pt x="22437" y="14827"/>
                    <a:pt x="23142" y="15023"/>
                    <a:pt x="23846" y="15121"/>
                  </a:cubicBezTo>
                  <a:cubicBezTo>
                    <a:pt x="24169" y="15172"/>
                    <a:pt x="24473" y="15196"/>
                    <a:pt x="24772" y="15196"/>
                  </a:cubicBezTo>
                  <a:cubicBezTo>
                    <a:pt x="24896" y="15196"/>
                    <a:pt x="25018" y="15192"/>
                    <a:pt x="25140" y="15184"/>
                  </a:cubicBezTo>
                  <a:cubicBezTo>
                    <a:pt x="26612" y="15095"/>
                    <a:pt x="28111" y="14417"/>
                    <a:pt x="29476" y="13230"/>
                  </a:cubicBezTo>
                  <a:cubicBezTo>
                    <a:pt x="30403" y="12418"/>
                    <a:pt x="31171" y="11482"/>
                    <a:pt x="31982" y="10491"/>
                  </a:cubicBezTo>
                  <a:cubicBezTo>
                    <a:pt x="32179" y="10250"/>
                    <a:pt x="32375" y="10010"/>
                    <a:pt x="32571" y="9769"/>
                  </a:cubicBezTo>
                  <a:cubicBezTo>
                    <a:pt x="33160" y="9064"/>
                    <a:pt x="33811" y="8332"/>
                    <a:pt x="34498" y="7601"/>
                  </a:cubicBezTo>
                  <a:cubicBezTo>
                    <a:pt x="37906" y="3988"/>
                    <a:pt x="41457" y="1312"/>
                    <a:pt x="44499" y="80"/>
                  </a:cubicBezTo>
                  <a:lnTo>
                    <a:pt x="44463"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9" name="Google Shape;6119;p59"/>
            <p:cNvSpPr/>
            <p:nvPr/>
          </p:nvSpPr>
          <p:spPr>
            <a:xfrm>
              <a:off x="921748" y="2648980"/>
              <a:ext cx="2645383" cy="1600753"/>
            </a:xfrm>
            <a:custGeom>
              <a:rect b="b" l="l" r="r" t="t"/>
              <a:pathLst>
                <a:path extrusionOk="0" h="26657" w="44053">
                  <a:moveTo>
                    <a:pt x="44017" y="0"/>
                  </a:moveTo>
                  <a:cubicBezTo>
                    <a:pt x="40413" y="1793"/>
                    <a:pt x="36746" y="5281"/>
                    <a:pt x="34302" y="7886"/>
                  </a:cubicBezTo>
                  <a:cubicBezTo>
                    <a:pt x="33606" y="8627"/>
                    <a:pt x="32964" y="9349"/>
                    <a:pt x="32366" y="10036"/>
                  </a:cubicBezTo>
                  <a:cubicBezTo>
                    <a:pt x="32214" y="10215"/>
                    <a:pt x="32071" y="10393"/>
                    <a:pt x="31920" y="10563"/>
                  </a:cubicBezTo>
                  <a:cubicBezTo>
                    <a:pt x="31037" y="11597"/>
                    <a:pt x="30207" y="12579"/>
                    <a:pt x="29208" y="13399"/>
                  </a:cubicBezTo>
                  <a:cubicBezTo>
                    <a:pt x="27843" y="14532"/>
                    <a:pt x="26344" y="15166"/>
                    <a:pt x="24890" y="15237"/>
                  </a:cubicBezTo>
                  <a:cubicBezTo>
                    <a:pt x="24795" y="15241"/>
                    <a:pt x="24699" y="15244"/>
                    <a:pt x="24601" y="15244"/>
                  </a:cubicBezTo>
                  <a:cubicBezTo>
                    <a:pt x="24285" y="15244"/>
                    <a:pt x="23955" y="15220"/>
                    <a:pt x="23614" y="15166"/>
                  </a:cubicBezTo>
                  <a:cubicBezTo>
                    <a:pt x="22927" y="15068"/>
                    <a:pt x="22240" y="14863"/>
                    <a:pt x="21562" y="14666"/>
                  </a:cubicBezTo>
                  <a:cubicBezTo>
                    <a:pt x="20617" y="14390"/>
                    <a:pt x="19627" y="14104"/>
                    <a:pt x="18627" y="14086"/>
                  </a:cubicBezTo>
                  <a:lnTo>
                    <a:pt x="18529" y="14086"/>
                  </a:lnTo>
                  <a:cubicBezTo>
                    <a:pt x="15826" y="14086"/>
                    <a:pt x="13641" y="15960"/>
                    <a:pt x="12276" y="17548"/>
                  </a:cubicBezTo>
                  <a:cubicBezTo>
                    <a:pt x="12106" y="17735"/>
                    <a:pt x="11937" y="17940"/>
                    <a:pt x="11776" y="18154"/>
                  </a:cubicBezTo>
                  <a:cubicBezTo>
                    <a:pt x="11259" y="18797"/>
                    <a:pt x="10786" y="19475"/>
                    <a:pt x="10313" y="20135"/>
                  </a:cubicBezTo>
                  <a:cubicBezTo>
                    <a:pt x="9528" y="21250"/>
                    <a:pt x="8707" y="22401"/>
                    <a:pt x="7753" y="23382"/>
                  </a:cubicBezTo>
                  <a:cubicBezTo>
                    <a:pt x="7432" y="23712"/>
                    <a:pt x="7093" y="24024"/>
                    <a:pt x="6736" y="24310"/>
                  </a:cubicBezTo>
                  <a:cubicBezTo>
                    <a:pt x="4946" y="25778"/>
                    <a:pt x="2895" y="26571"/>
                    <a:pt x="969" y="26571"/>
                  </a:cubicBezTo>
                  <a:cubicBezTo>
                    <a:pt x="648" y="26571"/>
                    <a:pt x="330" y="26549"/>
                    <a:pt x="18" y="26504"/>
                  </a:cubicBezTo>
                  <a:lnTo>
                    <a:pt x="0" y="26585"/>
                  </a:lnTo>
                  <a:cubicBezTo>
                    <a:pt x="321" y="26629"/>
                    <a:pt x="643" y="26656"/>
                    <a:pt x="964" y="26656"/>
                  </a:cubicBezTo>
                  <a:cubicBezTo>
                    <a:pt x="2909" y="26656"/>
                    <a:pt x="4987" y="25853"/>
                    <a:pt x="6789" y="24381"/>
                  </a:cubicBezTo>
                  <a:cubicBezTo>
                    <a:pt x="7146" y="24087"/>
                    <a:pt x="7485" y="23775"/>
                    <a:pt x="7815" y="23436"/>
                  </a:cubicBezTo>
                  <a:cubicBezTo>
                    <a:pt x="8770" y="22454"/>
                    <a:pt x="9590" y="21303"/>
                    <a:pt x="10384" y="20179"/>
                  </a:cubicBezTo>
                  <a:cubicBezTo>
                    <a:pt x="10848" y="19528"/>
                    <a:pt x="11330" y="18850"/>
                    <a:pt x="11839" y="18208"/>
                  </a:cubicBezTo>
                  <a:cubicBezTo>
                    <a:pt x="11999" y="17994"/>
                    <a:pt x="12169" y="17789"/>
                    <a:pt x="12338" y="17601"/>
                  </a:cubicBezTo>
                  <a:cubicBezTo>
                    <a:pt x="13687" y="16023"/>
                    <a:pt x="15855" y="14166"/>
                    <a:pt x="18533" y="14166"/>
                  </a:cubicBezTo>
                  <a:cubicBezTo>
                    <a:pt x="18564" y="14166"/>
                    <a:pt x="18596" y="14166"/>
                    <a:pt x="18627" y="14167"/>
                  </a:cubicBezTo>
                  <a:cubicBezTo>
                    <a:pt x="19618" y="14185"/>
                    <a:pt x="20599" y="14470"/>
                    <a:pt x="21545" y="14747"/>
                  </a:cubicBezTo>
                  <a:cubicBezTo>
                    <a:pt x="22214" y="14943"/>
                    <a:pt x="22910" y="15148"/>
                    <a:pt x="23605" y="15246"/>
                  </a:cubicBezTo>
                  <a:cubicBezTo>
                    <a:pt x="23937" y="15299"/>
                    <a:pt x="24265" y="15328"/>
                    <a:pt x="24580" y="15328"/>
                  </a:cubicBezTo>
                  <a:cubicBezTo>
                    <a:pt x="24688" y="15328"/>
                    <a:pt x="24794" y="15324"/>
                    <a:pt x="24899" y="15318"/>
                  </a:cubicBezTo>
                  <a:cubicBezTo>
                    <a:pt x="26371" y="15246"/>
                    <a:pt x="27879" y="14604"/>
                    <a:pt x="29261" y="13462"/>
                  </a:cubicBezTo>
                  <a:cubicBezTo>
                    <a:pt x="30260" y="12641"/>
                    <a:pt x="31099" y="11660"/>
                    <a:pt x="31982" y="10616"/>
                  </a:cubicBezTo>
                  <a:cubicBezTo>
                    <a:pt x="32134" y="10447"/>
                    <a:pt x="32277" y="10268"/>
                    <a:pt x="32428" y="10090"/>
                  </a:cubicBezTo>
                  <a:cubicBezTo>
                    <a:pt x="33017" y="9403"/>
                    <a:pt x="33668" y="8680"/>
                    <a:pt x="34364" y="7949"/>
                  </a:cubicBezTo>
                  <a:cubicBezTo>
                    <a:pt x="36800" y="5344"/>
                    <a:pt x="40457" y="1856"/>
                    <a:pt x="44052" y="72"/>
                  </a:cubicBezTo>
                  <a:lnTo>
                    <a:pt x="44017"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0" name="Google Shape;6120;p59"/>
            <p:cNvSpPr/>
            <p:nvPr/>
          </p:nvSpPr>
          <p:spPr>
            <a:xfrm>
              <a:off x="964563" y="2635589"/>
              <a:ext cx="2618120" cy="1620569"/>
            </a:xfrm>
            <a:custGeom>
              <a:rect b="b" l="l" r="r" t="t"/>
              <a:pathLst>
                <a:path extrusionOk="0" h="26987" w="43599">
                  <a:moveTo>
                    <a:pt x="43562" y="0"/>
                  </a:moveTo>
                  <a:cubicBezTo>
                    <a:pt x="40957" y="1552"/>
                    <a:pt x="37791" y="4327"/>
                    <a:pt x="34160" y="8234"/>
                  </a:cubicBezTo>
                  <a:cubicBezTo>
                    <a:pt x="33464" y="8984"/>
                    <a:pt x="32804" y="9706"/>
                    <a:pt x="32224" y="10366"/>
                  </a:cubicBezTo>
                  <a:lnTo>
                    <a:pt x="31956" y="10670"/>
                  </a:lnTo>
                  <a:cubicBezTo>
                    <a:pt x="30993" y="11767"/>
                    <a:pt x="30083" y="12793"/>
                    <a:pt x="28994" y="13640"/>
                  </a:cubicBezTo>
                  <a:cubicBezTo>
                    <a:pt x="27585" y="14747"/>
                    <a:pt x="26122" y="15326"/>
                    <a:pt x="24641" y="15380"/>
                  </a:cubicBezTo>
                  <a:cubicBezTo>
                    <a:pt x="24561" y="15383"/>
                    <a:pt x="24479" y="15385"/>
                    <a:pt x="24397" y="15385"/>
                  </a:cubicBezTo>
                  <a:cubicBezTo>
                    <a:pt x="24068" y="15385"/>
                    <a:pt x="23724" y="15357"/>
                    <a:pt x="23374" y="15300"/>
                  </a:cubicBezTo>
                  <a:cubicBezTo>
                    <a:pt x="22687" y="15193"/>
                    <a:pt x="22000" y="14987"/>
                    <a:pt x="21340" y="14791"/>
                  </a:cubicBezTo>
                  <a:cubicBezTo>
                    <a:pt x="20394" y="14515"/>
                    <a:pt x="19404" y="14220"/>
                    <a:pt x="18405" y="14193"/>
                  </a:cubicBezTo>
                  <a:cubicBezTo>
                    <a:pt x="18367" y="14193"/>
                    <a:pt x="18329" y="14192"/>
                    <a:pt x="18291" y="14192"/>
                  </a:cubicBezTo>
                  <a:cubicBezTo>
                    <a:pt x="16184" y="14192"/>
                    <a:pt x="13972" y="15402"/>
                    <a:pt x="12062" y="17610"/>
                  </a:cubicBezTo>
                  <a:cubicBezTo>
                    <a:pt x="11902" y="17798"/>
                    <a:pt x="11732" y="18003"/>
                    <a:pt x="11563" y="18217"/>
                  </a:cubicBezTo>
                  <a:cubicBezTo>
                    <a:pt x="11018" y="18904"/>
                    <a:pt x="10510" y="19635"/>
                    <a:pt x="10019" y="20340"/>
                  </a:cubicBezTo>
                  <a:cubicBezTo>
                    <a:pt x="9270" y="21411"/>
                    <a:pt x="8494" y="22517"/>
                    <a:pt x="7611" y="23462"/>
                  </a:cubicBezTo>
                  <a:cubicBezTo>
                    <a:pt x="7289" y="23810"/>
                    <a:pt x="6959" y="24131"/>
                    <a:pt x="6620" y="24426"/>
                  </a:cubicBezTo>
                  <a:cubicBezTo>
                    <a:pt x="4778" y="26025"/>
                    <a:pt x="2622" y="26908"/>
                    <a:pt x="628" y="26908"/>
                  </a:cubicBezTo>
                  <a:cubicBezTo>
                    <a:pt x="420" y="26908"/>
                    <a:pt x="214" y="26898"/>
                    <a:pt x="10" y="26879"/>
                  </a:cubicBezTo>
                  <a:lnTo>
                    <a:pt x="1" y="26950"/>
                  </a:lnTo>
                  <a:cubicBezTo>
                    <a:pt x="206" y="26977"/>
                    <a:pt x="420" y="26986"/>
                    <a:pt x="634" y="26986"/>
                  </a:cubicBezTo>
                  <a:cubicBezTo>
                    <a:pt x="2651" y="26986"/>
                    <a:pt x="4818" y="26094"/>
                    <a:pt x="6674" y="24479"/>
                  </a:cubicBezTo>
                  <a:cubicBezTo>
                    <a:pt x="7013" y="24185"/>
                    <a:pt x="7352" y="23864"/>
                    <a:pt x="7664" y="23516"/>
                  </a:cubicBezTo>
                  <a:cubicBezTo>
                    <a:pt x="8556" y="22561"/>
                    <a:pt x="9332" y="21455"/>
                    <a:pt x="10082" y="20385"/>
                  </a:cubicBezTo>
                  <a:cubicBezTo>
                    <a:pt x="10572" y="19680"/>
                    <a:pt x="11081" y="18948"/>
                    <a:pt x="11625" y="18261"/>
                  </a:cubicBezTo>
                  <a:cubicBezTo>
                    <a:pt x="11795" y="18056"/>
                    <a:pt x="11955" y="17851"/>
                    <a:pt x="12125" y="17664"/>
                  </a:cubicBezTo>
                  <a:cubicBezTo>
                    <a:pt x="14016" y="15469"/>
                    <a:pt x="16202" y="14274"/>
                    <a:pt x="18289" y="14274"/>
                  </a:cubicBezTo>
                  <a:lnTo>
                    <a:pt x="18396" y="14274"/>
                  </a:lnTo>
                  <a:cubicBezTo>
                    <a:pt x="19395" y="14300"/>
                    <a:pt x="20377" y="14586"/>
                    <a:pt x="21322" y="14863"/>
                  </a:cubicBezTo>
                  <a:cubicBezTo>
                    <a:pt x="21982" y="15068"/>
                    <a:pt x="22678" y="15264"/>
                    <a:pt x="23365" y="15380"/>
                  </a:cubicBezTo>
                  <a:cubicBezTo>
                    <a:pt x="23726" y="15431"/>
                    <a:pt x="24087" y="15465"/>
                    <a:pt x="24433" y="15465"/>
                  </a:cubicBezTo>
                  <a:cubicBezTo>
                    <a:pt x="24506" y="15465"/>
                    <a:pt x="24578" y="15463"/>
                    <a:pt x="24650" y="15460"/>
                  </a:cubicBezTo>
                  <a:cubicBezTo>
                    <a:pt x="26140" y="15407"/>
                    <a:pt x="27612" y="14818"/>
                    <a:pt x="29039" y="13703"/>
                  </a:cubicBezTo>
                  <a:cubicBezTo>
                    <a:pt x="30136" y="12855"/>
                    <a:pt x="31046" y="11820"/>
                    <a:pt x="32010" y="10723"/>
                  </a:cubicBezTo>
                  <a:lnTo>
                    <a:pt x="32277" y="10420"/>
                  </a:lnTo>
                  <a:cubicBezTo>
                    <a:pt x="32866" y="9760"/>
                    <a:pt x="33517" y="9037"/>
                    <a:pt x="34213" y="8288"/>
                  </a:cubicBezTo>
                  <a:cubicBezTo>
                    <a:pt x="37844" y="4380"/>
                    <a:pt x="41002" y="1615"/>
                    <a:pt x="43598" y="72"/>
                  </a:cubicBezTo>
                  <a:lnTo>
                    <a:pt x="43562"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1" name="Google Shape;6121;p59"/>
            <p:cNvSpPr/>
            <p:nvPr/>
          </p:nvSpPr>
          <p:spPr>
            <a:xfrm>
              <a:off x="1006898" y="2622739"/>
              <a:ext cx="2591818" cy="1640926"/>
            </a:xfrm>
            <a:custGeom>
              <a:rect b="b" l="l" r="r" t="t"/>
              <a:pathLst>
                <a:path extrusionOk="0" h="27326" w="43161">
                  <a:moveTo>
                    <a:pt x="43116" y="0"/>
                  </a:moveTo>
                  <a:cubicBezTo>
                    <a:pt x="40145" y="2088"/>
                    <a:pt x="36854" y="5504"/>
                    <a:pt x="34026" y="8573"/>
                  </a:cubicBezTo>
                  <a:cubicBezTo>
                    <a:pt x="33437" y="9215"/>
                    <a:pt x="32750" y="9956"/>
                    <a:pt x="32081" y="10687"/>
                  </a:cubicBezTo>
                  <a:lnTo>
                    <a:pt x="32036" y="10732"/>
                  </a:lnTo>
                  <a:cubicBezTo>
                    <a:pt x="30984" y="11901"/>
                    <a:pt x="29975" y="12998"/>
                    <a:pt x="28780" y="13881"/>
                  </a:cubicBezTo>
                  <a:cubicBezTo>
                    <a:pt x="27353" y="14925"/>
                    <a:pt x="25881" y="15478"/>
                    <a:pt x="24400" y="15514"/>
                  </a:cubicBezTo>
                  <a:cubicBezTo>
                    <a:pt x="24350" y="15515"/>
                    <a:pt x="24301" y="15515"/>
                    <a:pt x="24250" y="15515"/>
                  </a:cubicBezTo>
                  <a:cubicBezTo>
                    <a:pt x="23893" y="15515"/>
                    <a:pt x="23516" y="15487"/>
                    <a:pt x="23133" y="15424"/>
                  </a:cubicBezTo>
                  <a:cubicBezTo>
                    <a:pt x="22464" y="15308"/>
                    <a:pt x="21777" y="15103"/>
                    <a:pt x="21126" y="14907"/>
                  </a:cubicBezTo>
                  <a:cubicBezTo>
                    <a:pt x="20171" y="14622"/>
                    <a:pt x="19190" y="14327"/>
                    <a:pt x="18182" y="14300"/>
                  </a:cubicBezTo>
                  <a:cubicBezTo>
                    <a:pt x="18135" y="14299"/>
                    <a:pt x="18088" y="14299"/>
                    <a:pt x="18042" y="14299"/>
                  </a:cubicBezTo>
                  <a:cubicBezTo>
                    <a:pt x="15226" y="14299"/>
                    <a:pt x="12972" y="16400"/>
                    <a:pt x="11866" y="17664"/>
                  </a:cubicBezTo>
                  <a:cubicBezTo>
                    <a:pt x="11696" y="17860"/>
                    <a:pt x="11536" y="18056"/>
                    <a:pt x="11366" y="18270"/>
                  </a:cubicBezTo>
                  <a:cubicBezTo>
                    <a:pt x="10786" y="19011"/>
                    <a:pt x="10242" y="19796"/>
                    <a:pt x="9716" y="20554"/>
                  </a:cubicBezTo>
                  <a:cubicBezTo>
                    <a:pt x="9020" y="21571"/>
                    <a:pt x="8288" y="22624"/>
                    <a:pt x="7477" y="23543"/>
                  </a:cubicBezTo>
                  <a:cubicBezTo>
                    <a:pt x="7164" y="23890"/>
                    <a:pt x="6843" y="24221"/>
                    <a:pt x="6513" y="24524"/>
                  </a:cubicBezTo>
                  <a:cubicBezTo>
                    <a:pt x="4598" y="26295"/>
                    <a:pt x="2410" y="27253"/>
                    <a:pt x="330" y="27253"/>
                  </a:cubicBezTo>
                  <a:cubicBezTo>
                    <a:pt x="220" y="27253"/>
                    <a:pt x="110" y="27250"/>
                    <a:pt x="1" y="27245"/>
                  </a:cubicBezTo>
                  <a:lnTo>
                    <a:pt x="1" y="27316"/>
                  </a:lnTo>
                  <a:cubicBezTo>
                    <a:pt x="117" y="27316"/>
                    <a:pt x="233" y="27325"/>
                    <a:pt x="340" y="27325"/>
                  </a:cubicBezTo>
                  <a:cubicBezTo>
                    <a:pt x="2436" y="27325"/>
                    <a:pt x="4631" y="26353"/>
                    <a:pt x="6558" y="24577"/>
                  </a:cubicBezTo>
                  <a:cubicBezTo>
                    <a:pt x="6888" y="24274"/>
                    <a:pt x="7218" y="23935"/>
                    <a:pt x="7530" y="23587"/>
                  </a:cubicBezTo>
                  <a:cubicBezTo>
                    <a:pt x="8351" y="22668"/>
                    <a:pt x="9073" y="21607"/>
                    <a:pt x="9778" y="20590"/>
                  </a:cubicBezTo>
                  <a:cubicBezTo>
                    <a:pt x="10296" y="19831"/>
                    <a:pt x="10840" y="19046"/>
                    <a:pt x="11420" y="18315"/>
                  </a:cubicBezTo>
                  <a:cubicBezTo>
                    <a:pt x="11589" y="18101"/>
                    <a:pt x="11759" y="17904"/>
                    <a:pt x="11919" y="17717"/>
                  </a:cubicBezTo>
                  <a:cubicBezTo>
                    <a:pt x="13016" y="16454"/>
                    <a:pt x="15252" y="14370"/>
                    <a:pt x="18042" y="14370"/>
                  </a:cubicBezTo>
                  <a:cubicBezTo>
                    <a:pt x="18088" y="14370"/>
                    <a:pt x="18135" y="14371"/>
                    <a:pt x="18182" y="14372"/>
                  </a:cubicBezTo>
                  <a:cubicBezTo>
                    <a:pt x="19181" y="14399"/>
                    <a:pt x="20162" y="14693"/>
                    <a:pt x="21108" y="14978"/>
                  </a:cubicBezTo>
                  <a:cubicBezTo>
                    <a:pt x="21759" y="15175"/>
                    <a:pt x="22446" y="15380"/>
                    <a:pt x="23124" y="15496"/>
                  </a:cubicBezTo>
                  <a:cubicBezTo>
                    <a:pt x="23507" y="15558"/>
                    <a:pt x="23891" y="15587"/>
                    <a:pt x="24250" y="15587"/>
                  </a:cubicBezTo>
                  <a:cubicBezTo>
                    <a:pt x="24300" y="15587"/>
                    <a:pt x="24350" y="15586"/>
                    <a:pt x="24400" y="15585"/>
                  </a:cubicBezTo>
                  <a:cubicBezTo>
                    <a:pt x="25890" y="15549"/>
                    <a:pt x="27379" y="14996"/>
                    <a:pt x="28825" y="13935"/>
                  </a:cubicBezTo>
                  <a:cubicBezTo>
                    <a:pt x="30029" y="13051"/>
                    <a:pt x="31028" y="11945"/>
                    <a:pt x="32090" y="10786"/>
                  </a:cubicBezTo>
                  <a:lnTo>
                    <a:pt x="32134" y="10732"/>
                  </a:lnTo>
                  <a:cubicBezTo>
                    <a:pt x="32794" y="10009"/>
                    <a:pt x="33481" y="9260"/>
                    <a:pt x="34079" y="8618"/>
                  </a:cubicBezTo>
                  <a:cubicBezTo>
                    <a:pt x="36907" y="5558"/>
                    <a:pt x="40190" y="2141"/>
                    <a:pt x="43161" y="54"/>
                  </a:cubicBezTo>
                  <a:lnTo>
                    <a:pt x="43116"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2" name="Google Shape;6122;p59"/>
            <p:cNvSpPr/>
            <p:nvPr/>
          </p:nvSpPr>
          <p:spPr>
            <a:xfrm>
              <a:off x="1049233" y="2609348"/>
              <a:ext cx="2565036" cy="1662304"/>
            </a:xfrm>
            <a:custGeom>
              <a:rect b="b" l="l" r="r" t="t"/>
              <a:pathLst>
                <a:path extrusionOk="0" h="27682" w="42715">
                  <a:moveTo>
                    <a:pt x="42670" y="0"/>
                  </a:moveTo>
                  <a:cubicBezTo>
                    <a:pt x="40154" y="2070"/>
                    <a:pt x="37415" y="5067"/>
                    <a:pt x="34516" y="8234"/>
                  </a:cubicBezTo>
                  <a:lnTo>
                    <a:pt x="33892" y="8921"/>
                  </a:lnTo>
                  <a:cubicBezTo>
                    <a:pt x="33312" y="9554"/>
                    <a:pt x="32669" y="10241"/>
                    <a:pt x="31947" y="11017"/>
                  </a:cubicBezTo>
                  <a:cubicBezTo>
                    <a:pt x="30823" y="12213"/>
                    <a:pt x="29788" y="13274"/>
                    <a:pt x="28575" y="14122"/>
                  </a:cubicBezTo>
                  <a:cubicBezTo>
                    <a:pt x="27120" y="15121"/>
                    <a:pt x="25640" y="15639"/>
                    <a:pt x="24159" y="15656"/>
                  </a:cubicBezTo>
                  <a:cubicBezTo>
                    <a:pt x="24118" y="15657"/>
                    <a:pt x="24077" y="15658"/>
                    <a:pt x="24036" y="15658"/>
                  </a:cubicBezTo>
                  <a:cubicBezTo>
                    <a:pt x="23671" y="15658"/>
                    <a:pt x="23286" y="15622"/>
                    <a:pt x="22901" y="15558"/>
                  </a:cubicBezTo>
                  <a:cubicBezTo>
                    <a:pt x="22232" y="15442"/>
                    <a:pt x="21554" y="15228"/>
                    <a:pt x="20911" y="15032"/>
                  </a:cubicBezTo>
                  <a:cubicBezTo>
                    <a:pt x="19957" y="14746"/>
                    <a:pt x="18976" y="14443"/>
                    <a:pt x="17967" y="14407"/>
                  </a:cubicBezTo>
                  <a:lnTo>
                    <a:pt x="17798" y="14407"/>
                  </a:lnTo>
                  <a:cubicBezTo>
                    <a:pt x="14997" y="14407"/>
                    <a:pt x="12758" y="16477"/>
                    <a:pt x="11669" y="17735"/>
                  </a:cubicBezTo>
                  <a:cubicBezTo>
                    <a:pt x="11500" y="17922"/>
                    <a:pt x="11330" y="18127"/>
                    <a:pt x="11170" y="18333"/>
                  </a:cubicBezTo>
                  <a:cubicBezTo>
                    <a:pt x="10545" y="19118"/>
                    <a:pt x="9974" y="19965"/>
                    <a:pt x="9421" y="20777"/>
                  </a:cubicBezTo>
                  <a:cubicBezTo>
                    <a:pt x="8770" y="21740"/>
                    <a:pt x="8092" y="22740"/>
                    <a:pt x="7334" y="23632"/>
                  </a:cubicBezTo>
                  <a:cubicBezTo>
                    <a:pt x="7039" y="23980"/>
                    <a:pt x="6727" y="24319"/>
                    <a:pt x="6406" y="24631"/>
                  </a:cubicBezTo>
                  <a:cubicBezTo>
                    <a:pt x="4443" y="26558"/>
                    <a:pt x="2186" y="27619"/>
                    <a:pt x="36" y="27619"/>
                  </a:cubicBezTo>
                  <a:lnTo>
                    <a:pt x="0" y="27619"/>
                  </a:lnTo>
                  <a:lnTo>
                    <a:pt x="0" y="27682"/>
                  </a:lnTo>
                  <a:lnTo>
                    <a:pt x="36" y="27682"/>
                  </a:lnTo>
                  <a:cubicBezTo>
                    <a:pt x="2204" y="27682"/>
                    <a:pt x="4479" y="26620"/>
                    <a:pt x="6450" y="24684"/>
                  </a:cubicBezTo>
                  <a:cubicBezTo>
                    <a:pt x="6772" y="24363"/>
                    <a:pt x="7084" y="24024"/>
                    <a:pt x="7387" y="23667"/>
                  </a:cubicBezTo>
                  <a:cubicBezTo>
                    <a:pt x="8145" y="22775"/>
                    <a:pt x="8823" y="21776"/>
                    <a:pt x="9475" y="20813"/>
                  </a:cubicBezTo>
                  <a:cubicBezTo>
                    <a:pt x="10028" y="20001"/>
                    <a:pt x="10599" y="19162"/>
                    <a:pt x="11223" y="18368"/>
                  </a:cubicBezTo>
                  <a:cubicBezTo>
                    <a:pt x="11384" y="18163"/>
                    <a:pt x="11553" y="17967"/>
                    <a:pt x="11714" y="17771"/>
                  </a:cubicBezTo>
                  <a:cubicBezTo>
                    <a:pt x="12797" y="16530"/>
                    <a:pt x="15019" y="14476"/>
                    <a:pt x="17792" y="14476"/>
                  </a:cubicBezTo>
                  <a:cubicBezTo>
                    <a:pt x="17850" y="14476"/>
                    <a:pt x="17909" y="14477"/>
                    <a:pt x="17967" y="14479"/>
                  </a:cubicBezTo>
                  <a:cubicBezTo>
                    <a:pt x="18967" y="14506"/>
                    <a:pt x="19939" y="14809"/>
                    <a:pt x="20894" y="15094"/>
                  </a:cubicBezTo>
                  <a:cubicBezTo>
                    <a:pt x="21545" y="15300"/>
                    <a:pt x="22214" y="15505"/>
                    <a:pt x="22892" y="15621"/>
                  </a:cubicBezTo>
                  <a:cubicBezTo>
                    <a:pt x="23320" y="15692"/>
                    <a:pt x="23748" y="15728"/>
                    <a:pt x="24159" y="15728"/>
                  </a:cubicBezTo>
                  <a:cubicBezTo>
                    <a:pt x="25648" y="15710"/>
                    <a:pt x="27147" y="15184"/>
                    <a:pt x="28610" y="14175"/>
                  </a:cubicBezTo>
                  <a:cubicBezTo>
                    <a:pt x="29832" y="13328"/>
                    <a:pt x="30867" y="12266"/>
                    <a:pt x="31991" y="11062"/>
                  </a:cubicBezTo>
                  <a:cubicBezTo>
                    <a:pt x="32723" y="10286"/>
                    <a:pt x="33356" y="9599"/>
                    <a:pt x="33936" y="8966"/>
                  </a:cubicBezTo>
                  <a:lnTo>
                    <a:pt x="34570" y="8279"/>
                  </a:lnTo>
                  <a:cubicBezTo>
                    <a:pt x="37460" y="5112"/>
                    <a:pt x="40199" y="2114"/>
                    <a:pt x="42714" y="54"/>
                  </a:cubicBezTo>
                  <a:lnTo>
                    <a:pt x="42670"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3" name="Google Shape;6123;p59"/>
            <p:cNvSpPr/>
            <p:nvPr/>
          </p:nvSpPr>
          <p:spPr>
            <a:xfrm>
              <a:off x="1091567" y="2596437"/>
              <a:ext cx="2538253" cy="1683802"/>
            </a:xfrm>
            <a:custGeom>
              <a:rect b="b" l="l" r="r" t="t"/>
              <a:pathLst>
                <a:path extrusionOk="0" h="28040" w="42269">
                  <a:moveTo>
                    <a:pt x="42224" y="1"/>
                  </a:moveTo>
                  <a:cubicBezTo>
                    <a:pt x="40484" y="1651"/>
                    <a:pt x="38619" y="3774"/>
                    <a:pt x="36639" y="6014"/>
                  </a:cubicBezTo>
                  <a:cubicBezTo>
                    <a:pt x="35711" y="7075"/>
                    <a:pt x="34748" y="8173"/>
                    <a:pt x="33757" y="9261"/>
                  </a:cubicBezTo>
                  <a:cubicBezTo>
                    <a:pt x="33142" y="9939"/>
                    <a:pt x="32482" y="10635"/>
                    <a:pt x="31804" y="11339"/>
                  </a:cubicBezTo>
                  <a:cubicBezTo>
                    <a:pt x="30831" y="12348"/>
                    <a:pt x="29681" y="13498"/>
                    <a:pt x="28369" y="14355"/>
                  </a:cubicBezTo>
                  <a:cubicBezTo>
                    <a:pt x="26897" y="15309"/>
                    <a:pt x="25398" y="15791"/>
                    <a:pt x="23918" y="15791"/>
                  </a:cubicBezTo>
                  <a:cubicBezTo>
                    <a:pt x="23516" y="15791"/>
                    <a:pt x="23088" y="15755"/>
                    <a:pt x="22660" y="15675"/>
                  </a:cubicBezTo>
                  <a:cubicBezTo>
                    <a:pt x="22000" y="15559"/>
                    <a:pt x="21330" y="15354"/>
                    <a:pt x="20688" y="15149"/>
                  </a:cubicBezTo>
                  <a:cubicBezTo>
                    <a:pt x="19743" y="14854"/>
                    <a:pt x="18761" y="14551"/>
                    <a:pt x="17753" y="14515"/>
                  </a:cubicBezTo>
                  <a:lnTo>
                    <a:pt x="17557" y="14515"/>
                  </a:lnTo>
                  <a:cubicBezTo>
                    <a:pt x="14765" y="14515"/>
                    <a:pt x="12552" y="16549"/>
                    <a:pt x="11464" y="17789"/>
                  </a:cubicBezTo>
                  <a:cubicBezTo>
                    <a:pt x="11303" y="17977"/>
                    <a:pt x="11134" y="18182"/>
                    <a:pt x="10973" y="18387"/>
                  </a:cubicBezTo>
                  <a:cubicBezTo>
                    <a:pt x="10304" y="19226"/>
                    <a:pt x="9697" y="20136"/>
                    <a:pt x="9118" y="21010"/>
                  </a:cubicBezTo>
                  <a:cubicBezTo>
                    <a:pt x="8511" y="21920"/>
                    <a:pt x="7886" y="22856"/>
                    <a:pt x="7200" y="23704"/>
                  </a:cubicBezTo>
                  <a:cubicBezTo>
                    <a:pt x="6905" y="24070"/>
                    <a:pt x="6602" y="24418"/>
                    <a:pt x="6299" y="24739"/>
                  </a:cubicBezTo>
                  <a:cubicBezTo>
                    <a:pt x="4372" y="26746"/>
                    <a:pt x="2132" y="27897"/>
                    <a:pt x="0" y="27986"/>
                  </a:cubicBezTo>
                  <a:lnTo>
                    <a:pt x="0" y="28040"/>
                  </a:lnTo>
                  <a:cubicBezTo>
                    <a:pt x="2150" y="27959"/>
                    <a:pt x="4407" y="26800"/>
                    <a:pt x="6343" y="24775"/>
                  </a:cubicBezTo>
                  <a:cubicBezTo>
                    <a:pt x="6646" y="24453"/>
                    <a:pt x="6950" y="24105"/>
                    <a:pt x="7244" y="23740"/>
                  </a:cubicBezTo>
                  <a:cubicBezTo>
                    <a:pt x="7940" y="22892"/>
                    <a:pt x="8564" y="21947"/>
                    <a:pt x="9171" y="21037"/>
                  </a:cubicBezTo>
                  <a:cubicBezTo>
                    <a:pt x="9751" y="20162"/>
                    <a:pt x="10349" y="19261"/>
                    <a:pt x="11018" y="18423"/>
                  </a:cubicBezTo>
                  <a:cubicBezTo>
                    <a:pt x="11178" y="18218"/>
                    <a:pt x="11348" y="18021"/>
                    <a:pt x="11508" y="17825"/>
                  </a:cubicBezTo>
                  <a:cubicBezTo>
                    <a:pt x="12588" y="16603"/>
                    <a:pt x="14791" y="14569"/>
                    <a:pt x="17557" y="14569"/>
                  </a:cubicBezTo>
                  <a:cubicBezTo>
                    <a:pt x="17619" y="14569"/>
                    <a:pt x="17682" y="14569"/>
                    <a:pt x="17753" y="14578"/>
                  </a:cubicBezTo>
                  <a:cubicBezTo>
                    <a:pt x="18752" y="14605"/>
                    <a:pt x="19725" y="14917"/>
                    <a:pt x="20670" y="15211"/>
                  </a:cubicBezTo>
                  <a:cubicBezTo>
                    <a:pt x="21322" y="15407"/>
                    <a:pt x="21982" y="15613"/>
                    <a:pt x="22651" y="15738"/>
                  </a:cubicBezTo>
                  <a:cubicBezTo>
                    <a:pt x="23088" y="15818"/>
                    <a:pt x="23507" y="15854"/>
                    <a:pt x="23918" y="15854"/>
                  </a:cubicBezTo>
                  <a:cubicBezTo>
                    <a:pt x="25407" y="15854"/>
                    <a:pt x="26915" y="15363"/>
                    <a:pt x="28396" y="14399"/>
                  </a:cubicBezTo>
                  <a:cubicBezTo>
                    <a:pt x="29716" y="13543"/>
                    <a:pt x="30867" y="12392"/>
                    <a:pt x="31848" y="11375"/>
                  </a:cubicBezTo>
                  <a:cubicBezTo>
                    <a:pt x="32526" y="10679"/>
                    <a:pt x="33187" y="9975"/>
                    <a:pt x="33802" y="9297"/>
                  </a:cubicBezTo>
                  <a:cubicBezTo>
                    <a:pt x="34792" y="8208"/>
                    <a:pt x="35756" y="7111"/>
                    <a:pt x="36684" y="6058"/>
                  </a:cubicBezTo>
                  <a:cubicBezTo>
                    <a:pt x="38664" y="3810"/>
                    <a:pt x="40529" y="1696"/>
                    <a:pt x="42268" y="37"/>
                  </a:cubicBezTo>
                  <a:lnTo>
                    <a:pt x="42224"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4" name="Google Shape;6124;p59"/>
            <p:cNvSpPr/>
            <p:nvPr/>
          </p:nvSpPr>
          <p:spPr>
            <a:xfrm>
              <a:off x="1133902" y="2583046"/>
              <a:ext cx="2511411" cy="1705780"/>
            </a:xfrm>
            <a:custGeom>
              <a:rect b="b" l="l" r="r" t="t"/>
              <a:pathLst>
                <a:path extrusionOk="0" h="28406" w="41822">
                  <a:moveTo>
                    <a:pt x="41777" y="1"/>
                  </a:moveTo>
                  <a:cubicBezTo>
                    <a:pt x="40591" y="1294"/>
                    <a:pt x="39351" y="2802"/>
                    <a:pt x="38039" y="4399"/>
                  </a:cubicBezTo>
                  <a:cubicBezTo>
                    <a:pt x="36639" y="6103"/>
                    <a:pt x="35194" y="7860"/>
                    <a:pt x="33623" y="9600"/>
                  </a:cubicBezTo>
                  <a:cubicBezTo>
                    <a:pt x="32999" y="10296"/>
                    <a:pt x="32339" y="10992"/>
                    <a:pt x="31670" y="11670"/>
                  </a:cubicBezTo>
                  <a:cubicBezTo>
                    <a:pt x="30688" y="12651"/>
                    <a:pt x="29502" y="13775"/>
                    <a:pt x="28155" y="14596"/>
                  </a:cubicBezTo>
                  <a:cubicBezTo>
                    <a:pt x="26692" y="15488"/>
                    <a:pt x="25220" y="15934"/>
                    <a:pt x="23766" y="15934"/>
                  </a:cubicBezTo>
                  <a:lnTo>
                    <a:pt x="23676" y="15934"/>
                  </a:lnTo>
                  <a:cubicBezTo>
                    <a:pt x="23275" y="15934"/>
                    <a:pt x="22847" y="15889"/>
                    <a:pt x="22428" y="15809"/>
                  </a:cubicBezTo>
                  <a:cubicBezTo>
                    <a:pt x="21767" y="15684"/>
                    <a:pt x="21107" y="15479"/>
                    <a:pt x="20474" y="15274"/>
                  </a:cubicBezTo>
                  <a:cubicBezTo>
                    <a:pt x="19528" y="14979"/>
                    <a:pt x="18547" y="14667"/>
                    <a:pt x="17539" y="14622"/>
                  </a:cubicBezTo>
                  <a:lnTo>
                    <a:pt x="17316" y="14622"/>
                  </a:lnTo>
                  <a:cubicBezTo>
                    <a:pt x="14541" y="14622"/>
                    <a:pt x="12347" y="16630"/>
                    <a:pt x="11267" y="17852"/>
                  </a:cubicBezTo>
                  <a:cubicBezTo>
                    <a:pt x="11098" y="18048"/>
                    <a:pt x="10937" y="18244"/>
                    <a:pt x="10768" y="18449"/>
                  </a:cubicBezTo>
                  <a:cubicBezTo>
                    <a:pt x="10063" y="19342"/>
                    <a:pt x="9430" y="20314"/>
                    <a:pt x="8814" y="21251"/>
                  </a:cubicBezTo>
                  <a:cubicBezTo>
                    <a:pt x="8261" y="22107"/>
                    <a:pt x="7690" y="22981"/>
                    <a:pt x="7065" y="23793"/>
                  </a:cubicBezTo>
                  <a:cubicBezTo>
                    <a:pt x="6780" y="24168"/>
                    <a:pt x="6486" y="24516"/>
                    <a:pt x="6191" y="24846"/>
                  </a:cubicBezTo>
                  <a:cubicBezTo>
                    <a:pt x="4862" y="26318"/>
                    <a:pt x="2703" y="28129"/>
                    <a:pt x="0" y="28352"/>
                  </a:cubicBezTo>
                  <a:lnTo>
                    <a:pt x="9" y="28405"/>
                  </a:lnTo>
                  <a:cubicBezTo>
                    <a:pt x="2730" y="28173"/>
                    <a:pt x="4889" y="26362"/>
                    <a:pt x="6227" y="24882"/>
                  </a:cubicBezTo>
                  <a:cubicBezTo>
                    <a:pt x="6530" y="24551"/>
                    <a:pt x="6825" y="24195"/>
                    <a:pt x="7110" y="23820"/>
                  </a:cubicBezTo>
                  <a:cubicBezTo>
                    <a:pt x="7735" y="23017"/>
                    <a:pt x="8306" y="22134"/>
                    <a:pt x="8859" y="21286"/>
                  </a:cubicBezTo>
                  <a:cubicBezTo>
                    <a:pt x="9474" y="20350"/>
                    <a:pt x="10108" y="19377"/>
                    <a:pt x="10812" y="18485"/>
                  </a:cubicBezTo>
                  <a:cubicBezTo>
                    <a:pt x="10973" y="18280"/>
                    <a:pt x="11142" y="18075"/>
                    <a:pt x="11312" y="17887"/>
                  </a:cubicBezTo>
                  <a:cubicBezTo>
                    <a:pt x="12382" y="16678"/>
                    <a:pt x="14563" y="14672"/>
                    <a:pt x="17318" y="14672"/>
                  </a:cubicBezTo>
                  <a:cubicBezTo>
                    <a:pt x="17388" y="14672"/>
                    <a:pt x="17459" y="14673"/>
                    <a:pt x="17530" y="14676"/>
                  </a:cubicBezTo>
                  <a:cubicBezTo>
                    <a:pt x="18538" y="14721"/>
                    <a:pt x="19510" y="15024"/>
                    <a:pt x="20456" y="15327"/>
                  </a:cubicBezTo>
                  <a:cubicBezTo>
                    <a:pt x="21098" y="15532"/>
                    <a:pt x="21758" y="15738"/>
                    <a:pt x="22419" y="15862"/>
                  </a:cubicBezTo>
                  <a:cubicBezTo>
                    <a:pt x="22847" y="15943"/>
                    <a:pt x="23266" y="15987"/>
                    <a:pt x="23676" y="15987"/>
                  </a:cubicBezTo>
                  <a:cubicBezTo>
                    <a:pt x="23705" y="15988"/>
                    <a:pt x="23733" y="15988"/>
                    <a:pt x="23761" y="15988"/>
                  </a:cubicBezTo>
                  <a:cubicBezTo>
                    <a:pt x="25224" y="15988"/>
                    <a:pt x="26711" y="15533"/>
                    <a:pt x="28182" y="14640"/>
                  </a:cubicBezTo>
                  <a:cubicBezTo>
                    <a:pt x="29538" y="13819"/>
                    <a:pt x="30724" y="12695"/>
                    <a:pt x="31705" y="11705"/>
                  </a:cubicBezTo>
                  <a:cubicBezTo>
                    <a:pt x="32383" y="11027"/>
                    <a:pt x="33044" y="10331"/>
                    <a:pt x="33668" y="9636"/>
                  </a:cubicBezTo>
                  <a:cubicBezTo>
                    <a:pt x="35229" y="7896"/>
                    <a:pt x="36683" y="6139"/>
                    <a:pt x="38084" y="4435"/>
                  </a:cubicBezTo>
                  <a:cubicBezTo>
                    <a:pt x="39395" y="2838"/>
                    <a:pt x="40635" y="1330"/>
                    <a:pt x="41822" y="37"/>
                  </a:cubicBezTo>
                  <a:lnTo>
                    <a:pt x="41777"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5" name="Google Shape;6125;p59"/>
            <p:cNvSpPr/>
            <p:nvPr/>
          </p:nvSpPr>
          <p:spPr>
            <a:xfrm>
              <a:off x="1176177" y="2569655"/>
              <a:ext cx="2484148" cy="1728239"/>
            </a:xfrm>
            <a:custGeom>
              <a:rect b="b" l="l" r="r" t="t"/>
              <a:pathLst>
                <a:path extrusionOk="0" h="28780" w="41368">
                  <a:moveTo>
                    <a:pt x="41332" y="1"/>
                  </a:moveTo>
                  <a:cubicBezTo>
                    <a:pt x="40556" y="973"/>
                    <a:pt x="39771" y="2035"/>
                    <a:pt x="38923" y="3150"/>
                  </a:cubicBezTo>
                  <a:cubicBezTo>
                    <a:pt x="37326" y="5282"/>
                    <a:pt x="35507" y="7700"/>
                    <a:pt x="33490" y="9948"/>
                  </a:cubicBezTo>
                  <a:cubicBezTo>
                    <a:pt x="32866" y="10644"/>
                    <a:pt x="32206" y="11339"/>
                    <a:pt x="31528" y="12000"/>
                  </a:cubicBezTo>
                  <a:cubicBezTo>
                    <a:pt x="30172" y="13320"/>
                    <a:pt x="29074" y="14194"/>
                    <a:pt x="27950" y="14836"/>
                  </a:cubicBezTo>
                  <a:cubicBezTo>
                    <a:pt x="26505" y="15666"/>
                    <a:pt x="25042" y="16085"/>
                    <a:pt x="23624" y="16085"/>
                  </a:cubicBezTo>
                  <a:cubicBezTo>
                    <a:pt x="23561" y="16085"/>
                    <a:pt x="23499" y="16076"/>
                    <a:pt x="23436" y="16076"/>
                  </a:cubicBezTo>
                  <a:cubicBezTo>
                    <a:pt x="23035" y="16068"/>
                    <a:pt x="22616" y="16023"/>
                    <a:pt x="22187" y="15943"/>
                  </a:cubicBezTo>
                  <a:cubicBezTo>
                    <a:pt x="21536" y="15809"/>
                    <a:pt x="20885" y="15604"/>
                    <a:pt x="20260" y="15398"/>
                  </a:cubicBezTo>
                  <a:cubicBezTo>
                    <a:pt x="19315" y="15095"/>
                    <a:pt x="18334" y="14783"/>
                    <a:pt x="17317" y="14738"/>
                  </a:cubicBezTo>
                  <a:cubicBezTo>
                    <a:pt x="17233" y="14735"/>
                    <a:pt x="17150" y="14733"/>
                    <a:pt x="17067" y="14733"/>
                  </a:cubicBezTo>
                  <a:cubicBezTo>
                    <a:pt x="14312" y="14733"/>
                    <a:pt x="12137" y="16711"/>
                    <a:pt x="11072" y="17923"/>
                  </a:cubicBezTo>
                  <a:cubicBezTo>
                    <a:pt x="10902" y="18110"/>
                    <a:pt x="10733" y="18307"/>
                    <a:pt x="10572" y="18512"/>
                  </a:cubicBezTo>
                  <a:cubicBezTo>
                    <a:pt x="9814" y="19466"/>
                    <a:pt x="9154" y="20510"/>
                    <a:pt x="8511" y="21518"/>
                  </a:cubicBezTo>
                  <a:cubicBezTo>
                    <a:pt x="8003" y="22303"/>
                    <a:pt x="7486" y="23115"/>
                    <a:pt x="6932" y="23873"/>
                  </a:cubicBezTo>
                  <a:cubicBezTo>
                    <a:pt x="6656" y="24257"/>
                    <a:pt x="6370" y="24623"/>
                    <a:pt x="6085" y="24953"/>
                  </a:cubicBezTo>
                  <a:cubicBezTo>
                    <a:pt x="4782" y="26487"/>
                    <a:pt x="2677" y="28379"/>
                    <a:pt x="1" y="28726"/>
                  </a:cubicBezTo>
                  <a:lnTo>
                    <a:pt x="10" y="28780"/>
                  </a:lnTo>
                  <a:cubicBezTo>
                    <a:pt x="2695" y="28432"/>
                    <a:pt x="4818" y="26523"/>
                    <a:pt x="6121" y="24989"/>
                  </a:cubicBezTo>
                  <a:cubicBezTo>
                    <a:pt x="6406" y="24650"/>
                    <a:pt x="6692" y="24284"/>
                    <a:pt x="6968" y="23900"/>
                  </a:cubicBezTo>
                  <a:cubicBezTo>
                    <a:pt x="7530" y="23142"/>
                    <a:pt x="8048" y="22330"/>
                    <a:pt x="8547" y="21536"/>
                  </a:cubicBezTo>
                  <a:cubicBezTo>
                    <a:pt x="9189" y="20537"/>
                    <a:pt x="9859" y="19493"/>
                    <a:pt x="10608" y="18539"/>
                  </a:cubicBezTo>
                  <a:cubicBezTo>
                    <a:pt x="10768" y="18342"/>
                    <a:pt x="10938" y="18137"/>
                    <a:pt x="11107" y="17950"/>
                  </a:cubicBezTo>
                  <a:cubicBezTo>
                    <a:pt x="12169" y="16754"/>
                    <a:pt x="14328" y="14783"/>
                    <a:pt x="17076" y="14783"/>
                  </a:cubicBezTo>
                  <a:lnTo>
                    <a:pt x="17317" y="14783"/>
                  </a:lnTo>
                  <a:cubicBezTo>
                    <a:pt x="18325" y="14828"/>
                    <a:pt x="19297" y="15140"/>
                    <a:pt x="20243" y="15443"/>
                  </a:cubicBezTo>
                  <a:cubicBezTo>
                    <a:pt x="20876" y="15648"/>
                    <a:pt x="21527" y="15862"/>
                    <a:pt x="22178" y="15987"/>
                  </a:cubicBezTo>
                  <a:cubicBezTo>
                    <a:pt x="22607" y="16068"/>
                    <a:pt x="23026" y="16121"/>
                    <a:pt x="23436" y="16130"/>
                  </a:cubicBezTo>
                  <a:cubicBezTo>
                    <a:pt x="23495" y="16131"/>
                    <a:pt x="23554" y="16132"/>
                    <a:pt x="23613" y="16132"/>
                  </a:cubicBezTo>
                  <a:cubicBezTo>
                    <a:pt x="25055" y="16132"/>
                    <a:pt x="26520" y="15712"/>
                    <a:pt x="27968" y="14881"/>
                  </a:cubicBezTo>
                  <a:cubicBezTo>
                    <a:pt x="29101" y="14230"/>
                    <a:pt x="30207" y="13356"/>
                    <a:pt x="31563" y="12035"/>
                  </a:cubicBezTo>
                  <a:cubicBezTo>
                    <a:pt x="32241" y="11366"/>
                    <a:pt x="32902" y="10679"/>
                    <a:pt x="33526" y="9983"/>
                  </a:cubicBezTo>
                  <a:cubicBezTo>
                    <a:pt x="35542" y="7726"/>
                    <a:pt x="37362" y="5309"/>
                    <a:pt x="38968" y="3177"/>
                  </a:cubicBezTo>
                  <a:cubicBezTo>
                    <a:pt x="39806" y="2062"/>
                    <a:pt x="40600" y="1009"/>
                    <a:pt x="41368" y="37"/>
                  </a:cubicBezTo>
                  <a:lnTo>
                    <a:pt x="41332"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6" name="Google Shape;6126;p59"/>
            <p:cNvSpPr/>
            <p:nvPr/>
          </p:nvSpPr>
          <p:spPr>
            <a:xfrm>
              <a:off x="1218511" y="2556805"/>
              <a:ext cx="2457366" cy="1749677"/>
            </a:xfrm>
            <a:custGeom>
              <a:rect b="b" l="l" r="r" t="t"/>
              <a:pathLst>
                <a:path extrusionOk="0" h="29137" w="40922">
                  <a:moveTo>
                    <a:pt x="40886" y="1"/>
                  </a:moveTo>
                  <a:cubicBezTo>
                    <a:pt x="40413" y="688"/>
                    <a:pt x="39931" y="1392"/>
                    <a:pt x="39423" y="2151"/>
                  </a:cubicBezTo>
                  <a:cubicBezTo>
                    <a:pt x="37683" y="4720"/>
                    <a:pt x="35711" y="7637"/>
                    <a:pt x="33356" y="10287"/>
                  </a:cubicBezTo>
                  <a:cubicBezTo>
                    <a:pt x="32732" y="10991"/>
                    <a:pt x="32072" y="11669"/>
                    <a:pt x="31394" y="12321"/>
                  </a:cubicBezTo>
                  <a:cubicBezTo>
                    <a:pt x="30064" y="13570"/>
                    <a:pt x="28905" y="14444"/>
                    <a:pt x="27736" y="15068"/>
                  </a:cubicBezTo>
                  <a:cubicBezTo>
                    <a:pt x="26304" y="15830"/>
                    <a:pt x="24872" y="16215"/>
                    <a:pt x="23469" y="16215"/>
                  </a:cubicBezTo>
                  <a:cubicBezTo>
                    <a:pt x="23378" y="16215"/>
                    <a:pt x="23287" y="16213"/>
                    <a:pt x="23195" y="16210"/>
                  </a:cubicBezTo>
                  <a:cubicBezTo>
                    <a:pt x="22794" y="16201"/>
                    <a:pt x="22375" y="16148"/>
                    <a:pt x="21955" y="16059"/>
                  </a:cubicBezTo>
                  <a:cubicBezTo>
                    <a:pt x="21304" y="15934"/>
                    <a:pt x="20662" y="15720"/>
                    <a:pt x="20046" y="15514"/>
                  </a:cubicBezTo>
                  <a:cubicBezTo>
                    <a:pt x="19092" y="15211"/>
                    <a:pt x="18110" y="14890"/>
                    <a:pt x="17102" y="14836"/>
                  </a:cubicBezTo>
                  <a:cubicBezTo>
                    <a:pt x="17012" y="14832"/>
                    <a:pt x="16922" y="14830"/>
                    <a:pt x="16833" y="14830"/>
                  </a:cubicBezTo>
                  <a:cubicBezTo>
                    <a:pt x="14088" y="14830"/>
                    <a:pt x="11929" y="16784"/>
                    <a:pt x="10866" y="17977"/>
                  </a:cubicBezTo>
                  <a:cubicBezTo>
                    <a:pt x="10706" y="18164"/>
                    <a:pt x="10536" y="18360"/>
                    <a:pt x="10376" y="18565"/>
                  </a:cubicBezTo>
                  <a:cubicBezTo>
                    <a:pt x="9564" y="19582"/>
                    <a:pt x="8877" y="20697"/>
                    <a:pt x="8199" y="21777"/>
                  </a:cubicBezTo>
                  <a:cubicBezTo>
                    <a:pt x="7753" y="22499"/>
                    <a:pt x="7289" y="23249"/>
                    <a:pt x="6798" y="23954"/>
                  </a:cubicBezTo>
                  <a:cubicBezTo>
                    <a:pt x="6522" y="24346"/>
                    <a:pt x="6245" y="24712"/>
                    <a:pt x="5978" y="25051"/>
                  </a:cubicBezTo>
                  <a:cubicBezTo>
                    <a:pt x="4158" y="27335"/>
                    <a:pt x="2088" y="28726"/>
                    <a:pt x="1" y="29092"/>
                  </a:cubicBezTo>
                  <a:lnTo>
                    <a:pt x="9" y="29137"/>
                  </a:lnTo>
                  <a:cubicBezTo>
                    <a:pt x="2106" y="28771"/>
                    <a:pt x="4185" y="27370"/>
                    <a:pt x="6013" y="25078"/>
                  </a:cubicBezTo>
                  <a:cubicBezTo>
                    <a:pt x="6281" y="24739"/>
                    <a:pt x="6558" y="24364"/>
                    <a:pt x="6834" y="23980"/>
                  </a:cubicBezTo>
                  <a:cubicBezTo>
                    <a:pt x="7325" y="23276"/>
                    <a:pt x="7789" y="22526"/>
                    <a:pt x="8235" y="21804"/>
                  </a:cubicBezTo>
                  <a:cubicBezTo>
                    <a:pt x="8913" y="20724"/>
                    <a:pt x="9600" y="19609"/>
                    <a:pt x="10411" y="18592"/>
                  </a:cubicBezTo>
                  <a:cubicBezTo>
                    <a:pt x="10572" y="18387"/>
                    <a:pt x="10733" y="18191"/>
                    <a:pt x="10902" y="18003"/>
                  </a:cubicBezTo>
                  <a:cubicBezTo>
                    <a:pt x="11956" y="16820"/>
                    <a:pt x="14106" y="14875"/>
                    <a:pt x="16834" y="14875"/>
                  </a:cubicBezTo>
                  <a:cubicBezTo>
                    <a:pt x="16923" y="14875"/>
                    <a:pt x="17012" y="14877"/>
                    <a:pt x="17102" y="14881"/>
                  </a:cubicBezTo>
                  <a:cubicBezTo>
                    <a:pt x="18110" y="14934"/>
                    <a:pt x="19083" y="15247"/>
                    <a:pt x="20028" y="15559"/>
                  </a:cubicBezTo>
                  <a:cubicBezTo>
                    <a:pt x="20653" y="15764"/>
                    <a:pt x="21295" y="15969"/>
                    <a:pt x="21946" y="16103"/>
                  </a:cubicBezTo>
                  <a:cubicBezTo>
                    <a:pt x="22366" y="16192"/>
                    <a:pt x="22785" y="16237"/>
                    <a:pt x="23195" y="16255"/>
                  </a:cubicBezTo>
                  <a:cubicBezTo>
                    <a:pt x="23287" y="16258"/>
                    <a:pt x="23379" y="16260"/>
                    <a:pt x="23471" y="16260"/>
                  </a:cubicBezTo>
                  <a:cubicBezTo>
                    <a:pt x="24882" y="16260"/>
                    <a:pt x="26322" y="15874"/>
                    <a:pt x="27763" y="15104"/>
                  </a:cubicBezTo>
                  <a:cubicBezTo>
                    <a:pt x="28931" y="14480"/>
                    <a:pt x="30091" y="13605"/>
                    <a:pt x="31420" y="12347"/>
                  </a:cubicBezTo>
                  <a:cubicBezTo>
                    <a:pt x="32107" y="11696"/>
                    <a:pt x="32768" y="11018"/>
                    <a:pt x="33392" y="10313"/>
                  </a:cubicBezTo>
                  <a:cubicBezTo>
                    <a:pt x="35738" y="7664"/>
                    <a:pt x="37719" y="4747"/>
                    <a:pt x="39458" y="2177"/>
                  </a:cubicBezTo>
                  <a:cubicBezTo>
                    <a:pt x="39967" y="1419"/>
                    <a:pt x="40449" y="714"/>
                    <a:pt x="40921" y="19"/>
                  </a:cubicBezTo>
                  <a:lnTo>
                    <a:pt x="40886"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7" name="Google Shape;6127;p59"/>
            <p:cNvSpPr/>
            <p:nvPr/>
          </p:nvSpPr>
          <p:spPr>
            <a:xfrm>
              <a:off x="1260846" y="2543414"/>
              <a:ext cx="2430584" cy="1771655"/>
            </a:xfrm>
            <a:custGeom>
              <a:rect b="b" l="l" r="r" t="t"/>
              <a:pathLst>
                <a:path extrusionOk="0" h="29503" w="40476">
                  <a:moveTo>
                    <a:pt x="40448" y="1"/>
                  </a:moveTo>
                  <a:cubicBezTo>
                    <a:pt x="40172" y="447"/>
                    <a:pt x="39904" y="893"/>
                    <a:pt x="39619" y="1375"/>
                  </a:cubicBezTo>
                  <a:cubicBezTo>
                    <a:pt x="37834" y="4336"/>
                    <a:pt x="35818" y="7691"/>
                    <a:pt x="33222" y="10635"/>
                  </a:cubicBezTo>
                  <a:cubicBezTo>
                    <a:pt x="32607" y="11330"/>
                    <a:pt x="31938" y="12008"/>
                    <a:pt x="31251" y="12651"/>
                  </a:cubicBezTo>
                  <a:cubicBezTo>
                    <a:pt x="29957" y="13837"/>
                    <a:pt x="28744" y="14703"/>
                    <a:pt x="27531" y="15309"/>
                  </a:cubicBezTo>
                  <a:cubicBezTo>
                    <a:pt x="26129" y="16006"/>
                    <a:pt x="24736" y="16364"/>
                    <a:pt x="23369" y="16364"/>
                  </a:cubicBezTo>
                  <a:cubicBezTo>
                    <a:pt x="23231" y="16364"/>
                    <a:pt x="23092" y="16360"/>
                    <a:pt x="22954" y="16353"/>
                  </a:cubicBezTo>
                  <a:cubicBezTo>
                    <a:pt x="22553" y="16335"/>
                    <a:pt x="22133" y="16282"/>
                    <a:pt x="21714" y="16192"/>
                  </a:cubicBezTo>
                  <a:cubicBezTo>
                    <a:pt x="21081" y="16059"/>
                    <a:pt x="20438" y="15844"/>
                    <a:pt x="19832" y="15639"/>
                  </a:cubicBezTo>
                  <a:cubicBezTo>
                    <a:pt x="18877" y="15327"/>
                    <a:pt x="17896" y="15006"/>
                    <a:pt x="16888" y="14952"/>
                  </a:cubicBezTo>
                  <a:cubicBezTo>
                    <a:pt x="16785" y="14947"/>
                    <a:pt x="16683" y="14944"/>
                    <a:pt x="16582" y="14944"/>
                  </a:cubicBezTo>
                  <a:cubicBezTo>
                    <a:pt x="13856" y="14944"/>
                    <a:pt x="11719" y="16869"/>
                    <a:pt x="10670" y="18039"/>
                  </a:cubicBezTo>
                  <a:cubicBezTo>
                    <a:pt x="10500" y="18226"/>
                    <a:pt x="10340" y="18432"/>
                    <a:pt x="10179" y="18628"/>
                  </a:cubicBezTo>
                  <a:cubicBezTo>
                    <a:pt x="9314" y="19707"/>
                    <a:pt x="8591" y="20912"/>
                    <a:pt x="7887" y="22062"/>
                  </a:cubicBezTo>
                  <a:cubicBezTo>
                    <a:pt x="7494" y="22722"/>
                    <a:pt x="7084" y="23392"/>
                    <a:pt x="6664" y="24034"/>
                  </a:cubicBezTo>
                  <a:cubicBezTo>
                    <a:pt x="6388" y="24444"/>
                    <a:pt x="6129" y="24810"/>
                    <a:pt x="5870" y="25167"/>
                  </a:cubicBezTo>
                  <a:cubicBezTo>
                    <a:pt x="4068" y="27567"/>
                    <a:pt x="2097" y="29012"/>
                    <a:pt x="0" y="29467"/>
                  </a:cubicBezTo>
                  <a:lnTo>
                    <a:pt x="9" y="29502"/>
                  </a:lnTo>
                  <a:cubicBezTo>
                    <a:pt x="2115" y="29047"/>
                    <a:pt x="4095" y="27593"/>
                    <a:pt x="5897" y="25185"/>
                  </a:cubicBezTo>
                  <a:cubicBezTo>
                    <a:pt x="6165" y="24837"/>
                    <a:pt x="6423" y="24462"/>
                    <a:pt x="6691" y="24061"/>
                  </a:cubicBezTo>
                  <a:cubicBezTo>
                    <a:pt x="7119" y="23418"/>
                    <a:pt x="7530" y="22740"/>
                    <a:pt x="7922" y="22089"/>
                  </a:cubicBezTo>
                  <a:cubicBezTo>
                    <a:pt x="8627" y="20929"/>
                    <a:pt x="9350" y="19734"/>
                    <a:pt x="10206" y="18655"/>
                  </a:cubicBezTo>
                  <a:cubicBezTo>
                    <a:pt x="10367" y="18449"/>
                    <a:pt x="10527" y="18253"/>
                    <a:pt x="10697" y="18066"/>
                  </a:cubicBezTo>
                  <a:cubicBezTo>
                    <a:pt x="11746" y="16896"/>
                    <a:pt x="13865" y="14980"/>
                    <a:pt x="16582" y="14980"/>
                  </a:cubicBezTo>
                  <a:cubicBezTo>
                    <a:pt x="16683" y="14980"/>
                    <a:pt x="16785" y="14983"/>
                    <a:pt x="16888" y="14988"/>
                  </a:cubicBezTo>
                  <a:cubicBezTo>
                    <a:pt x="17896" y="15042"/>
                    <a:pt x="18868" y="15363"/>
                    <a:pt x="19814" y="15675"/>
                  </a:cubicBezTo>
                  <a:cubicBezTo>
                    <a:pt x="20429" y="15880"/>
                    <a:pt x="21072" y="16094"/>
                    <a:pt x="21705" y="16228"/>
                  </a:cubicBezTo>
                  <a:cubicBezTo>
                    <a:pt x="22124" y="16317"/>
                    <a:pt x="22544" y="16371"/>
                    <a:pt x="22954" y="16389"/>
                  </a:cubicBezTo>
                  <a:cubicBezTo>
                    <a:pt x="23092" y="16396"/>
                    <a:pt x="23231" y="16400"/>
                    <a:pt x="23369" y="16400"/>
                  </a:cubicBezTo>
                  <a:cubicBezTo>
                    <a:pt x="24737" y="16400"/>
                    <a:pt x="26139" y="16041"/>
                    <a:pt x="27548" y="15345"/>
                  </a:cubicBezTo>
                  <a:cubicBezTo>
                    <a:pt x="28762" y="14738"/>
                    <a:pt x="29984" y="13864"/>
                    <a:pt x="31277" y="12677"/>
                  </a:cubicBezTo>
                  <a:cubicBezTo>
                    <a:pt x="31964" y="12035"/>
                    <a:pt x="32633" y="11357"/>
                    <a:pt x="33249" y="10661"/>
                  </a:cubicBezTo>
                  <a:cubicBezTo>
                    <a:pt x="35854" y="7708"/>
                    <a:pt x="37870" y="4354"/>
                    <a:pt x="39645" y="1392"/>
                  </a:cubicBezTo>
                  <a:cubicBezTo>
                    <a:pt x="39931" y="920"/>
                    <a:pt x="40207" y="465"/>
                    <a:pt x="40475" y="19"/>
                  </a:cubicBezTo>
                  <a:lnTo>
                    <a:pt x="40448"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8" name="Google Shape;6128;p59"/>
            <p:cNvSpPr/>
            <p:nvPr/>
          </p:nvSpPr>
          <p:spPr>
            <a:xfrm>
              <a:off x="1303181" y="2530023"/>
              <a:ext cx="2403741" cy="1794174"/>
            </a:xfrm>
            <a:custGeom>
              <a:rect b="b" l="l" r="r" t="t"/>
              <a:pathLst>
                <a:path extrusionOk="0" h="29878" w="40029">
                  <a:moveTo>
                    <a:pt x="40002" y="1"/>
                  </a:moveTo>
                  <a:cubicBezTo>
                    <a:pt x="39868" y="259"/>
                    <a:pt x="39725" y="518"/>
                    <a:pt x="39592" y="777"/>
                  </a:cubicBezTo>
                  <a:cubicBezTo>
                    <a:pt x="37843" y="4078"/>
                    <a:pt x="35854" y="7815"/>
                    <a:pt x="33088" y="10982"/>
                  </a:cubicBezTo>
                  <a:cubicBezTo>
                    <a:pt x="32473" y="11678"/>
                    <a:pt x="31813" y="12356"/>
                    <a:pt x="31108" y="12981"/>
                  </a:cubicBezTo>
                  <a:cubicBezTo>
                    <a:pt x="29841" y="14114"/>
                    <a:pt x="28592" y="14952"/>
                    <a:pt x="27316" y="15550"/>
                  </a:cubicBezTo>
                  <a:cubicBezTo>
                    <a:pt x="25938" y="16188"/>
                    <a:pt x="24574" y="16513"/>
                    <a:pt x="23242" y="16513"/>
                  </a:cubicBezTo>
                  <a:cubicBezTo>
                    <a:pt x="23065" y="16513"/>
                    <a:pt x="22889" y="16507"/>
                    <a:pt x="22713" y="16496"/>
                  </a:cubicBezTo>
                  <a:cubicBezTo>
                    <a:pt x="22303" y="16469"/>
                    <a:pt x="21892" y="16415"/>
                    <a:pt x="21473" y="16326"/>
                  </a:cubicBezTo>
                  <a:cubicBezTo>
                    <a:pt x="20849" y="16183"/>
                    <a:pt x="20215" y="15978"/>
                    <a:pt x="19609" y="15773"/>
                  </a:cubicBezTo>
                  <a:cubicBezTo>
                    <a:pt x="18663" y="15452"/>
                    <a:pt x="17682" y="15122"/>
                    <a:pt x="16673" y="15059"/>
                  </a:cubicBezTo>
                  <a:cubicBezTo>
                    <a:pt x="16567" y="15053"/>
                    <a:pt x="16461" y="15050"/>
                    <a:pt x="16354" y="15050"/>
                  </a:cubicBezTo>
                  <a:cubicBezTo>
                    <a:pt x="15333" y="15050"/>
                    <a:pt x="14300" y="15321"/>
                    <a:pt x="13275" y="15862"/>
                  </a:cubicBezTo>
                  <a:cubicBezTo>
                    <a:pt x="12293" y="16380"/>
                    <a:pt x="11321" y="17156"/>
                    <a:pt x="10473" y="18110"/>
                  </a:cubicBezTo>
                  <a:cubicBezTo>
                    <a:pt x="10304" y="18298"/>
                    <a:pt x="10134" y="18494"/>
                    <a:pt x="9974" y="18690"/>
                  </a:cubicBezTo>
                  <a:cubicBezTo>
                    <a:pt x="9064" y="19841"/>
                    <a:pt x="8306" y="21126"/>
                    <a:pt x="7574" y="22375"/>
                  </a:cubicBezTo>
                  <a:cubicBezTo>
                    <a:pt x="7235" y="22954"/>
                    <a:pt x="6887" y="23552"/>
                    <a:pt x="6521" y="24123"/>
                  </a:cubicBezTo>
                  <a:cubicBezTo>
                    <a:pt x="6263" y="24542"/>
                    <a:pt x="6013" y="24917"/>
                    <a:pt x="5763" y="25274"/>
                  </a:cubicBezTo>
                  <a:cubicBezTo>
                    <a:pt x="4015" y="27763"/>
                    <a:pt x="2070" y="29297"/>
                    <a:pt x="0" y="29841"/>
                  </a:cubicBezTo>
                  <a:lnTo>
                    <a:pt x="9" y="29877"/>
                  </a:lnTo>
                  <a:cubicBezTo>
                    <a:pt x="2088" y="29333"/>
                    <a:pt x="4032" y="27790"/>
                    <a:pt x="5790" y="25292"/>
                  </a:cubicBezTo>
                  <a:cubicBezTo>
                    <a:pt x="6040" y="24935"/>
                    <a:pt x="6289" y="24560"/>
                    <a:pt x="6548" y="24141"/>
                  </a:cubicBezTo>
                  <a:cubicBezTo>
                    <a:pt x="6914" y="23561"/>
                    <a:pt x="7262" y="22963"/>
                    <a:pt x="7601" y="22383"/>
                  </a:cubicBezTo>
                  <a:cubicBezTo>
                    <a:pt x="8332" y="21143"/>
                    <a:pt x="9091" y="19859"/>
                    <a:pt x="10001" y="18708"/>
                  </a:cubicBezTo>
                  <a:cubicBezTo>
                    <a:pt x="10161" y="18512"/>
                    <a:pt x="10331" y="18316"/>
                    <a:pt x="10491" y="18128"/>
                  </a:cubicBezTo>
                  <a:cubicBezTo>
                    <a:pt x="11529" y="16970"/>
                    <a:pt x="13640" y="15086"/>
                    <a:pt x="16347" y="15086"/>
                  </a:cubicBezTo>
                  <a:cubicBezTo>
                    <a:pt x="16455" y="15086"/>
                    <a:pt x="16564" y="15089"/>
                    <a:pt x="16673" y="15095"/>
                  </a:cubicBezTo>
                  <a:cubicBezTo>
                    <a:pt x="17682" y="15149"/>
                    <a:pt x="18654" y="15479"/>
                    <a:pt x="19600" y="15800"/>
                  </a:cubicBezTo>
                  <a:cubicBezTo>
                    <a:pt x="20206" y="16005"/>
                    <a:pt x="20840" y="16219"/>
                    <a:pt x="21473" y="16353"/>
                  </a:cubicBezTo>
                  <a:cubicBezTo>
                    <a:pt x="21883" y="16442"/>
                    <a:pt x="22303" y="16505"/>
                    <a:pt x="22713" y="16531"/>
                  </a:cubicBezTo>
                  <a:cubicBezTo>
                    <a:pt x="22879" y="16541"/>
                    <a:pt x="23046" y="16546"/>
                    <a:pt x="23213" y="16546"/>
                  </a:cubicBezTo>
                  <a:cubicBezTo>
                    <a:pt x="24556" y="16546"/>
                    <a:pt x="25938" y="16227"/>
                    <a:pt x="27334" y="15577"/>
                  </a:cubicBezTo>
                  <a:cubicBezTo>
                    <a:pt x="28610" y="14979"/>
                    <a:pt x="29859" y="14140"/>
                    <a:pt x="31135" y="12999"/>
                  </a:cubicBezTo>
                  <a:cubicBezTo>
                    <a:pt x="31830" y="12374"/>
                    <a:pt x="32499" y="11705"/>
                    <a:pt x="33115" y="11000"/>
                  </a:cubicBezTo>
                  <a:cubicBezTo>
                    <a:pt x="35881" y="7833"/>
                    <a:pt x="37870" y="4095"/>
                    <a:pt x="39618" y="795"/>
                  </a:cubicBezTo>
                  <a:cubicBezTo>
                    <a:pt x="39752" y="527"/>
                    <a:pt x="39895" y="268"/>
                    <a:pt x="40029" y="19"/>
                  </a:cubicBezTo>
                  <a:lnTo>
                    <a:pt x="40002"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9" name="Google Shape;6129;p59"/>
            <p:cNvSpPr/>
            <p:nvPr/>
          </p:nvSpPr>
          <p:spPr>
            <a:xfrm>
              <a:off x="1345456" y="2516632"/>
              <a:ext cx="2377019" cy="1816092"/>
            </a:xfrm>
            <a:custGeom>
              <a:rect b="b" l="l" r="r" t="t"/>
              <a:pathLst>
                <a:path extrusionOk="0" h="30243" w="39584">
                  <a:moveTo>
                    <a:pt x="39557" y="1"/>
                  </a:moveTo>
                  <a:lnTo>
                    <a:pt x="39405" y="340"/>
                  </a:lnTo>
                  <a:cubicBezTo>
                    <a:pt x="37648" y="4113"/>
                    <a:pt x="35828" y="8012"/>
                    <a:pt x="32955" y="11321"/>
                  </a:cubicBezTo>
                  <a:cubicBezTo>
                    <a:pt x="32349" y="12026"/>
                    <a:pt x="31679" y="12695"/>
                    <a:pt x="30975" y="13302"/>
                  </a:cubicBezTo>
                  <a:cubicBezTo>
                    <a:pt x="29717" y="14390"/>
                    <a:pt x="28423" y="15229"/>
                    <a:pt x="27112" y="15791"/>
                  </a:cubicBezTo>
                  <a:cubicBezTo>
                    <a:pt x="25761" y="16371"/>
                    <a:pt x="24430" y="16663"/>
                    <a:pt x="23130" y="16663"/>
                  </a:cubicBezTo>
                  <a:cubicBezTo>
                    <a:pt x="22910" y="16663"/>
                    <a:pt x="22691" y="16655"/>
                    <a:pt x="22473" y="16638"/>
                  </a:cubicBezTo>
                  <a:cubicBezTo>
                    <a:pt x="22063" y="16612"/>
                    <a:pt x="21652" y="16549"/>
                    <a:pt x="21242" y="16451"/>
                  </a:cubicBezTo>
                  <a:cubicBezTo>
                    <a:pt x="20617" y="16317"/>
                    <a:pt x="19993" y="16103"/>
                    <a:pt x="19395" y="15898"/>
                  </a:cubicBezTo>
                  <a:cubicBezTo>
                    <a:pt x="18450" y="15568"/>
                    <a:pt x="17468" y="15238"/>
                    <a:pt x="16451" y="15175"/>
                  </a:cubicBezTo>
                  <a:cubicBezTo>
                    <a:pt x="16331" y="15168"/>
                    <a:pt x="16210" y="15164"/>
                    <a:pt x="16089" y="15164"/>
                  </a:cubicBezTo>
                  <a:cubicBezTo>
                    <a:pt x="15091" y="15164"/>
                    <a:pt x="14081" y="15426"/>
                    <a:pt x="13070" y="15951"/>
                  </a:cubicBezTo>
                  <a:cubicBezTo>
                    <a:pt x="12089" y="16469"/>
                    <a:pt x="11116" y="17236"/>
                    <a:pt x="10269" y="18173"/>
                  </a:cubicBezTo>
                  <a:cubicBezTo>
                    <a:pt x="10108" y="18360"/>
                    <a:pt x="9939" y="18556"/>
                    <a:pt x="9778" y="18753"/>
                  </a:cubicBezTo>
                  <a:cubicBezTo>
                    <a:pt x="8806" y="19975"/>
                    <a:pt x="8021" y="21358"/>
                    <a:pt x="7263" y="22696"/>
                  </a:cubicBezTo>
                  <a:cubicBezTo>
                    <a:pt x="6977" y="23195"/>
                    <a:pt x="6692" y="23704"/>
                    <a:pt x="6388" y="24203"/>
                  </a:cubicBezTo>
                  <a:cubicBezTo>
                    <a:pt x="6130" y="24640"/>
                    <a:pt x="5889" y="25024"/>
                    <a:pt x="5657" y="25381"/>
                  </a:cubicBezTo>
                  <a:cubicBezTo>
                    <a:pt x="3926" y="28004"/>
                    <a:pt x="2079" y="29583"/>
                    <a:pt x="1" y="30216"/>
                  </a:cubicBezTo>
                  <a:lnTo>
                    <a:pt x="10" y="30243"/>
                  </a:lnTo>
                  <a:cubicBezTo>
                    <a:pt x="1125" y="29904"/>
                    <a:pt x="2204" y="29262"/>
                    <a:pt x="3212" y="28343"/>
                  </a:cubicBezTo>
                  <a:cubicBezTo>
                    <a:pt x="4069" y="27575"/>
                    <a:pt x="4898" y="26585"/>
                    <a:pt x="5675" y="25399"/>
                  </a:cubicBezTo>
                  <a:cubicBezTo>
                    <a:pt x="5915" y="25042"/>
                    <a:pt x="6156" y="24658"/>
                    <a:pt x="6415" y="24221"/>
                  </a:cubicBezTo>
                  <a:cubicBezTo>
                    <a:pt x="6709" y="23722"/>
                    <a:pt x="7004" y="23204"/>
                    <a:pt x="7289" y="22705"/>
                  </a:cubicBezTo>
                  <a:cubicBezTo>
                    <a:pt x="8048" y="21375"/>
                    <a:pt x="8824" y="19993"/>
                    <a:pt x="9796" y="18770"/>
                  </a:cubicBezTo>
                  <a:cubicBezTo>
                    <a:pt x="9957" y="18574"/>
                    <a:pt x="10126" y="18378"/>
                    <a:pt x="10296" y="18191"/>
                  </a:cubicBezTo>
                  <a:cubicBezTo>
                    <a:pt x="12024" y="16276"/>
                    <a:pt x="14120" y="15191"/>
                    <a:pt x="16107" y="15191"/>
                  </a:cubicBezTo>
                  <a:cubicBezTo>
                    <a:pt x="16222" y="15191"/>
                    <a:pt x="16337" y="15195"/>
                    <a:pt x="16451" y="15202"/>
                  </a:cubicBezTo>
                  <a:cubicBezTo>
                    <a:pt x="17468" y="15264"/>
                    <a:pt x="18441" y="15595"/>
                    <a:pt x="19386" y="15916"/>
                  </a:cubicBezTo>
                  <a:cubicBezTo>
                    <a:pt x="19993" y="16130"/>
                    <a:pt x="20608" y="16335"/>
                    <a:pt x="21233" y="16478"/>
                  </a:cubicBezTo>
                  <a:cubicBezTo>
                    <a:pt x="21643" y="16576"/>
                    <a:pt x="22063" y="16638"/>
                    <a:pt x="22473" y="16665"/>
                  </a:cubicBezTo>
                  <a:cubicBezTo>
                    <a:pt x="22691" y="16682"/>
                    <a:pt x="22910" y="16690"/>
                    <a:pt x="23131" y="16690"/>
                  </a:cubicBezTo>
                  <a:cubicBezTo>
                    <a:pt x="24433" y="16690"/>
                    <a:pt x="25770" y="16398"/>
                    <a:pt x="27121" y="15818"/>
                  </a:cubicBezTo>
                  <a:cubicBezTo>
                    <a:pt x="28432" y="15247"/>
                    <a:pt x="29735" y="14408"/>
                    <a:pt x="30993" y="13329"/>
                  </a:cubicBezTo>
                  <a:cubicBezTo>
                    <a:pt x="31697" y="12713"/>
                    <a:pt x="32366" y="12044"/>
                    <a:pt x="32982" y="11339"/>
                  </a:cubicBezTo>
                  <a:cubicBezTo>
                    <a:pt x="35855" y="8030"/>
                    <a:pt x="37665" y="4122"/>
                    <a:pt x="39423" y="349"/>
                  </a:cubicBezTo>
                  <a:lnTo>
                    <a:pt x="39584" y="10"/>
                  </a:lnTo>
                  <a:lnTo>
                    <a:pt x="39557"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0" name="Google Shape;6130;p59"/>
            <p:cNvSpPr/>
            <p:nvPr/>
          </p:nvSpPr>
          <p:spPr>
            <a:xfrm>
              <a:off x="1387790" y="2503241"/>
              <a:ext cx="2350237" cy="1838070"/>
            </a:xfrm>
            <a:custGeom>
              <a:rect b="b" l="l" r="r" t="t"/>
              <a:pathLst>
                <a:path extrusionOk="0" h="30609" w="39138">
                  <a:moveTo>
                    <a:pt x="39110" y="1"/>
                  </a:moveTo>
                  <a:lnTo>
                    <a:pt x="39102" y="27"/>
                  </a:lnTo>
                  <a:cubicBezTo>
                    <a:pt x="37460" y="4078"/>
                    <a:pt x="35756" y="8261"/>
                    <a:pt x="32821" y="11669"/>
                  </a:cubicBezTo>
                  <a:cubicBezTo>
                    <a:pt x="32214" y="12374"/>
                    <a:pt x="31545" y="13034"/>
                    <a:pt x="30832" y="13632"/>
                  </a:cubicBezTo>
                  <a:cubicBezTo>
                    <a:pt x="29583" y="14685"/>
                    <a:pt x="28262" y="15496"/>
                    <a:pt x="26898" y="16041"/>
                  </a:cubicBezTo>
                  <a:cubicBezTo>
                    <a:pt x="25594" y="16556"/>
                    <a:pt x="24298" y="16816"/>
                    <a:pt x="23032" y="16816"/>
                  </a:cubicBezTo>
                  <a:cubicBezTo>
                    <a:pt x="22764" y="16816"/>
                    <a:pt x="22497" y="16804"/>
                    <a:pt x="22232" y="16781"/>
                  </a:cubicBezTo>
                  <a:cubicBezTo>
                    <a:pt x="21821" y="16745"/>
                    <a:pt x="21411" y="16683"/>
                    <a:pt x="21001" y="16585"/>
                  </a:cubicBezTo>
                  <a:cubicBezTo>
                    <a:pt x="20385" y="16442"/>
                    <a:pt x="19770" y="16228"/>
                    <a:pt x="19181" y="16023"/>
                  </a:cubicBezTo>
                  <a:cubicBezTo>
                    <a:pt x="18235" y="15693"/>
                    <a:pt x="17254" y="15354"/>
                    <a:pt x="16237" y="15282"/>
                  </a:cubicBezTo>
                  <a:cubicBezTo>
                    <a:pt x="16116" y="15275"/>
                    <a:pt x="15995" y="15271"/>
                    <a:pt x="15874" y="15271"/>
                  </a:cubicBezTo>
                  <a:cubicBezTo>
                    <a:pt x="14876" y="15271"/>
                    <a:pt x="13868" y="15532"/>
                    <a:pt x="12874" y="16041"/>
                  </a:cubicBezTo>
                  <a:cubicBezTo>
                    <a:pt x="11883" y="16549"/>
                    <a:pt x="10920" y="17307"/>
                    <a:pt x="10072" y="18235"/>
                  </a:cubicBezTo>
                  <a:cubicBezTo>
                    <a:pt x="9903" y="18423"/>
                    <a:pt x="9742" y="18619"/>
                    <a:pt x="9582" y="18815"/>
                  </a:cubicBezTo>
                  <a:cubicBezTo>
                    <a:pt x="8547" y="20117"/>
                    <a:pt x="7735" y="21598"/>
                    <a:pt x="6950" y="23035"/>
                  </a:cubicBezTo>
                  <a:cubicBezTo>
                    <a:pt x="6727" y="23454"/>
                    <a:pt x="6486" y="23873"/>
                    <a:pt x="6254" y="24293"/>
                  </a:cubicBezTo>
                  <a:cubicBezTo>
                    <a:pt x="6004" y="24739"/>
                    <a:pt x="5773" y="25131"/>
                    <a:pt x="5549" y="25488"/>
                  </a:cubicBezTo>
                  <a:cubicBezTo>
                    <a:pt x="3872" y="28209"/>
                    <a:pt x="2052" y="29877"/>
                    <a:pt x="1" y="30591"/>
                  </a:cubicBezTo>
                  <a:lnTo>
                    <a:pt x="10" y="30609"/>
                  </a:lnTo>
                  <a:cubicBezTo>
                    <a:pt x="2070" y="29895"/>
                    <a:pt x="3881" y="28218"/>
                    <a:pt x="5567" y="25497"/>
                  </a:cubicBezTo>
                  <a:cubicBezTo>
                    <a:pt x="5790" y="25140"/>
                    <a:pt x="6022" y="24747"/>
                    <a:pt x="6272" y="24301"/>
                  </a:cubicBezTo>
                  <a:cubicBezTo>
                    <a:pt x="6504" y="23882"/>
                    <a:pt x="6745" y="23463"/>
                    <a:pt x="6968" y="23044"/>
                  </a:cubicBezTo>
                  <a:cubicBezTo>
                    <a:pt x="7753" y="21616"/>
                    <a:pt x="8565" y="20126"/>
                    <a:pt x="9600" y="18833"/>
                  </a:cubicBezTo>
                  <a:cubicBezTo>
                    <a:pt x="9751" y="18637"/>
                    <a:pt x="9921" y="18440"/>
                    <a:pt x="10090" y="18253"/>
                  </a:cubicBezTo>
                  <a:cubicBezTo>
                    <a:pt x="11809" y="16357"/>
                    <a:pt x="13902" y="15289"/>
                    <a:pt x="15888" y="15289"/>
                  </a:cubicBezTo>
                  <a:cubicBezTo>
                    <a:pt x="16005" y="15289"/>
                    <a:pt x="16121" y="15293"/>
                    <a:pt x="16237" y="15300"/>
                  </a:cubicBezTo>
                  <a:cubicBezTo>
                    <a:pt x="17254" y="15372"/>
                    <a:pt x="18226" y="15711"/>
                    <a:pt x="19172" y="16041"/>
                  </a:cubicBezTo>
                  <a:cubicBezTo>
                    <a:pt x="19770" y="16246"/>
                    <a:pt x="20385" y="16460"/>
                    <a:pt x="21001" y="16603"/>
                  </a:cubicBezTo>
                  <a:cubicBezTo>
                    <a:pt x="21402" y="16701"/>
                    <a:pt x="21821" y="16772"/>
                    <a:pt x="22232" y="16808"/>
                  </a:cubicBezTo>
                  <a:cubicBezTo>
                    <a:pt x="22492" y="16831"/>
                    <a:pt x="22753" y="16842"/>
                    <a:pt x="23016" y="16842"/>
                  </a:cubicBezTo>
                  <a:cubicBezTo>
                    <a:pt x="24287" y="16842"/>
                    <a:pt x="25591" y="16576"/>
                    <a:pt x="26906" y="16058"/>
                  </a:cubicBezTo>
                  <a:cubicBezTo>
                    <a:pt x="28271" y="15514"/>
                    <a:pt x="29592" y="14702"/>
                    <a:pt x="30850" y="13650"/>
                  </a:cubicBezTo>
                  <a:cubicBezTo>
                    <a:pt x="31563" y="13052"/>
                    <a:pt x="32232" y="12392"/>
                    <a:pt x="32839" y="11687"/>
                  </a:cubicBezTo>
                  <a:cubicBezTo>
                    <a:pt x="35774" y="8270"/>
                    <a:pt x="37478" y="4086"/>
                    <a:pt x="39119" y="36"/>
                  </a:cubicBezTo>
                  <a:lnTo>
                    <a:pt x="39137" y="10"/>
                  </a:lnTo>
                  <a:lnTo>
                    <a:pt x="39110"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1" name="Google Shape;6131;p59"/>
            <p:cNvSpPr/>
            <p:nvPr/>
          </p:nvSpPr>
          <p:spPr>
            <a:xfrm>
              <a:off x="1430125" y="2489850"/>
              <a:ext cx="2322854" cy="1860049"/>
            </a:xfrm>
            <a:custGeom>
              <a:rect b="b" l="l" r="r" t="t"/>
              <a:pathLst>
                <a:path extrusionOk="0" h="30975" w="38682">
                  <a:moveTo>
                    <a:pt x="38673" y="1"/>
                  </a:moveTo>
                  <a:cubicBezTo>
                    <a:pt x="37255" y="4015"/>
                    <a:pt x="35649" y="8556"/>
                    <a:pt x="32687" y="12017"/>
                  </a:cubicBezTo>
                  <a:cubicBezTo>
                    <a:pt x="30004" y="15163"/>
                    <a:pt x="26352" y="16971"/>
                    <a:pt x="22924" y="16971"/>
                  </a:cubicBezTo>
                  <a:cubicBezTo>
                    <a:pt x="22191" y="16971"/>
                    <a:pt x="21469" y="16888"/>
                    <a:pt x="20769" y="16719"/>
                  </a:cubicBezTo>
                  <a:cubicBezTo>
                    <a:pt x="20153" y="16567"/>
                    <a:pt x="19546" y="16353"/>
                    <a:pt x="18966" y="16148"/>
                  </a:cubicBezTo>
                  <a:cubicBezTo>
                    <a:pt x="18021" y="15809"/>
                    <a:pt x="17040" y="15470"/>
                    <a:pt x="16023" y="15398"/>
                  </a:cubicBezTo>
                  <a:cubicBezTo>
                    <a:pt x="15884" y="15388"/>
                    <a:pt x="15745" y="15383"/>
                    <a:pt x="15605" y="15383"/>
                  </a:cubicBezTo>
                  <a:cubicBezTo>
                    <a:pt x="14519" y="15383"/>
                    <a:pt x="13421" y="15691"/>
                    <a:pt x="12338" y="16308"/>
                  </a:cubicBezTo>
                  <a:cubicBezTo>
                    <a:pt x="11259" y="16915"/>
                    <a:pt x="10242" y="17807"/>
                    <a:pt x="9385" y="18877"/>
                  </a:cubicBezTo>
                  <a:cubicBezTo>
                    <a:pt x="8279" y="20260"/>
                    <a:pt x="7441" y="21857"/>
                    <a:pt x="6638" y="23400"/>
                  </a:cubicBezTo>
                  <a:cubicBezTo>
                    <a:pt x="6254" y="24123"/>
                    <a:pt x="5861" y="24881"/>
                    <a:pt x="5442" y="25595"/>
                  </a:cubicBezTo>
                  <a:cubicBezTo>
                    <a:pt x="3810" y="28414"/>
                    <a:pt x="2034" y="30171"/>
                    <a:pt x="0" y="30965"/>
                  </a:cubicBezTo>
                  <a:lnTo>
                    <a:pt x="9" y="30974"/>
                  </a:lnTo>
                  <a:cubicBezTo>
                    <a:pt x="1124" y="30537"/>
                    <a:pt x="2186" y="29806"/>
                    <a:pt x="3149" y="28780"/>
                  </a:cubicBezTo>
                  <a:cubicBezTo>
                    <a:pt x="3952" y="27932"/>
                    <a:pt x="4711" y="26897"/>
                    <a:pt x="5460" y="25604"/>
                  </a:cubicBezTo>
                  <a:cubicBezTo>
                    <a:pt x="5870" y="24881"/>
                    <a:pt x="6263" y="24132"/>
                    <a:pt x="6647" y="23409"/>
                  </a:cubicBezTo>
                  <a:cubicBezTo>
                    <a:pt x="7458" y="21866"/>
                    <a:pt x="8297" y="20269"/>
                    <a:pt x="9394" y="18886"/>
                  </a:cubicBezTo>
                  <a:cubicBezTo>
                    <a:pt x="11152" y="16683"/>
                    <a:pt x="13462" y="15398"/>
                    <a:pt x="15639" y="15398"/>
                  </a:cubicBezTo>
                  <a:cubicBezTo>
                    <a:pt x="15764" y="15398"/>
                    <a:pt x="15898" y="15398"/>
                    <a:pt x="16023" y="15407"/>
                  </a:cubicBezTo>
                  <a:cubicBezTo>
                    <a:pt x="17040" y="15479"/>
                    <a:pt x="18012" y="15826"/>
                    <a:pt x="18958" y="16165"/>
                  </a:cubicBezTo>
                  <a:cubicBezTo>
                    <a:pt x="19546" y="16371"/>
                    <a:pt x="20153" y="16585"/>
                    <a:pt x="20760" y="16727"/>
                  </a:cubicBezTo>
                  <a:cubicBezTo>
                    <a:pt x="21468" y="16899"/>
                    <a:pt x="22198" y="16984"/>
                    <a:pt x="22941" y="16984"/>
                  </a:cubicBezTo>
                  <a:cubicBezTo>
                    <a:pt x="24361" y="16984"/>
                    <a:pt x="25829" y="16673"/>
                    <a:pt x="27281" y="16058"/>
                  </a:cubicBezTo>
                  <a:cubicBezTo>
                    <a:pt x="28298" y="15630"/>
                    <a:pt x="29288" y="15059"/>
                    <a:pt x="30216" y="14355"/>
                  </a:cubicBezTo>
                  <a:cubicBezTo>
                    <a:pt x="31126" y="13677"/>
                    <a:pt x="31964" y="12891"/>
                    <a:pt x="32705" y="12026"/>
                  </a:cubicBezTo>
                  <a:cubicBezTo>
                    <a:pt x="34016" y="10492"/>
                    <a:pt x="35167" y="8627"/>
                    <a:pt x="36229" y="6326"/>
                  </a:cubicBezTo>
                  <a:cubicBezTo>
                    <a:pt x="37192" y="4229"/>
                    <a:pt x="37986" y="1990"/>
                    <a:pt x="38682" y="10"/>
                  </a:cubicBezTo>
                  <a:lnTo>
                    <a:pt x="38673"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32" name="Google Shape;6132;p59"/>
          <p:cNvSpPr/>
          <p:nvPr/>
        </p:nvSpPr>
        <p:spPr>
          <a:xfrm>
            <a:off x="-895000" y="45549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3" name="Google Shape;6133;p59"/>
          <p:cNvSpPr/>
          <p:nvPr/>
        </p:nvSpPr>
        <p:spPr>
          <a:xfrm>
            <a:off x="3230363" y="44960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4" name="Google Shape;6134;p59"/>
          <p:cNvSpPr/>
          <p:nvPr/>
        </p:nvSpPr>
        <p:spPr>
          <a:xfrm>
            <a:off x="1088638" y="42758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5" name="Google Shape;6135;p59"/>
          <p:cNvSpPr/>
          <p:nvPr/>
        </p:nvSpPr>
        <p:spPr>
          <a:xfrm>
            <a:off x="5990238" y="48479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6" name="Google Shape;6136;p59"/>
          <p:cNvSpPr/>
          <p:nvPr/>
        </p:nvSpPr>
        <p:spPr>
          <a:xfrm>
            <a:off x="7733625" y="42510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7" name="Google Shape;6137;p59"/>
          <p:cNvSpPr/>
          <p:nvPr/>
        </p:nvSpPr>
        <p:spPr>
          <a:xfrm>
            <a:off x="1448925" y="48526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8" name="Google Shape;6138;p59"/>
          <p:cNvSpPr/>
          <p:nvPr/>
        </p:nvSpPr>
        <p:spPr>
          <a:xfrm>
            <a:off x="4385063" y="49442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39" name="Google Shape;6139;p59"/>
          <p:cNvGrpSpPr/>
          <p:nvPr/>
        </p:nvGrpSpPr>
        <p:grpSpPr>
          <a:xfrm>
            <a:off x="367100" y="3395913"/>
            <a:ext cx="37200" cy="2435125"/>
            <a:chOff x="367100" y="2392375"/>
            <a:chExt cx="37200" cy="2435125"/>
          </a:xfrm>
        </p:grpSpPr>
        <p:sp>
          <p:nvSpPr>
            <p:cNvPr id="6140" name="Google Shape;6140;p5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1" name="Google Shape;6141;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42" name="Google Shape;6142;p59"/>
          <p:cNvGrpSpPr/>
          <p:nvPr/>
        </p:nvGrpSpPr>
        <p:grpSpPr>
          <a:xfrm>
            <a:off x="1496950" y="4733550"/>
            <a:ext cx="37200" cy="833425"/>
            <a:chOff x="367100" y="2392375"/>
            <a:chExt cx="37200" cy="833425"/>
          </a:xfrm>
        </p:grpSpPr>
        <p:sp>
          <p:nvSpPr>
            <p:cNvPr id="6143" name="Google Shape;6143;p5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4" name="Google Shape;6144;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45" name="Google Shape;6145;p59"/>
          <p:cNvGrpSpPr/>
          <p:nvPr/>
        </p:nvGrpSpPr>
        <p:grpSpPr>
          <a:xfrm>
            <a:off x="995688" y="4724625"/>
            <a:ext cx="37200" cy="1232425"/>
            <a:chOff x="367100" y="2392375"/>
            <a:chExt cx="37200" cy="1232425"/>
          </a:xfrm>
        </p:grpSpPr>
        <p:sp>
          <p:nvSpPr>
            <p:cNvPr id="6146" name="Google Shape;6146;p5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7" name="Google Shape;6147;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48" name="Google Shape;6148;p59"/>
          <p:cNvGrpSpPr/>
          <p:nvPr/>
        </p:nvGrpSpPr>
        <p:grpSpPr>
          <a:xfrm>
            <a:off x="1733350" y="4695513"/>
            <a:ext cx="37200" cy="833425"/>
            <a:chOff x="367100" y="2392375"/>
            <a:chExt cx="37200" cy="833425"/>
          </a:xfrm>
        </p:grpSpPr>
        <p:sp>
          <p:nvSpPr>
            <p:cNvPr id="6149" name="Google Shape;6149;p5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0" name="Google Shape;6150;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51" name="Google Shape;6151;p59"/>
          <p:cNvGrpSpPr/>
          <p:nvPr/>
        </p:nvGrpSpPr>
        <p:grpSpPr>
          <a:xfrm>
            <a:off x="8607850" y="3557063"/>
            <a:ext cx="37200" cy="2435125"/>
            <a:chOff x="367100" y="2392375"/>
            <a:chExt cx="37200" cy="2435125"/>
          </a:xfrm>
        </p:grpSpPr>
        <p:sp>
          <p:nvSpPr>
            <p:cNvPr id="6152" name="Google Shape;6152;p5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3" name="Google Shape;6153;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54" name="Google Shape;6154;p59"/>
          <p:cNvGrpSpPr/>
          <p:nvPr/>
        </p:nvGrpSpPr>
        <p:grpSpPr>
          <a:xfrm>
            <a:off x="658425" y="4576075"/>
            <a:ext cx="37200" cy="1232425"/>
            <a:chOff x="367100" y="2392375"/>
            <a:chExt cx="37200" cy="1232425"/>
          </a:xfrm>
        </p:grpSpPr>
        <p:sp>
          <p:nvSpPr>
            <p:cNvPr id="6155" name="Google Shape;6155;p5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6" name="Google Shape;6156;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57" name="Google Shape;6157;p59"/>
          <p:cNvGrpSpPr/>
          <p:nvPr/>
        </p:nvGrpSpPr>
        <p:grpSpPr>
          <a:xfrm>
            <a:off x="3527900" y="5000325"/>
            <a:ext cx="37200" cy="833425"/>
            <a:chOff x="367100" y="2392375"/>
            <a:chExt cx="37200" cy="833425"/>
          </a:xfrm>
        </p:grpSpPr>
        <p:sp>
          <p:nvSpPr>
            <p:cNvPr id="6158" name="Google Shape;6158;p5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9" name="Google Shape;6159;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60" name="Google Shape;6160;p59"/>
          <p:cNvGrpSpPr/>
          <p:nvPr/>
        </p:nvGrpSpPr>
        <p:grpSpPr>
          <a:xfrm>
            <a:off x="2347800" y="4836313"/>
            <a:ext cx="37200" cy="833425"/>
            <a:chOff x="367100" y="2392375"/>
            <a:chExt cx="37200" cy="833425"/>
          </a:xfrm>
        </p:grpSpPr>
        <p:sp>
          <p:nvSpPr>
            <p:cNvPr id="6161" name="Google Shape;6161;p5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2" name="Google Shape;6162;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63" name="Google Shape;6163;p59"/>
          <p:cNvGrpSpPr/>
          <p:nvPr/>
        </p:nvGrpSpPr>
        <p:grpSpPr>
          <a:xfrm>
            <a:off x="7259438" y="4961888"/>
            <a:ext cx="37200" cy="833425"/>
            <a:chOff x="367100" y="2392375"/>
            <a:chExt cx="37200" cy="833425"/>
          </a:xfrm>
        </p:grpSpPr>
        <p:sp>
          <p:nvSpPr>
            <p:cNvPr id="6164" name="Google Shape;6164;p5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5" name="Google Shape;6165;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66" name="Google Shape;6166;p59"/>
          <p:cNvGrpSpPr/>
          <p:nvPr/>
        </p:nvGrpSpPr>
        <p:grpSpPr>
          <a:xfrm>
            <a:off x="5876450" y="5025588"/>
            <a:ext cx="37200" cy="833425"/>
            <a:chOff x="367100" y="2392375"/>
            <a:chExt cx="37200" cy="833425"/>
          </a:xfrm>
        </p:grpSpPr>
        <p:sp>
          <p:nvSpPr>
            <p:cNvPr id="6167" name="Google Shape;6167;p5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8" name="Google Shape;6168;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69" name="Google Shape;6169;p59"/>
          <p:cNvGrpSpPr/>
          <p:nvPr/>
        </p:nvGrpSpPr>
        <p:grpSpPr>
          <a:xfrm>
            <a:off x="5087700" y="4924113"/>
            <a:ext cx="37200" cy="833425"/>
            <a:chOff x="367100" y="2392375"/>
            <a:chExt cx="37200" cy="833425"/>
          </a:xfrm>
        </p:grpSpPr>
        <p:sp>
          <p:nvSpPr>
            <p:cNvPr id="6170" name="Google Shape;6170;p5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1" name="Google Shape;6171;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72" name="Google Shape;6172;p59"/>
          <p:cNvGrpSpPr/>
          <p:nvPr/>
        </p:nvGrpSpPr>
        <p:grpSpPr>
          <a:xfrm>
            <a:off x="6722900" y="5003300"/>
            <a:ext cx="37200" cy="1232425"/>
            <a:chOff x="367100" y="2392375"/>
            <a:chExt cx="37200" cy="1232425"/>
          </a:xfrm>
        </p:grpSpPr>
        <p:sp>
          <p:nvSpPr>
            <p:cNvPr id="6173" name="Google Shape;6173;p5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4" name="Google Shape;6174;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75" name="Google Shape;6175;p59"/>
          <p:cNvGrpSpPr/>
          <p:nvPr/>
        </p:nvGrpSpPr>
        <p:grpSpPr>
          <a:xfrm>
            <a:off x="7961675" y="4576075"/>
            <a:ext cx="37200" cy="833425"/>
            <a:chOff x="367100" y="2392375"/>
            <a:chExt cx="37200" cy="833425"/>
          </a:xfrm>
        </p:grpSpPr>
        <p:sp>
          <p:nvSpPr>
            <p:cNvPr id="6176" name="Google Shape;6176;p5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7" name="Google Shape;6177;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78" name="Google Shape;6178;p59"/>
          <p:cNvGrpSpPr/>
          <p:nvPr/>
        </p:nvGrpSpPr>
        <p:grpSpPr>
          <a:xfrm>
            <a:off x="8312775" y="4639538"/>
            <a:ext cx="37200" cy="833425"/>
            <a:chOff x="367100" y="2392375"/>
            <a:chExt cx="37200" cy="833425"/>
          </a:xfrm>
        </p:grpSpPr>
        <p:sp>
          <p:nvSpPr>
            <p:cNvPr id="6179" name="Google Shape;6179;p5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0" name="Google Shape;6180;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81" name="Google Shape;6181;p59"/>
          <p:cNvGrpSpPr/>
          <p:nvPr/>
        </p:nvGrpSpPr>
        <p:grpSpPr>
          <a:xfrm>
            <a:off x="8994688" y="4376575"/>
            <a:ext cx="37200" cy="1232425"/>
            <a:chOff x="367100" y="2392375"/>
            <a:chExt cx="37200" cy="1232425"/>
          </a:xfrm>
        </p:grpSpPr>
        <p:sp>
          <p:nvSpPr>
            <p:cNvPr id="6182" name="Google Shape;6182;p5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3" name="Google Shape;6183;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84" name="Google Shape;6184;p59"/>
          <p:cNvGrpSpPr/>
          <p:nvPr/>
        </p:nvGrpSpPr>
        <p:grpSpPr>
          <a:xfrm>
            <a:off x="179163" y="4158425"/>
            <a:ext cx="37200" cy="1232425"/>
            <a:chOff x="367100" y="2392375"/>
            <a:chExt cx="37200" cy="1232425"/>
          </a:xfrm>
        </p:grpSpPr>
        <p:sp>
          <p:nvSpPr>
            <p:cNvPr id="6185" name="Google Shape;6185;p5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6" name="Google Shape;6186;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87" name="Google Shape;6187;p59"/>
          <p:cNvGrpSpPr/>
          <p:nvPr/>
        </p:nvGrpSpPr>
        <p:grpSpPr>
          <a:xfrm>
            <a:off x="4435463" y="5076500"/>
            <a:ext cx="37200" cy="833425"/>
            <a:chOff x="367100" y="2392375"/>
            <a:chExt cx="37200" cy="833425"/>
          </a:xfrm>
        </p:grpSpPr>
        <p:sp>
          <p:nvSpPr>
            <p:cNvPr id="6188" name="Google Shape;6188;p5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9" name="Google Shape;6189;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90" name="Google Shape;6190;p59"/>
          <p:cNvGrpSpPr/>
          <p:nvPr/>
        </p:nvGrpSpPr>
        <p:grpSpPr>
          <a:xfrm>
            <a:off x="3121763" y="4496025"/>
            <a:ext cx="37200" cy="1232425"/>
            <a:chOff x="367100" y="2392375"/>
            <a:chExt cx="37200" cy="1232425"/>
          </a:xfrm>
        </p:grpSpPr>
        <p:sp>
          <p:nvSpPr>
            <p:cNvPr id="6191" name="Google Shape;6191;p5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2" name="Google Shape;6192;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93" name="Google Shape;6193;p59"/>
          <p:cNvGrpSpPr/>
          <p:nvPr/>
        </p:nvGrpSpPr>
        <p:grpSpPr>
          <a:xfrm>
            <a:off x="542463" y="3775225"/>
            <a:ext cx="37200" cy="2435125"/>
            <a:chOff x="367100" y="2392375"/>
            <a:chExt cx="37200" cy="2435125"/>
          </a:xfrm>
        </p:grpSpPr>
        <p:sp>
          <p:nvSpPr>
            <p:cNvPr id="6194" name="Google Shape;6194;p5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5" name="Google Shape;6195;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96" name="Google Shape;6196;p59"/>
          <p:cNvGrpSpPr/>
          <p:nvPr/>
        </p:nvGrpSpPr>
        <p:grpSpPr>
          <a:xfrm>
            <a:off x="5937800" y="4199463"/>
            <a:ext cx="37200" cy="2435125"/>
            <a:chOff x="367100" y="2392375"/>
            <a:chExt cx="37200" cy="2435125"/>
          </a:xfrm>
        </p:grpSpPr>
        <p:sp>
          <p:nvSpPr>
            <p:cNvPr id="6197" name="Google Shape;6197;p5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8" name="Google Shape;6198;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99" name="Google Shape;6199;p59"/>
          <p:cNvSpPr/>
          <p:nvPr/>
        </p:nvSpPr>
        <p:spPr>
          <a:xfrm>
            <a:off x="2148550" y="46484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00" name="Google Shape;6200;p59"/>
          <p:cNvGrpSpPr/>
          <p:nvPr/>
        </p:nvGrpSpPr>
        <p:grpSpPr>
          <a:xfrm>
            <a:off x="8743938" y="3932700"/>
            <a:ext cx="37200" cy="2435125"/>
            <a:chOff x="367100" y="2392375"/>
            <a:chExt cx="37200" cy="2435125"/>
          </a:xfrm>
        </p:grpSpPr>
        <p:sp>
          <p:nvSpPr>
            <p:cNvPr id="6201" name="Google Shape;6201;p5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2" name="Google Shape;6202;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03" name="Google Shape;6203;p59"/>
          <p:cNvGrpSpPr/>
          <p:nvPr/>
        </p:nvGrpSpPr>
        <p:grpSpPr>
          <a:xfrm>
            <a:off x="8880050" y="3093813"/>
            <a:ext cx="37200" cy="2435125"/>
            <a:chOff x="367100" y="2392375"/>
            <a:chExt cx="37200" cy="2435125"/>
          </a:xfrm>
        </p:grpSpPr>
        <p:sp>
          <p:nvSpPr>
            <p:cNvPr id="6204" name="Google Shape;6204;p5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5" name="Google Shape;6205;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06" name="Google Shape;6206;p59"/>
          <p:cNvGrpSpPr/>
          <p:nvPr/>
        </p:nvGrpSpPr>
        <p:grpSpPr>
          <a:xfrm>
            <a:off x="3407038" y="4060475"/>
            <a:ext cx="37200" cy="2435125"/>
            <a:chOff x="367100" y="2392375"/>
            <a:chExt cx="37200" cy="2435125"/>
          </a:xfrm>
        </p:grpSpPr>
        <p:sp>
          <p:nvSpPr>
            <p:cNvPr id="6207" name="Google Shape;6207;p5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8" name="Google Shape;6208;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09" name="Google Shape;6209;p59"/>
          <p:cNvGrpSpPr/>
          <p:nvPr/>
        </p:nvGrpSpPr>
        <p:grpSpPr>
          <a:xfrm>
            <a:off x="5684350" y="4024275"/>
            <a:ext cx="37200" cy="2435125"/>
            <a:chOff x="367100" y="2392375"/>
            <a:chExt cx="37200" cy="2435125"/>
          </a:xfrm>
        </p:grpSpPr>
        <p:sp>
          <p:nvSpPr>
            <p:cNvPr id="6210" name="Google Shape;6210;p5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1" name="Google Shape;6211;p5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12" name="Google Shape;6212;p59"/>
          <p:cNvSpPr/>
          <p:nvPr/>
        </p:nvSpPr>
        <p:spPr>
          <a:xfrm>
            <a:off x="5535913" y="-2202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3" name="Google Shape;6213;p59"/>
          <p:cNvSpPr txBox="1"/>
          <p:nvPr>
            <p:ph type="title"/>
          </p:nvPr>
        </p:nvSpPr>
        <p:spPr>
          <a:xfrm>
            <a:off x="720075"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214" name="Google Shape;6214;p59"/>
          <p:cNvSpPr txBox="1"/>
          <p:nvPr>
            <p:ph idx="2" type="title"/>
          </p:nvPr>
        </p:nvSpPr>
        <p:spPr>
          <a:xfrm>
            <a:off x="905750" y="3310787"/>
            <a:ext cx="2239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215" name="Google Shape;6215;p59"/>
          <p:cNvSpPr txBox="1"/>
          <p:nvPr>
            <p:ph idx="1" type="subTitle"/>
          </p:nvPr>
        </p:nvSpPr>
        <p:spPr>
          <a:xfrm>
            <a:off x="905750" y="3666740"/>
            <a:ext cx="2239200" cy="7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216" name="Google Shape;6216;p59"/>
          <p:cNvSpPr txBox="1"/>
          <p:nvPr>
            <p:ph idx="3" type="title"/>
          </p:nvPr>
        </p:nvSpPr>
        <p:spPr>
          <a:xfrm>
            <a:off x="3452462" y="3310787"/>
            <a:ext cx="2239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217" name="Google Shape;6217;p59"/>
          <p:cNvSpPr txBox="1"/>
          <p:nvPr>
            <p:ph idx="4" type="subTitle"/>
          </p:nvPr>
        </p:nvSpPr>
        <p:spPr>
          <a:xfrm>
            <a:off x="3452452" y="3666740"/>
            <a:ext cx="2239200" cy="7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218" name="Google Shape;6218;p59"/>
          <p:cNvSpPr txBox="1"/>
          <p:nvPr>
            <p:ph idx="5" type="title"/>
          </p:nvPr>
        </p:nvSpPr>
        <p:spPr>
          <a:xfrm>
            <a:off x="5999175" y="3310787"/>
            <a:ext cx="2239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219" name="Google Shape;6219;p59"/>
          <p:cNvSpPr txBox="1"/>
          <p:nvPr>
            <p:ph idx="6" type="subTitle"/>
          </p:nvPr>
        </p:nvSpPr>
        <p:spPr>
          <a:xfrm>
            <a:off x="5999180" y="3666740"/>
            <a:ext cx="2239200" cy="7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220" name="Google Shape;6220;p59"/>
          <p:cNvSpPr txBox="1"/>
          <p:nvPr>
            <p:ph idx="7" type="title"/>
          </p:nvPr>
        </p:nvSpPr>
        <p:spPr>
          <a:xfrm>
            <a:off x="1436850" y="2659450"/>
            <a:ext cx="11769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6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6221" name="Google Shape;6221;p59"/>
          <p:cNvSpPr txBox="1"/>
          <p:nvPr>
            <p:ph idx="8" type="title"/>
          </p:nvPr>
        </p:nvSpPr>
        <p:spPr>
          <a:xfrm>
            <a:off x="3981875" y="2659525"/>
            <a:ext cx="11769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6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6222" name="Google Shape;6222;p59"/>
          <p:cNvSpPr txBox="1"/>
          <p:nvPr>
            <p:ph idx="9" type="title"/>
          </p:nvPr>
        </p:nvSpPr>
        <p:spPr>
          <a:xfrm>
            <a:off x="6526900" y="2659525"/>
            <a:ext cx="11769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6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223" name="Shape 6223"/>
        <p:cNvGrpSpPr/>
        <p:nvPr/>
      </p:nvGrpSpPr>
      <p:grpSpPr>
        <a:xfrm>
          <a:off x="0" y="0"/>
          <a:ext cx="0" cy="0"/>
          <a:chOff x="0" y="0"/>
          <a:chExt cx="0" cy="0"/>
        </a:xfrm>
      </p:grpSpPr>
      <p:grpSp>
        <p:nvGrpSpPr>
          <p:cNvPr id="6224" name="Google Shape;6224;p60"/>
          <p:cNvGrpSpPr/>
          <p:nvPr/>
        </p:nvGrpSpPr>
        <p:grpSpPr>
          <a:xfrm>
            <a:off x="-856368" y="4219833"/>
            <a:ext cx="10694788" cy="1705777"/>
            <a:chOff x="862259" y="3765588"/>
            <a:chExt cx="7268444" cy="1159288"/>
          </a:xfrm>
        </p:grpSpPr>
        <p:sp>
          <p:nvSpPr>
            <p:cNvPr id="6225" name="Google Shape;6225;p60"/>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6" name="Google Shape;6226;p60"/>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7" name="Google Shape;6227;p60"/>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8" name="Google Shape;6228;p60"/>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9" name="Google Shape;6229;p60"/>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0" name="Google Shape;6230;p60"/>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1" name="Google Shape;6231;p60"/>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2" name="Google Shape;6232;p60"/>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3" name="Google Shape;6233;p60"/>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4" name="Google Shape;6234;p60"/>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5" name="Google Shape;6235;p60"/>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6" name="Google Shape;6236;p60"/>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7" name="Google Shape;6237;p60"/>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8" name="Google Shape;6238;p60"/>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9" name="Google Shape;6239;p60"/>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0" name="Google Shape;6240;p60"/>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41" name="Google Shape;6241;p60"/>
          <p:cNvSpPr/>
          <p:nvPr/>
        </p:nvSpPr>
        <p:spPr>
          <a:xfrm>
            <a:off x="-895000" y="42501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2" name="Google Shape;6242;p60"/>
          <p:cNvSpPr/>
          <p:nvPr/>
        </p:nvSpPr>
        <p:spPr>
          <a:xfrm>
            <a:off x="3214375" y="42383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3" name="Google Shape;6243;p60"/>
          <p:cNvSpPr/>
          <p:nvPr/>
        </p:nvSpPr>
        <p:spPr>
          <a:xfrm>
            <a:off x="834050" y="41234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4" name="Google Shape;6244;p60"/>
          <p:cNvSpPr/>
          <p:nvPr/>
        </p:nvSpPr>
        <p:spPr>
          <a:xfrm>
            <a:off x="5990238" y="42383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5" name="Google Shape;6245;p60"/>
          <p:cNvSpPr/>
          <p:nvPr/>
        </p:nvSpPr>
        <p:spPr>
          <a:xfrm>
            <a:off x="7733625" y="36414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6" name="Google Shape;6246;p60"/>
          <p:cNvSpPr/>
          <p:nvPr/>
        </p:nvSpPr>
        <p:spPr>
          <a:xfrm>
            <a:off x="1448925" y="42430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7" name="Google Shape;6247;p60"/>
          <p:cNvSpPr/>
          <p:nvPr/>
        </p:nvSpPr>
        <p:spPr>
          <a:xfrm>
            <a:off x="4385063" y="43346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48" name="Google Shape;6248;p60"/>
          <p:cNvGrpSpPr/>
          <p:nvPr/>
        </p:nvGrpSpPr>
        <p:grpSpPr>
          <a:xfrm>
            <a:off x="367100" y="3091113"/>
            <a:ext cx="37200" cy="2435125"/>
            <a:chOff x="367100" y="2392375"/>
            <a:chExt cx="37200" cy="2435125"/>
          </a:xfrm>
        </p:grpSpPr>
        <p:sp>
          <p:nvSpPr>
            <p:cNvPr id="6249" name="Google Shape;6249;p6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0" name="Google Shape;6250;p6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51" name="Google Shape;6251;p60"/>
          <p:cNvGrpSpPr/>
          <p:nvPr/>
        </p:nvGrpSpPr>
        <p:grpSpPr>
          <a:xfrm>
            <a:off x="1496950" y="4428750"/>
            <a:ext cx="37200" cy="833425"/>
            <a:chOff x="367100" y="2392375"/>
            <a:chExt cx="37200" cy="833425"/>
          </a:xfrm>
        </p:grpSpPr>
        <p:sp>
          <p:nvSpPr>
            <p:cNvPr id="6252" name="Google Shape;6252;p6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3" name="Google Shape;6253;p6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54" name="Google Shape;6254;p60"/>
          <p:cNvGrpSpPr/>
          <p:nvPr/>
        </p:nvGrpSpPr>
        <p:grpSpPr>
          <a:xfrm>
            <a:off x="2528413" y="4710800"/>
            <a:ext cx="37200" cy="1232425"/>
            <a:chOff x="367100" y="2392375"/>
            <a:chExt cx="37200" cy="1232425"/>
          </a:xfrm>
        </p:grpSpPr>
        <p:sp>
          <p:nvSpPr>
            <p:cNvPr id="6255" name="Google Shape;6255;p6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6" name="Google Shape;6256;p6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57" name="Google Shape;6257;p60"/>
          <p:cNvGrpSpPr/>
          <p:nvPr/>
        </p:nvGrpSpPr>
        <p:grpSpPr>
          <a:xfrm>
            <a:off x="1733350" y="4695513"/>
            <a:ext cx="37200" cy="833425"/>
            <a:chOff x="367100" y="2392375"/>
            <a:chExt cx="37200" cy="833425"/>
          </a:xfrm>
        </p:grpSpPr>
        <p:sp>
          <p:nvSpPr>
            <p:cNvPr id="6258" name="Google Shape;6258;p6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9" name="Google Shape;6259;p6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60" name="Google Shape;6260;p60"/>
          <p:cNvGrpSpPr/>
          <p:nvPr/>
        </p:nvGrpSpPr>
        <p:grpSpPr>
          <a:xfrm>
            <a:off x="8607850" y="3252263"/>
            <a:ext cx="37200" cy="2435125"/>
            <a:chOff x="367100" y="2392375"/>
            <a:chExt cx="37200" cy="2435125"/>
          </a:xfrm>
        </p:grpSpPr>
        <p:sp>
          <p:nvSpPr>
            <p:cNvPr id="6261" name="Google Shape;6261;p6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2" name="Google Shape;6262;p6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63" name="Google Shape;6263;p60"/>
          <p:cNvGrpSpPr/>
          <p:nvPr/>
        </p:nvGrpSpPr>
        <p:grpSpPr>
          <a:xfrm>
            <a:off x="658425" y="4271275"/>
            <a:ext cx="37200" cy="1232425"/>
            <a:chOff x="367100" y="2392375"/>
            <a:chExt cx="37200" cy="1232425"/>
          </a:xfrm>
        </p:grpSpPr>
        <p:sp>
          <p:nvSpPr>
            <p:cNvPr id="6264" name="Google Shape;6264;p6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5" name="Google Shape;6265;p6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66" name="Google Shape;6266;p60"/>
          <p:cNvGrpSpPr/>
          <p:nvPr/>
        </p:nvGrpSpPr>
        <p:grpSpPr>
          <a:xfrm>
            <a:off x="3527900" y="4390725"/>
            <a:ext cx="37200" cy="833425"/>
            <a:chOff x="367100" y="2392375"/>
            <a:chExt cx="37200" cy="833425"/>
          </a:xfrm>
        </p:grpSpPr>
        <p:sp>
          <p:nvSpPr>
            <p:cNvPr id="6267" name="Google Shape;6267;p6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8" name="Google Shape;6268;p6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69" name="Google Shape;6269;p60"/>
          <p:cNvGrpSpPr/>
          <p:nvPr/>
        </p:nvGrpSpPr>
        <p:grpSpPr>
          <a:xfrm>
            <a:off x="2347800" y="4226713"/>
            <a:ext cx="37200" cy="833425"/>
            <a:chOff x="367100" y="2392375"/>
            <a:chExt cx="37200" cy="833425"/>
          </a:xfrm>
        </p:grpSpPr>
        <p:sp>
          <p:nvSpPr>
            <p:cNvPr id="6270" name="Google Shape;6270;p6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1" name="Google Shape;6271;p6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72" name="Google Shape;6272;p60"/>
          <p:cNvGrpSpPr/>
          <p:nvPr/>
        </p:nvGrpSpPr>
        <p:grpSpPr>
          <a:xfrm>
            <a:off x="7259438" y="4352288"/>
            <a:ext cx="37200" cy="833425"/>
            <a:chOff x="367100" y="2392375"/>
            <a:chExt cx="37200" cy="833425"/>
          </a:xfrm>
        </p:grpSpPr>
        <p:sp>
          <p:nvSpPr>
            <p:cNvPr id="6273" name="Google Shape;6273;p6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4" name="Google Shape;6274;p6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75" name="Google Shape;6275;p60"/>
          <p:cNvGrpSpPr/>
          <p:nvPr/>
        </p:nvGrpSpPr>
        <p:grpSpPr>
          <a:xfrm>
            <a:off x="5876450" y="4415988"/>
            <a:ext cx="37200" cy="833425"/>
            <a:chOff x="367100" y="2392375"/>
            <a:chExt cx="37200" cy="833425"/>
          </a:xfrm>
        </p:grpSpPr>
        <p:sp>
          <p:nvSpPr>
            <p:cNvPr id="6276" name="Google Shape;6276;p6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7" name="Google Shape;6277;p6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78" name="Google Shape;6278;p60"/>
          <p:cNvGrpSpPr/>
          <p:nvPr/>
        </p:nvGrpSpPr>
        <p:grpSpPr>
          <a:xfrm>
            <a:off x="5087700" y="4314513"/>
            <a:ext cx="37200" cy="833425"/>
            <a:chOff x="367100" y="2392375"/>
            <a:chExt cx="37200" cy="833425"/>
          </a:xfrm>
        </p:grpSpPr>
        <p:sp>
          <p:nvSpPr>
            <p:cNvPr id="6279" name="Google Shape;6279;p6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0" name="Google Shape;6280;p6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81" name="Google Shape;6281;p60"/>
          <p:cNvGrpSpPr/>
          <p:nvPr/>
        </p:nvGrpSpPr>
        <p:grpSpPr>
          <a:xfrm>
            <a:off x="6722900" y="4393700"/>
            <a:ext cx="37200" cy="1232425"/>
            <a:chOff x="367100" y="2392375"/>
            <a:chExt cx="37200" cy="1232425"/>
          </a:xfrm>
        </p:grpSpPr>
        <p:sp>
          <p:nvSpPr>
            <p:cNvPr id="6282" name="Google Shape;6282;p6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3" name="Google Shape;6283;p6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84" name="Google Shape;6284;p60"/>
          <p:cNvGrpSpPr/>
          <p:nvPr/>
        </p:nvGrpSpPr>
        <p:grpSpPr>
          <a:xfrm>
            <a:off x="7961675" y="4271275"/>
            <a:ext cx="37200" cy="833425"/>
            <a:chOff x="367100" y="2392375"/>
            <a:chExt cx="37200" cy="833425"/>
          </a:xfrm>
        </p:grpSpPr>
        <p:sp>
          <p:nvSpPr>
            <p:cNvPr id="6285" name="Google Shape;6285;p6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6" name="Google Shape;6286;p6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87" name="Google Shape;6287;p60"/>
          <p:cNvGrpSpPr/>
          <p:nvPr/>
        </p:nvGrpSpPr>
        <p:grpSpPr>
          <a:xfrm>
            <a:off x="8312775" y="4334738"/>
            <a:ext cx="37200" cy="833425"/>
            <a:chOff x="367100" y="2392375"/>
            <a:chExt cx="37200" cy="833425"/>
          </a:xfrm>
        </p:grpSpPr>
        <p:sp>
          <p:nvSpPr>
            <p:cNvPr id="6288" name="Google Shape;6288;p6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9" name="Google Shape;6289;p6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90" name="Google Shape;6290;p60"/>
          <p:cNvGrpSpPr/>
          <p:nvPr/>
        </p:nvGrpSpPr>
        <p:grpSpPr>
          <a:xfrm>
            <a:off x="8994688" y="4071775"/>
            <a:ext cx="37200" cy="1232425"/>
            <a:chOff x="367100" y="2392375"/>
            <a:chExt cx="37200" cy="1232425"/>
          </a:xfrm>
        </p:grpSpPr>
        <p:sp>
          <p:nvSpPr>
            <p:cNvPr id="6291" name="Google Shape;6291;p6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2" name="Google Shape;6292;p6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93" name="Google Shape;6293;p60"/>
          <p:cNvSpPr/>
          <p:nvPr/>
        </p:nvSpPr>
        <p:spPr>
          <a:xfrm>
            <a:off x="6807341" y="45165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94" name="Google Shape;6294;p60"/>
          <p:cNvGrpSpPr/>
          <p:nvPr/>
        </p:nvGrpSpPr>
        <p:grpSpPr>
          <a:xfrm>
            <a:off x="179163" y="3853625"/>
            <a:ext cx="37200" cy="1232425"/>
            <a:chOff x="367100" y="2392375"/>
            <a:chExt cx="37200" cy="1232425"/>
          </a:xfrm>
        </p:grpSpPr>
        <p:sp>
          <p:nvSpPr>
            <p:cNvPr id="6295" name="Google Shape;6295;p6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6" name="Google Shape;6296;p6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97" name="Google Shape;6297;p60"/>
          <p:cNvGrpSpPr/>
          <p:nvPr/>
        </p:nvGrpSpPr>
        <p:grpSpPr>
          <a:xfrm>
            <a:off x="4435463" y="4466900"/>
            <a:ext cx="37200" cy="833425"/>
            <a:chOff x="367100" y="2392375"/>
            <a:chExt cx="37200" cy="833425"/>
          </a:xfrm>
        </p:grpSpPr>
        <p:sp>
          <p:nvSpPr>
            <p:cNvPr id="6298" name="Google Shape;6298;p6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9" name="Google Shape;6299;p6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00" name="Google Shape;6300;p60"/>
          <p:cNvGrpSpPr/>
          <p:nvPr/>
        </p:nvGrpSpPr>
        <p:grpSpPr>
          <a:xfrm>
            <a:off x="3121763" y="4191225"/>
            <a:ext cx="37200" cy="1232425"/>
            <a:chOff x="367100" y="2392375"/>
            <a:chExt cx="37200" cy="1232425"/>
          </a:xfrm>
        </p:grpSpPr>
        <p:sp>
          <p:nvSpPr>
            <p:cNvPr id="6301" name="Google Shape;6301;p6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2" name="Google Shape;6302;p6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03" name="Google Shape;6303;p60"/>
          <p:cNvGrpSpPr/>
          <p:nvPr/>
        </p:nvGrpSpPr>
        <p:grpSpPr>
          <a:xfrm>
            <a:off x="924975" y="4289075"/>
            <a:ext cx="37200" cy="2435125"/>
            <a:chOff x="367100" y="2392375"/>
            <a:chExt cx="37200" cy="2435125"/>
          </a:xfrm>
        </p:grpSpPr>
        <p:sp>
          <p:nvSpPr>
            <p:cNvPr id="6304" name="Google Shape;6304;p6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5" name="Google Shape;6305;p6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06" name="Google Shape;6306;p60"/>
          <p:cNvGrpSpPr/>
          <p:nvPr/>
        </p:nvGrpSpPr>
        <p:grpSpPr>
          <a:xfrm>
            <a:off x="6400500" y="4313438"/>
            <a:ext cx="37200" cy="2435125"/>
            <a:chOff x="367100" y="2392375"/>
            <a:chExt cx="37200" cy="2435125"/>
          </a:xfrm>
        </p:grpSpPr>
        <p:sp>
          <p:nvSpPr>
            <p:cNvPr id="6307" name="Google Shape;6307;p6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8" name="Google Shape;6308;p6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09" name="Google Shape;6309;p60"/>
          <p:cNvSpPr/>
          <p:nvPr/>
        </p:nvSpPr>
        <p:spPr>
          <a:xfrm>
            <a:off x="2148550" y="43436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10" name="Google Shape;6310;p60"/>
          <p:cNvGrpSpPr/>
          <p:nvPr/>
        </p:nvGrpSpPr>
        <p:grpSpPr>
          <a:xfrm>
            <a:off x="7679063" y="4377125"/>
            <a:ext cx="37200" cy="2435125"/>
            <a:chOff x="367100" y="2392375"/>
            <a:chExt cx="37200" cy="2435125"/>
          </a:xfrm>
        </p:grpSpPr>
        <p:sp>
          <p:nvSpPr>
            <p:cNvPr id="6311" name="Google Shape;6311;p6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2" name="Google Shape;6312;p6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13" name="Google Shape;6313;p60"/>
          <p:cNvGrpSpPr/>
          <p:nvPr/>
        </p:nvGrpSpPr>
        <p:grpSpPr>
          <a:xfrm>
            <a:off x="8880050" y="2789013"/>
            <a:ext cx="37200" cy="2435125"/>
            <a:chOff x="367100" y="2392375"/>
            <a:chExt cx="37200" cy="2435125"/>
          </a:xfrm>
        </p:grpSpPr>
        <p:sp>
          <p:nvSpPr>
            <p:cNvPr id="6314" name="Google Shape;6314;p6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5" name="Google Shape;6315;p6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16" name="Google Shape;6316;p60"/>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317" name="Google Shape;6317;p60"/>
          <p:cNvSpPr txBox="1"/>
          <p:nvPr>
            <p:ph idx="2" type="title"/>
          </p:nvPr>
        </p:nvSpPr>
        <p:spPr>
          <a:xfrm>
            <a:off x="628650" y="2941350"/>
            <a:ext cx="1978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6318" name="Google Shape;6318;p60"/>
          <p:cNvSpPr txBox="1"/>
          <p:nvPr>
            <p:ph idx="1" type="subTitle"/>
          </p:nvPr>
        </p:nvSpPr>
        <p:spPr>
          <a:xfrm>
            <a:off x="628650" y="3261700"/>
            <a:ext cx="1978200" cy="77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319" name="Google Shape;6319;p60"/>
          <p:cNvSpPr txBox="1"/>
          <p:nvPr>
            <p:ph idx="3" type="title"/>
          </p:nvPr>
        </p:nvSpPr>
        <p:spPr>
          <a:xfrm>
            <a:off x="6537176" y="2941350"/>
            <a:ext cx="1978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6320" name="Google Shape;6320;p60"/>
          <p:cNvSpPr txBox="1"/>
          <p:nvPr>
            <p:ph idx="4" type="subTitle"/>
          </p:nvPr>
        </p:nvSpPr>
        <p:spPr>
          <a:xfrm>
            <a:off x="6537176" y="3268329"/>
            <a:ext cx="1978200" cy="77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321" name="Google Shape;6321;p60"/>
          <p:cNvSpPr txBox="1"/>
          <p:nvPr>
            <p:ph idx="5" type="title"/>
          </p:nvPr>
        </p:nvSpPr>
        <p:spPr>
          <a:xfrm>
            <a:off x="2598159" y="2941350"/>
            <a:ext cx="1978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6322" name="Google Shape;6322;p60"/>
          <p:cNvSpPr txBox="1"/>
          <p:nvPr>
            <p:ph idx="6" type="subTitle"/>
          </p:nvPr>
        </p:nvSpPr>
        <p:spPr>
          <a:xfrm>
            <a:off x="2598159" y="3261700"/>
            <a:ext cx="1978200" cy="77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323" name="Google Shape;6323;p60"/>
          <p:cNvSpPr txBox="1"/>
          <p:nvPr>
            <p:ph idx="7" type="title"/>
          </p:nvPr>
        </p:nvSpPr>
        <p:spPr>
          <a:xfrm>
            <a:off x="4567667" y="2941350"/>
            <a:ext cx="1978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6324" name="Google Shape;6324;p60"/>
          <p:cNvSpPr txBox="1"/>
          <p:nvPr>
            <p:ph idx="8" type="subTitle"/>
          </p:nvPr>
        </p:nvSpPr>
        <p:spPr>
          <a:xfrm>
            <a:off x="4567667" y="3261700"/>
            <a:ext cx="1978200" cy="77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325" name="Shape 6325"/>
        <p:cNvGrpSpPr/>
        <p:nvPr/>
      </p:nvGrpSpPr>
      <p:grpSpPr>
        <a:xfrm>
          <a:off x="0" y="0"/>
          <a:ext cx="0" cy="0"/>
          <a:chOff x="0" y="0"/>
          <a:chExt cx="0" cy="0"/>
        </a:xfrm>
      </p:grpSpPr>
      <p:grpSp>
        <p:nvGrpSpPr>
          <p:cNvPr id="6326" name="Google Shape;6326;p61"/>
          <p:cNvGrpSpPr/>
          <p:nvPr/>
        </p:nvGrpSpPr>
        <p:grpSpPr>
          <a:xfrm rot="1090926">
            <a:off x="-545556" y="2930193"/>
            <a:ext cx="10235113" cy="3220964"/>
            <a:chOff x="3025400" y="1754925"/>
            <a:chExt cx="7141649" cy="2247459"/>
          </a:xfrm>
        </p:grpSpPr>
        <p:sp>
          <p:nvSpPr>
            <p:cNvPr id="6327" name="Google Shape;6327;p61"/>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8" name="Google Shape;6328;p61"/>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9" name="Google Shape;6329;p61"/>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0" name="Google Shape;6330;p61"/>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1" name="Google Shape;6331;p61"/>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2" name="Google Shape;6332;p61"/>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3" name="Google Shape;6333;p61"/>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4" name="Google Shape;6334;p61"/>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5" name="Google Shape;6335;p61"/>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6" name="Google Shape;6336;p61"/>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7" name="Google Shape;6337;p61"/>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8" name="Google Shape;6338;p61"/>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9" name="Google Shape;6339;p61"/>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0" name="Google Shape;6340;p61"/>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1" name="Google Shape;6341;p61"/>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2" name="Google Shape;6342;p61"/>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3" name="Google Shape;6343;p61"/>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4" name="Google Shape;6344;p61"/>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5" name="Google Shape;6345;p61"/>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6" name="Google Shape;6346;p61"/>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7" name="Google Shape;6347;p61"/>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8" name="Google Shape;6348;p61"/>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9" name="Google Shape;6349;p61"/>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0" name="Google Shape;6350;p61"/>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1" name="Google Shape;6351;p61"/>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2" name="Google Shape;6352;p61"/>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3" name="Google Shape;6353;p61"/>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54" name="Google Shape;6354;p61"/>
          <p:cNvSpPr/>
          <p:nvPr/>
        </p:nvSpPr>
        <p:spPr>
          <a:xfrm>
            <a:off x="4700688" y="41755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5" name="Google Shape;6355;p61"/>
          <p:cNvSpPr/>
          <p:nvPr/>
        </p:nvSpPr>
        <p:spPr>
          <a:xfrm>
            <a:off x="7086813" y="40752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6" name="Google Shape;6356;p61"/>
          <p:cNvSpPr/>
          <p:nvPr/>
        </p:nvSpPr>
        <p:spPr>
          <a:xfrm>
            <a:off x="245325" y="20177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7" name="Google Shape;6357;p61"/>
          <p:cNvSpPr/>
          <p:nvPr/>
        </p:nvSpPr>
        <p:spPr>
          <a:xfrm>
            <a:off x="-391825" y="3150275"/>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8" name="Google Shape;6358;p61"/>
          <p:cNvSpPr/>
          <p:nvPr/>
        </p:nvSpPr>
        <p:spPr>
          <a:xfrm>
            <a:off x="1298025" y="32623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9" name="Google Shape;6359;p61"/>
          <p:cNvSpPr/>
          <p:nvPr/>
        </p:nvSpPr>
        <p:spPr>
          <a:xfrm flipH="1">
            <a:off x="362254" y="3447607"/>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0" name="Google Shape;6360;p61"/>
          <p:cNvSpPr/>
          <p:nvPr/>
        </p:nvSpPr>
        <p:spPr>
          <a:xfrm flipH="1">
            <a:off x="4523719" y="4586034"/>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61" name="Google Shape;6361;p61"/>
          <p:cNvGrpSpPr/>
          <p:nvPr/>
        </p:nvGrpSpPr>
        <p:grpSpPr>
          <a:xfrm flipH="1">
            <a:off x="8890019" y="2530164"/>
            <a:ext cx="37200" cy="2435125"/>
            <a:chOff x="367100" y="2392375"/>
            <a:chExt cx="37200" cy="2435125"/>
          </a:xfrm>
        </p:grpSpPr>
        <p:sp>
          <p:nvSpPr>
            <p:cNvPr id="6362" name="Google Shape;6362;p6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3" name="Google Shape;6363;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64" name="Google Shape;6364;p61"/>
          <p:cNvGrpSpPr/>
          <p:nvPr/>
        </p:nvGrpSpPr>
        <p:grpSpPr>
          <a:xfrm flipH="1">
            <a:off x="8528258" y="4224417"/>
            <a:ext cx="37200" cy="833425"/>
            <a:chOff x="367100" y="2392375"/>
            <a:chExt cx="37200" cy="833425"/>
          </a:xfrm>
        </p:grpSpPr>
        <p:sp>
          <p:nvSpPr>
            <p:cNvPr id="6365" name="Google Shape;6365;p6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6" name="Google Shape;6366;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67" name="Google Shape;6367;p61"/>
          <p:cNvGrpSpPr/>
          <p:nvPr/>
        </p:nvGrpSpPr>
        <p:grpSpPr>
          <a:xfrm flipH="1">
            <a:off x="3665318" y="3617891"/>
            <a:ext cx="37200" cy="1232425"/>
            <a:chOff x="367100" y="2392375"/>
            <a:chExt cx="37200" cy="1232425"/>
          </a:xfrm>
        </p:grpSpPr>
        <p:sp>
          <p:nvSpPr>
            <p:cNvPr id="6368" name="Google Shape;6368;p6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9" name="Google Shape;6369;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70" name="Google Shape;6370;p61"/>
          <p:cNvGrpSpPr/>
          <p:nvPr/>
        </p:nvGrpSpPr>
        <p:grpSpPr>
          <a:xfrm flipH="1">
            <a:off x="593542" y="2530165"/>
            <a:ext cx="37200" cy="2435125"/>
            <a:chOff x="367100" y="2392375"/>
            <a:chExt cx="37200" cy="2435125"/>
          </a:xfrm>
        </p:grpSpPr>
        <p:sp>
          <p:nvSpPr>
            <p:cNvPr id="6371" name="Google Shape;6371;p6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2" name="Google Shape;6372;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73" name="Google Shape;6373;p61"/>
          <p:cNvGrpSpPr/>
          <p:nvPr/>
        </p:nvGrpSpPr>
        <p:grpSpPr>
          <a:xfrm flipH="1">
            <a:off x="8751100" y="3814078"/>
            <a:ext cx="37200" cy="1232425"/>
            <a:chOff x="367100" y="2392375"/>
            <a:chExt cx="37200" cy="1232425"/>
          </a:xfrm>
        </p:grpSpPr>
        <p:sp>
          <p:nvSpPr>
            <p:cNvPr id="6374" name="Google Shape;6374;p6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5" name="Google Shape;6375;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76" name="Google Shape;6376;p61"/>
          <p:cNvGrpSpPr/>
          <p:nvPr/>
        </p:nvGrpSpPr>
        <p:grpSpPr>
          <a:xfrm flipH="1">
            <a:off x="6034130" y="3900729"/>
            <a:ext cx="37200" cy="833425"/>
            <a:chOff x="367100" y="2392375"/>
            <a:chExt cx="37200" cy="833425"/>
          </a:xfrm>
        </p:grpSpPr>
        <p:sp>
          <p:nvSpPr>
            <p:cNvPr id="6377" name="Google Shape;6377;p6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8" name="Google Shape;6378;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79" name="Google Shape;6379;p61"/>
          <p:cNvGrpSpPr/>
          <p:nvPr/>
        </p:nvGrpSpPr>
        <p:grpSpPr>
          <a:xfrm flipH="1">
            <a:off x="4838764" y="4256928"/>
            <a:ext cx="37200" cy="833425"/>
            <a:chOff x="367100" y="2392375"/>
            <a:chExt cx="37200" cy="833425"/>
          </a:xfrm>
        </p:grpSpPr>
        <p:sp>
          <p:nvSpPr>
            <p:cNvPr id="6380" name="Google Shape;6380;p6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1" name="Google Shape;6381;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82" name="Google Shape;6382;p61"/>
          <p:cNvGrpSpPr/>
          <p:nvPr/>
        </p:nvGrpSpPr>
        <p:grpSpPr>
          <a:xfrm flipH="1">
            <a:off x="7290381" y="4531516"/>
            <a:ext cx="37200" cy="833425"/>
            <a:chOff x="367100" y="2392375"/>
            <a:chExt cx="37200" cy="833425"/>
          </a:xfrm>
        </p:grpSpPr>
        <p:sp>
          <p:nvSpPr>
            <p:cNvPr id="6383" name="Google Shape;6383;p6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4" name="Google Shape;6384;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85" name="Google Shape;6385;p61"/>
          <p:cNvGrpSpPr/>
          <p:nvPr/>
        </p:nvGrpSpPr>
        <p:grpSpPr>
          <a:xfrm flipH="1">
            <a:off x="1467921" y="3952153"/>
            <a:ext cx="37200" cy="833425"/>
            <a:chOff x="367100" y="2392375"/>
            <a:chExt cx="37200" cy="833425"/>
          </a:xfrm>
        </p:grpSpPr>
        <p:sp>
          <p:nvSpPr>
            <p:cNvPr id="6386" name="Google Shape;6386;p6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7" name="Google Shape;6387;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88" name="Google Shape;6388;p61"/>
          <p:cNvGrpSpPr/>
          <p:nvPr/>
        </p:nvGrpSpPr>
        <p:grpSpPr>
          <a:xfrm flipH="1">
            <a:off x="3128018" y="4238304"/>
            <a:ext cx="37200" cy="833425"/>
            <a:chOff x="367100" y="2392375"/>
            <a:chExt cx="37200" cy="833425"/>
          </a:xfrm>
        </p:grpSpPr>
        <p:sp>
          <p:nvSpPr>
            <p:cNvPr id="6389" name="Google Shape;6389;p6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0" name="Google Shape;6390;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91" name="Google Shape;6391;p61"/>
          <p:cNvGrpSpPr/>
          <p:nvPr/>
        </p:nvGrpSpPr>
        <p:grpSpPr>
          <a:xfrm flipH="1">
            <a:off x="4018898" y="4256916"/>
            <a:ext cx="37200" cy="833425"/>
            <a:chOff x="367100" y="2392375"/>
            <a:chExt cx="37200" cy="833425"/>
          </a:xfrm>
        </p:grpSpPr>
        <p:sp>
          <p:nvSpPr>
            <p:cNvPr id="6392" name="Google Shape;6392;p6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3" name="Google Shape;6393;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94" name="Google Shape;6394;p61"/>
          <p:cNvGrpSpPr/>
          <p:nvPr/>
        </p:nvGrpSpPr>
        <p:grpSpPr>
          <a:xfrm flipH="1">
            <a:off x="2686861" y="3860303"/>
            <a:ext cx="37200" cy="1232425"/>
            <a:chOff x="367100" y="2392375"/>
            <a:chExt cx="37200" cy="1232425"/>
          </a:xfrm>
        </p:grpSpPr>
        <p:sp>
          <p:nvSpPr>
            <p:cNvPr id="6395" name="Google Shape;6395;p6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6" name="Google Shape;6396;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97" name="Google Shape;6397;p61"/>
          <p:cNvGrpSpPr/>
          <p:nvPr/>
        </p:nvGrpSpPr>
        <p:grpSpPr>
          <a:xfrm flipH="1">
            <a:off x="1100610" y="3933529"/>
            <a:ext cx="37200" cy="833425"/>
            <a:chOff x="367100" y="2392375"/>
            <a:chExt cx="37200" cy="833425"/>
          </a:xfrm>
        </p:grpSpPr>
        <p:sp>
          <p:nvSpPr>
            <p:cNvPr id="6398" name="Google Shape;6398;p6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9" name="Google Shape;6399;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00" name="Google Shape;6400;p61"/>
          <p:cNvGrpSpPr/>
          <p:nvPr/>
        </p:nvGrpSpPr>
        <p:grpSpPr>
          <a:xfrm flipH="1">
            <a:off x="897655" y="4006015"/>
            <a:ext cx="37200" cy="833425"/>
            <a:chOff x="367100" y="2392375"/>
            <a:chExt cx="37200" cy="833425"/>
          </a:xfrm>
        </p:grpSpPr>
        <p:sp>
          <p:nvSpPr>
            <p:cNvPr id="6401" name="Google Shape;6401;p6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2" name="Google Shape;6402;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03" name="Google Shape;6403;p61"/>
          <p:cNvGrpSpPr/>
          <p:nvPr/>
        </p:nvGrpSpPr>
        <p:grpSpPr>
          <a:xfrm flipH="1">
            <a:off x="338964" y="3846491"/>
            <a:ext cx="37200" cy="1232425"/>
            <a:chOff x="367100" y="2392375"/>
            <a:chExt cx="37200" cy="1232425"/>
          </a:xfrm>
        </p:grpSpPr>
        <p:sp>
          <p:nvSpPr>
            <p:cNvPr id="6404" name="Google Shape;6404;p6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5" name="Google Shape;6405;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06" name="Google Shape;6406;p61"/>
          <p:cNvSpPr/>
          <p:nvPr/>
        </p:nvSpPr>
        <p:spPr>
          <a:xfrm flipH="1">
            <a:off x="1262464" y="450983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7" name="Google Shape;6407;p61"/>
          <p:cNvSpPr/>
          <p:nvPr/>
        </p:nvSpPr>
        <p:spPr>
          <a:xfrm flipH="1">
            <a:off x="1982343" y="4592753"/>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08" name="Google Shape;6408;p61"/>
          <p:cNvGrpSpPr/>
          <p:nvPr/>
        </p:nvGrpSpPr>
        <p:grpSpPr>
          <a:xfrm flipH="1">
            <a:off x="9077949" y="3701228"/>
            <a:ext cx="37200" cy="1232425"/>
            <a:chOff x="367100" y="2392375"/>
            <a:chExt cx="37200" cy="1232425"/>
          </a:xfrm>
        </p:grpSpPr>
        <p:sp>
          <p:nvSpPr>
            <p:cNvPr id="6409" name="Google Shape;6409;p6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0" name="Google Shape;6410;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11" name="Google Shape;6411;p61"/>
          <p:cNvGrpSpPr/>
          <p:nvPr/>
        </p:nvGrpSpPr>
        <p:grpSpPr>
          <a:xfrm flipH="1">
            <a:off x="228356" y="2453965"/>
            <a:ext cx="37200" cy="2435125"/>
            <a:chOff x="367100" y="2392375"/>
            <a:chExt cx="37200" cy="2435125"/>
          </a:xfrm>
        </p:grpSpPr>
        <p:sp>
          <p:nvSpPr>
            <p:cNvPr id="6412" name="Google Shape;6412;p6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3" name="Google Shape;6413;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14" name="Google Shape;6414;p61"/>
          <p:cNvGrpSpPr/>
          <p:nvPr/>
        </p:nvGrpSpPr>
        <p:grpSpPr>
          <a:xfrm flipH="1">
            <a:off x="2953925" y="3596415"/>
            <a:ext cx="37200" cy="833425"/>
            <a:chOff x="367100" y="2392375"/>
            <a:chExt cx="37200" cy="833425"/>
          </a:xfrm>
        </p:grpSpPr>
        <p:sp>
          <p:nvSpPr>
            <p:cNvPr id="6415" name="Google Shape;6415;p6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6" name="Google Shape;6416;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17" name="Google Shape;6417;p61"/>
          <p:cNvGrpSpPr/>
          <p:nvPr/>
        </p:nvGrpSpPr>
        <p:grpSpPr>
          <a:xfrm flipH="1">
            <a:off x="3514053" y="3952141"/>
            <a:ext cx="37200" cy="833425"/>
            <a:chOff x="367100" y="2392375"/>
            <a:chExt cx="37200" cy="833425"/>
          </a:xfrm>
        </p:grpSpPr>
        <p:sp>
          <p:nvSpPr>
            <p:cNvPr id="6418" name="Google Shape;6418;p6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9" name="Google Shape;6419;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20" name="Google Shape;6420;p61"/>
          <p:cNvGrpSpPr/>
          <p:nvPr/>
        </p:nvGrpSpPr>
        <p:grpSpPr>
          <a:xfrm flipH="1">
            <a:off x="2393797" y="3023851"/>
            <a:ext cx="37200" cy="1232425"/>
            <a:chOff x="367100" y="2392375"/>
            <a:chExt cx="37200" cy="1232425"/>
          </a:xfrm>
        </p:grpSpPr>
        <p:sp>
          <p:nvSpPr>
            <p:cNvPr id="6421" name="Google Shape;6421;p6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2" name="Google Shape;6422;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3" name="Google Shape;6423;p61"/>
          <p:cNvSpPr/>
          <p:nvPr/>
        </p:nvSpPr>
        <p:spPr>
          <a:xfrm flipH="1">
            <a:off x="1201736" y="3267707"/>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4" name="Google Shape;6424;p61"/>
          <p:cNvSpPr/>
          <p:nvPr/>
        </p:nvSpPr>
        <p:spPr>
          <a:xfrm flipH="1">
            <a:off x="2039441" y="3837777"/>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25" name="Google Shape;6425;p61"/>
          <p:cNvGrpSpPr/>
          <p:nvPr/>
        </p:nvGrpSpPr>
        <p:grpSpPr>
          <a:xfrm flipH="1">
            <a:off x="7964362" y="4674414"/>
            <a:ext cx="37200" cy="341729"/>
            <a:chOff x="367100" y="2392375"/>
            <a:chExt cx="37200" cy="341729"/>
          </a:xfrm>
        </p:grpSpPr>
        <p:sp>
          <p:nvSpPr>
            <p:cNvPr id="6426" name="Google Shape;6426;p61"/>
            <p:cNvSpPr/>
            <p:nvPr/>
          </p:nvSpPr>
          <p:spPr>
            <a:xfrm>
              <a:off x="382112" y="2424804"/>
              <a:ext cx="7200" cy="3093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7" name="Google Shape;6427;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28" name="Google Shape;6428;p61"/>
          <p:cNvGrpSpPr/>
          <p:nvPr/>
        </p:nvGrpSpPr>
        <p:grpSpPr>
          <a:xfrm flipH="1">
            <a:off x="1124196" y="2201987"/>
            <a:ext cx="37200" cy="2435125"/>
            <a:chOff x="367100" y="2392375"/>
            <a:chExt cx="37200" cy="2435125"/>
          </a:xfrm>
        </p:grpSpPr>
        <p:sp>
          <p:nvSpPr>
            <p:cNvPr id="6429" name="Google Shape;6429;p6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0" name="Google Shape;6430;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31" name="Google Shape;6431;p61"/>
          <p:cNvGrpSpPr/>
          <p:nvPr/>
        </p:nvGrpSpPr>
        <p:grpSpPr>
          <a:xfrm flipH="1">
            <a:off x="2135982" y="1861336"/>
            <a:ext cx="37200" cy="2435125"/>
            <a:chOff x="367100" y="2392375"/>
            <a:chExt cx="37200" cy="2435125"/>
          </a:xfrm>
        </p:grpSpPr>
        <p:sp>
          <p:nvSpPr>
            <p:cNvPr id="6432" name="Google Shape;6432;p6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3" name="Google Shape;6433;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34" name="Google Shape;6434;p61"/>
          <p:cNvGrpSpPr/>
          <p:nvPr/>
        </p:nvGrpSpPr>
        <p:grpSpPr>
          <a:xfrm flipH="1">
            <a:off x="1758997" y="1161285"/>
            <a:ext cx="37200" cy="3553537"/>
            <a:chOff x="367100" y="2392375"/>
            <a:chExt cx="37200" cy="3553537"/>
          </a:xfrm>
        </p:grpSpPr>
        <p:sp>
          <p:nvSpPr>
            <p:cNvPr id="6435" name="Google Shape;6435;p61"/>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6" name="Google Shape;6436;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37" name="Google Shape;6437;p61"/>
          <p:cNvGrpSpPr/>
          <p:nvPr/>
        </p:nvGrpSpPr>
        <p:grpSpPr>
          <a:xfrm flipH="1">
            <a:off x="1303564" y="2441538"/>
            <a:ext cx="37200" cy="2435125"/>
            <a:chOff x="367100" y="2392375"/>
            <a:chExt cx="37200" cy="2435125"/>
          </a:xfrm>
        </p:grpSpPr>
        <p:sp>
          <p:nvSpPr>
            <p:cNvPr id="6438" name="Google Shape;6438;p6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9" name="Google Shape;6439;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40" name="Google Shape;6440;p61"/>
          <p:cNvGrpSpPr/>
          <p:nvPr/>
        </p:nvGrpSpPr>
        <p:grpSpPr>
          <a:xfrm flipH="1">
            <a:off x="3220065" y="905984"/>
            <a:ext cx="37200" cy="3553537"/>
            <a:chOff x="367100" y="2392375"/>
            <a:chExt cx="37200" cy="3553537"/>
          </a:xfrm>
        </p:grpSpPr>
        <p:sp>
          <p:nvSpPr>
            <p:cNvPr id="6441" name="Google Shape;6441;p61"/>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2" name="Google Shape;6442;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43" name="Google Shape;6443;p61"/>
          <p:cNvGrpSpPr/>
          <p:nvPr/>
        </p:nvGrpSpPr>
        <p:grpSpPr>
          <a:xfrm flipH="1">
            <a:off x="2806931" y="2157612"/>
            <a:ext cx="37200" cy="2435125"/>
            <a:chOff x="367100" y="2392375"/>
            <a:chExt cx="37200" cy="2435125"/>
          </a:xfrm>
        </p:grpSpPr>
        <p:sp>
          <p:nvSpPr>
            <p:cNvPr id="6444" name="Google Shape;6444;p6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5" name="Google Shape;6445;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46" name="Google Shape;6446;p61"/>
          <p:cNvGrpSpPr/>
          <p:nvPr/>
        </p:nvGrpSpPr>
        <p:grpSpPr>
          <a:xfrm flipH="1">
            <a:off x="2055260" y="4175529"/>
            <a:ext cx="37200" cy="833425"/>
            <a:chOff x="367100" y="2392375"/>
            <a:chExt cx="37200" cy="833425"/>
          </a:xfrm>
        </p:grpSpPr>
        <p:sp>
          <p:nvSpPr>
            <p:cNvPr id="6447" name="Google Shape;6447;p6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8" name="Google Shape;6448;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49" name="Google Shape;6449;p61"/>
          <p:cNvGrpSpPr/>
          <p:nvPr/>
        </p:nvGrpSpPr>
        <p:grpSpPr>
          <a:xfrm flipH="1">
            <a:off x="4338012" y="4618889"/>
            <a:ext cx="37200" cy="341729"/>
            <a:chOff x="367100" y="2392375"/>
            <a:chExt cx="37200" cy="341729"/>
          </a:xfrm>
        </p:grpSpPr>
        <p:sp>
          <p:nvSpPr>
            <p:cNvPr id="6450" name="Google Shape;6450;p61"/>
            <p:cNvSpPr/>
            <p:nvPr/>
          </p:nvSpPr>
          <p:spPr>
            <a:xfrm>
              <a:off x="382112" y="2424804"/>
              <a:ext cx="7200" cy="3093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1" name="Google Shape;6451;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52" name="Google Shape;6452;p61"/>
          <p:cNvSpPr/>
          <p:nvPr/>
        </p:nvSpPr>
        <p:spPr>
          <a:xfrm>
            <a:off x="551513" y="15509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3" name="Google Shape;6453;p61"/>
          <p:cNvSpPr/>
          <p:nvPr/>
        </p:nvSpPr>
        <p:spPr>
          <a:xfrm>
            <a:off x="2537538" y="34498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54" name="Google Shape;6454;p61"/>
          <p:cNvGrpSpPr/>
          <p:nvPr/>
        </p:nvGrpSpPr>
        <p:grpSpPr>
          <a:xfrm flipH="1">
            <a:off x="847065" y="452484"/>
            <a:ext cx="37200" cy="3553537"/>
            <a:chOff x="367100" y="2392375"/>
            <a:chExt cx="37200" cy="3553537"/>
          </a:xfrm>
        </p:grpSpPr>
        <p:sp>
          <p:nvSpPr>
            <p:cNvPr id="6455" name="Google Shape;6455;p61"/>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6" name="Google Shape;6456;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57" name="Google Shape;6457;p61"/>
          <p:cNvGrpSpPr/>
          <p:nvPr/>
        </p:nvGrpSpPr>
        <p:grpSpPr>
          <a:xfrm flipH="1">
            <a:off x="4627090" y="3555984"/>
            <a:ext cx="37200" cy="3553537"/>
            <a:chOff x="367100" y="2392375"/>
            <a:chExt cx="37200" cy="3553537"/>
          </a:xfrm>
        </p:grpSpPr>
        <p:sp>
          <p:nvSpPr>
            <p:cNvPr id="6458" name="Google Shape;6458;p61"/>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9" name="Google Shape;6459;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60" name="Google Shape;6460;p61"/>
          <p:cNvGrpSpPr/>
          <p:nvPr/>
        </p:nvGrpSpPr>
        <p:grpSpPr>
          <a:xfrm flipH="1">
            <a:off x="5466890" y="3774609"/>
            <a:ext cx="37200" cy="3553537"/>
            <a:chOff x="367100" y="2392375"/>
            <a:chExt cx="37200" cy="3553537"/>
          </a:xfrm>
        </p:grpSpPr>
        <p:sp>
          <p:nvSpPr>
            <p:cNvPr id="6461" name="Google Shape;6461;p61"/>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2" name="Google Shape;6462;p6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63" name="Google Shape;6463;p61"/>
          <p:cNvSpPr/>
          <p:nvPr/>
        </p:nvSpPr>
        <p:spPr>
          <a:xfrm>
            <a:off x="4818913" y="37012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4" name="Google Shape;6464;p61"/>
          <p:cNvSpPr txBox="1"/>
          <p:nvPr>
            <p:ph type="title"/>
          </p:nvPr>
        </p:nvSpPr>
        <p:spPr>
          <a:xfrm>
            <a:off x="4070688" y="3024075"/>
            <a:ext cx="4360200" cy="531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465" name="Google Shape;6465;p61"/>
          <p:cNvSpPr txBox="1"/>
          <p:nvPr>
            <p:ph idx="1" type="subTitle"/>
          </p:nvPr>
        </p:nvSpPr>
        <p:spPr>
          <a:xfrm>
            <a:off x="3438588" y="1587513"/>
            <a:ext cx="4992300" cy="1478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0_1_1">
    <p:spTree>
      <p:nvGrpSpPr>
        <p:cNvPr id="6466" name="Shape 6466"/>
        <p:cNvGrpSpPr/>
        <p:nvPr/>
      </p:nvGrpSpPr>
      <p:grpSpPr>
        <a:xfrm>
          <a:off x="0" y="0"/>
          <a:ext cx="0" cy="0"/>
          <a:chOff x="0" y="0"/>
          <a:chExt cx="0" cy="0"/>
        </a:xfrm>
      </p:grpSpPr>
      <p:sp>
        <p:nvSpPr>
          <p:cNvPr id="6467" name="Google Shape;6467;p62"/>
          <p:cNvSpPr txBox="1"/>
          <p:nvPr>
            <p:ph type="title"/>
          </p:nvPr>
        </p:nvSpPr>
        <p:spPr>
          <a:xfrm>
            <a:off x="1466700" y="2180325"/>
            <a:ext cx="3696000" cy="1352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68" name="Google Shape;6468;p62"/>
          <p:cNvSpPr txBox="1"/>
          <p:nvPr>
            <p:ph idx="2" type="title"/>
          </p:nvPr>
        </p:nvSpPr>
        <p:spPr>
          <a:xfrm>
            <a:off x="2753525" y="1070175"/>
            <a:ext cx="1208700" cy="930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6469" name="Google Shape;6469;p62"/>
          <p:cNvSpPr txBox="1"/>
          <p:nvPr>
            <p:ph idx="1" type="subTitle"/>
          </p:nvPr>
        </p:nvSpPr>
        <p:spPr>
          <a:xfrm>
            <a:off x="1911000" y="3531600"/>
            <a:ext cx="2807400" cy="69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
        <p:nvSpPr>
          <p:cNvPr id="6470" name="Google Shape;6470;p62"/>
          <p:cNvSpPr/>
          <p:nvPr/>
        </p:nvSpPr>
        <p:spPr>
          <a:xfrm>
            <a:off x="-393537" y="35324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71" name="Google Shape;6471;p62"/>
          <p:cNvGrpSpPr/>
          <p:nvPr/>
        </p:nvGrpSpPr>
        <p:grpSpPr>
          <a:xfrm rot="-1696109">
            <a:off x="4252477" y="327641"/>
            <a:ext cx="12796356" cy="4026980"/>
            <a:chOff x="3025400" y="1754925"/>
            <a:chExt cx="7141649" cy="2247459"/>
          </a:xfrm>
        </p:grpSpPr>
        <p:sp>
          <p:nvSpPr>
            <p:cNvPr id="6472" name="Google Shape;6472;p62"/>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3" name="Google Shape;6473;p62"/>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4" name="Google Shape;6474;p62"/>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5" name="Google Shape;6475;p62"/>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6" name="Google Shape;6476;p62"/>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7" name="Google Shape;6477;p62"/>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8" name="Google Shape;6478;p62"/>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9" name="Google Shape;6479;p62"/>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0" name="Google Shape;6480;p62"/>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1" name="Google Shape;6481;p62"/>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2" name="Google Shape;6482;p62"/>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3" name="Google Shape;6483;p62"/>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4" name="Google Shape;6484;p62"/>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5" name="Google Shape;6485;p62"/>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6" name="Google Shape;6486;p62"/>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7" name="Google Shape;6487;p62"/>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8" name="Google Shape;6488;p62"/>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9" name="Google Shape;6489;p62"/>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0" name="Google Shape;6490;p62"/>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1" name="Google Shape;6491;p62"/>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2" name="Google Shape;6492;p62"/>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3" name="Google Shape;6493;p62"/>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4" name="Google Shape;6494;p62"/>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5" name="Google Shape;6495;p62"/>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6" name="Google Shape;6496;p62"/>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7" name="Google Shape;6497;p62"/>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8" name="Google Shape;6498;p62"/>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99" name="Google Shape;6499;p62"/>
          <p:cNvSpPr/>
          <p:nvPr/>
        </p:nvSpPr>
        <p:spPr>
          <a:xfrm>
            <a:off x="5111350" y="22456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0" name="Google Shape;6500;p62"/>
          <p:cNvSpPr/>
          <p:nvPr/>
        </p:nvSpPr>
        <p:spPr>
          <a:xfrm>
            <a:off x="862338" y="42558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1" name="Google Shape;6501;p62"/>
          <p:cNvSpPr/>
          <p:nvPr/>
        </p:nvSpPr>
        <p:spPr>
          <a:xfrm>
            <a:off x="4746238" y="36161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2" name="Google Shape;6502;p62"/>
          <p:cNvSpPr/>
          <p:nvPr/>
        </p:nvSpPr>
        <p:spPr>
          <a:xfrm>
            <a:off x="8605400" y="3447600"/>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3" name="Google Shape;6503;p62"/>
          <p:cNvSpPr/>
          <p:nvPr/>
        </p:nvSpPr>
        <p:spPr>
          <a:xfrm>
            <a:off x="4175563" y="4586025"/>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04" name="Google Shape;6504;p62"/>
          <p:cNvGrpSpPr/>
          <p:nvPr/>
        </p:nvGrpSpPr>
        <p:grpSpPr>
          <a:xfrm>
            <a:off x="4418513" y="4180725"/>
            <a:ext cx="37200" cy="833425"/>
            <a:chOff x="367100" y="2392375"/>
            <a:chExt cx="37200" cy="833425"/>
          </a:xfrm>
        </p:grpSpPr>
        <p:sp>
          <p:nvSpPr>
            <p:cNvPr id="6505" name="Google Shape;6505;p6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6" name="Google Shape;6506;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07" name="Google Shape;6507;p62"/>
          <p:cNvGrpSpPr/>
          <p:nvPr/>
        </p:nvGrpSpPr>
        <p:grpSpPr>
          <a:xfrm>
            <a:off x="8040131" y="3723550"/>
            <a:ext cx="37200" cy="833425"/>
            <a:chOff x="367100" y="2392375"/>
            <a:chExt cx="37200" cy="833425"/>
          </a:xfrm>
        </p:grpSpPr>
        <p:sp>
          <p:nvSpPr>
            <p:cNvPr id="6508" name="Google Shape;6508;p6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9" name="Google Shape;6509;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10" name="Google Shape;6510;p62"/>
          <p:cNvGrpSpPr/>
          <p:nvPr/>
        </p:nvGrpSpPr>
        <p:grpSpPr>
          <a:xfrm>
            <a:off x="8308875" y="3902100"/>
            <a:ext cx="37200" cy="833425"/>
            <a:chOff x="367100" y="2392375"/>
            <a:chExt cx="37200" cy="833425"/>
          </a:xfrm>
        </p:grpSpPr>
        <p:sp>
          <p:nvSpPr>
            <p:cNvPr id="6511" name="Google Shape;6511;p6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2" name="Google Shape;6512;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13" name="Google Shape;6513;p62"/>
          <p:cNvSpPr/>
          <p:nvPr/>
        </p:nvSpPr>
        <p:spPr>
          <a:xfrm>
            <a:off x="6620088" y="46132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4" name="Google Shape;6514;p62"/>
          <p:cNvSpPr/>
          <p:nvPr/>
        </p:nvSpPr>
        <p:spPr>
          <a:xfrm>
            <a:off x="6807341" y="48213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15" name="Google Shape;6515;p62"/>
          <p:cNvGrpSpPr/>
          <p:nvPr/>
        </p:nvGrpSpPr>
        <p:grpSpPr>
          <a:xfrm>
            <a:off x="4664063" y="4162100"/>
            <a:ext cx="37200" cy="833425"/>
            <a:chOff x="367100" y="2392375"/>
            <a:chExt cx="37200" cy="833425"/>
          </a:xfrm>
        </p:grpSpPr>
        <p:sp>
          <p:nvSpPr>
            <p:cNvPr id="6516" name="Google Shape;6516;p6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7" name="Google Shape;6517;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18" name="Google Shape;6518;p62"/>
          <p:cNvGrpSpPr/>
          <p:nvPr/>
        </p:nvGrpSpPr>
        <p:grpSpPr>
          <a:xfrm>
            <a:off x="6398263" y="3825000"/>
            <a:ext cx="37200" cy="833425"/>
            <a:chOff x="367100" y="2392375"/>
            <a:chExt cx="37200" cy="833425"/>
          </a:xfrm>
        </p:grpSpPr>
        <p:sp>
          <p:nvSpPr>
            <p:cNvPr id="6519" name="Google Shape;6519;p6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0" name="Google Shape;6520;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21" name="Google Shape;6521;p62"/>
          <p:cNvGrpSpPr/>
          <p:nvPr/>
        </p:nvGrpSpPr>
        <p:grpSpPr>
          <a:xfrm>
            <a:off x="5580650" y="4180738"/>
            <a:ext cx="37200" cy="833425"/>
            <a:chOff x="367100" y="2392375"/>
            <a:chExt cx="37200" cy="833425"/>
          </a:xfrm>
        </p:grpSpPr>
        <p:sp>
          <p:nvSpPr>
            <p:cNvPr id="6522" name="Google Shape;6522;p6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3" name="Google Shape;6523;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24" name="Google Shape;6524;p62"/>
          <p:cNvGrpSpPr/>
          <p:nvPr/>
        </p:nvGrpSpPr>
        <p:grpSpPr>
          <a:xfrm>
            <a:off x="6919225" y="3384000"/>
            <a:ext cx="37200" cy="1232425"/>
            <a:chOff x="367100" y="2392375"/>
            <a:chExt cx="37200" cy="1232425"/>
          </a:xfrm>
        </p:grpSpPr>
        <p:sp>
          <p:nvSpPr>
            <p:cNvPr id="6525" name="Google Shape;6525;p6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6" name="Google Shape;6526;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27" name="Google Shape;6527;p62"/>
          <p:cNvSpPr/>
          <p:nvPr/>
        </p:nvSpPr>
        <p:spPr>
          <a:xfrm>
            <a:off x="7056450" y="332673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8" name="Google Shape;6528;p62"/>
          <p:cNvSpPr/>
          <p:nvPr/>
        </p:nvSpPr>
        <p:spPr>
          <a:xfrm>
            <a:off x="6427979" y="40895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29" name="Google Shape;6529;p62"/>
          <p:cNvGrpSpPr/>
          <p:nvPr/>
        </p:nvGrpSpPr>
        <p:grpSpPr>
          <a:xfrm>
            <a:off x="5744188" y="3172588"/>
            <a:ext cx="37200" cy="833425"/>
            <a:chOff x="367100" y="2392375"/>
            <a:chExt cx="37200" cy="833425"/>
          </a:xfrm>
        </p:grpSpPr>
        <p:sp>
          <p:nvSpPr>
            <p:cNvPr id="6530" name="Google Shape;6530;p6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1" name="Google Shape;6531;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32" name="Google Shape;6532;p62"/>
          <p:cNvGrpSpPr/>
          <p:nvPr/>
        </p:nvGrpSpPr>
        <p:grpSpPr>
          <a:xfrm>
            <a:off x="8133225" y="2430588"/>
            <a:ext cx="37200" cy="2435125"/>
            <a:chOff x="367100" y="2392375"/>
            <a:chExt cx="37200" cy="2435125"/>
          </a:xfrm>
        </p:grpSpPr>
        <p:sp>
          <p:nvSpPr>
            <p:cNvPr id="6533" name="Google Shape;6533;p6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4" name="Google Shape;6534;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35" name="Google Shape;6535;p62"/>
          <p:cNvGrpSpPr/>
          <p:nvPr/>
        </p:nvGrpSpPr>
        <p:grpSpPr>
          <a:xfrm>
            <a:off x="7121400" y="2089938"/>
            <a:ext cx="37200" cy="2435125"/>
            <a:chOff x="367100" y="2392375"/>
            <a:chExt cx="37200" cy="2435125"/>
          </a:xfrm>
        </p:grpSpPr>
        <p:sp>
          <p:nvSpPr>
            <p:cNvPr id="6536" name="Google Shape;6536;p6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7" name="Google Shape;6537;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38" name="Google Shape;6538;p62"/>
          <p:cNvGrpSpPr/>
          <p:nvPr/>
        </p:nvGrpSpPr>
        <p:grpSpPr>
          <a:xfrm>
            <a:off x="7498400" y="971538"/>
            <a:ext cx="37200" cy="3553537"/>
            <a:chOff x="367100" y="2392375"/>
            <a:chExt cx="37200" cy="3553537"/>
          </a:xfrm>
        </p:grpSpPr>
        <p:sp>
          <p:nvSpPr>
            <p:cNvPr id="6539" name="Google Shape;6539;p62"/>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0" name="Google Shape;6540;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41" name="Google Shape;6541;p62"/>
          <p:cNvGrpSpPr/>
          <p:nvPr/>
        </p:nvGrpSpPr>
        <p:grpSpPr>
          <a:xfrm>
            <a:off x="5997413" y="1873363"/>
            <a:ext cx="37200" cy="2435125"/>
            <a:chOff x="367100" y="2392375"/>
            <a:chExt cx="37200" cy="2435125"/>
          </a:xfrm>
        </p:grpSpPr>
        <p:sp>
          <p:nvSpPr>
            <p:cNvPr id="6542" name="Google Shape;6542;p6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3" name="Google Shape;6543;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44" name="Google Shape;6544;p62"/>
          <p:cNvGrpSpPr/>
          <p:nvPr/>
        </p:nvGrpSpPr>
        <p:grpSpPr>
          <a:xfrm>
            <a:off x="7452769" y="3946925"/>
            <a:ext cx="37200" cy="833425"/>
            <a:chOff x="367100" y="2392375"/>
            <a:chExt cx="37200" cy="833425"/>
          </a:xfrm>
        </p:grpSpPr>
        <p:sp>
          <p:nvSpPr>
            <p:cNvPr id="6545" name="Google Shape;6545;p6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6" name="Google Shape;6546;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47" name="Google Shape;6547;p62"/>
          <p:cNvSpPr/>
          <p:nvPr/>
        </p:nvSpPr>
        <p:spPr>
          <a:xfrm>
            <a:off x="446300" y="34466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8" name="Google Shape;6548;p62"/>
          <p:cNvSpPr/>
          <p:nvPr/>
        </p:nvSpPr>
        <p:spPr>
          <a:xfrm>
            <a:off x="4175563" y="46622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9" name="Google Shape;6549;p62"/>
          <p:cNvSpPr/>
          <p:nvPr/>
        </p:nvSpPr>
        <p:spPr>
          <a:xfrm>
            <a:off x="522138" y="41403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50" name="Google Shape;6550;p62"/>
          <p:cNvGrpSpPr/>
          <p:nvPr/>
        </p:nvGrpSpPr>
        <p:grpSpPr>
          <a:xfrm>
            <a:off x="367100" y="3091113"/>
            <a:ext cx="37200" cy="2435125"/>
            <a:chOff x="367100" y="2392375"/>
            <a:chExt cx="37200" cy="2435125"/>
          </a:xfrm>
        </p:grpSpPr>
        <p:sp>
          <p:nvSpPr>
            <p:cNvPr id="6551" name="Google Shape;6551;p6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2" name="Google Shape;6552;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53" name="Google Shape;6553;p62"/>
          <p:cNvGrpSpPr/>
          <p:nvPr/>
        </p:nvGrpSpPr>
        <p:grpSpPr>
          <a:xfrm>
            <a:off x="760388" y="2393525"/>
            <a:ext cx="37200" cy="2435125"/>
            <a:chOff x="367100" y="2392375"/>
            <a:chExt cx="37200" cy="2435125"/>
          </a:xfrm>
        </p:grpSpPr>
        <p:sp>
          <p:nvSpPr>
            <p:cNvPr id="6554" name="Google Shape;6554;p6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5" name="Google Shape;6555;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56" name="Google Shape;6556;p62"/>
          <p:cNvGrpSpPr/>
          <p:nvPr/>
        </p:nvGrpSpPr>
        <p:grpSpPr>
          <a:xfrm>
            <a:off x="179163" y="3853625"/>
            <a:ext cx="37200" cy="1232425"/>
            <a:chOff x="367100" y="2392375"/>
            <a:chExt cx="37200" cy="1232425"/>
          </a:xfrm>
        </p:grpSpPr>
        <p:sp>
          <p:nvSpPr>
            <p:cNvPr id="6557" name="Google Shape;6557;p6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8" name="Google Shape;6558;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59" name="Google Shape;6559;p62"/>
          <p:cNvGrpSpPr/>
          <p:nvPr/>
        </p:nvGrpSpPr>
        <p:grpSpPr>
          <a:xfrm>
            <a:off x="8768050" y="1530738"/>
            <a:ext cx="37200" cy="2435125"/>
            <a:chOff x="367100" y="2392375"/>
            <a:chExt cx="37200" cy="2435125"/>
          </a:xfrm>
        </p:grpSpPr>
        <p:sp>
          <p:nvSpPr>
            <p:cNvPr id="6560" name="Google Shape;6560;p6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1" name="Google Shape;6561;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62" name="Google Shape;6562;p62"/>
          <p:cNvGrpSpPr/>
          <p:nvPr/>
        </p:nvGrpSpPr>
        <p:grpSpPr>
          <a:xfrm>
            <a:off x="6717038" y="703388"/>
            <a:ext cx="37200" cy="3553537"/>
            <a:chOff x="367100" y="2392375"/>
            <a:chExt cx="37200" cy="3553537"/>
          </a:xfrm>
        </p:grpSpPr>
        <p:sp>
          <p:nvSpPr>
            <p:cNvPr id="6563" name="Google Shape;6563;p62"/>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4" name="Google Shape;6564;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65" name="Google Shape;6565;p62"/>
          <p:cNvGrpSpPr/>
          <p:nvPr/>
        </p:nvGrpSpPr>
        <p:grpSpPr>
          <a:xfrm>
            <a:off x="8577688" y="3176063"/>
            <a:ext cx="37200" cy="2435125"/>
            <a:chOff x="367100" y="2392375"/>
            <a:chExt cx="37200" cy="2435125"/>
          </a:xfrm>
        </p:grpSpPr>
        <p:sp>
          <p:nvSpPr>
            <p:cNvPr id="6566" name="Google Shape;6566;p6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7" name="Google Shape;6567;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68" name="Google Shape;6568;p62"/>
          <p:cNvSpPr/>
          <p:nvPr/>
        </p:nvSpPr>
        <p:spPr>
          <a:xfrm>
            <a:off x="7673975" y="2703462"/>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69" name="Google Shape;6569;p62"/>
          <p:cNvGrpSpPr/>
          <p:nvPr/>
        </p:nvGrpSpPr>
        <p:grpSpPr>
          <a:xfrm>
            <a:off x="5976925" y="4466900"/>
            <a:ext cx="37200" cy="833425"/>
            <a:chOff x="367100" y="2392375"/>
            <a:chExt cx="37200" cy="833425"/>
          </a:xfrm>
        </p:grpSpPr>
        <p:sp>
          <p:nvSpPr>
            <p:cNvPr id="6570" name="Google Shape;6570;p6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1" name="Google Shape;6571;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72" name="Google Shape;6572;p62"/>
          <p:cNvGrpSpPr/>
          <p:nvPr/>
        </p:nvGrpSpPr>
        <p:grpSpPr>
          <a:xfrm>
            <a:off x="5197725" y="4379113"/>
            <a:ext cx="37200" cy="833425"/>
            <a:chOff x="367100" y="2392375"/>
            <a:chExt cx="37200" cy="833425"/>
          </a:xfrm>
        </p:grpSpPr>
        <p:sp>
          <p:nvSpPr>
            <p:cNvPr id="6573" name="Google Shape;6573;p6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4" name="Google Shape;6574;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75" name="Google Shape;6575;p62"/>
          <p:cNvGrpSpPr/>
          <p:nvPr/>
        </p:nvGrpSpPr>
        <p:grpSpPr>
          <a:xfrm>
            <a:off x="6658750" y="4191225"/>
            <a:ext cx="37200" cy="1232425"/>
            <a:chOff x="367100" y="2392375"/>
            <a:chExt cx="37200" cy="1232425"/>
          </a:xfrm>
        </p:grpSpPr>
        <p:sp>
          <p:nvSpPr>
            <p:cNvPr id="6576" name="Google Shape;6576;p6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7" name="Google Shape;6577;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78" name="Google Shape;6578;p62"/>
          <p:cNvGrpSpPr/>
          <p:nvPr/>
        </p:nvGrpSpPr>
        <p:grpSpPr>
          <a:xfrm>
            <a:off x="7834550" y="4413900"/>
            <a:ext cx="37200" cy="833425"/>
            <a:chOff x="367100" y="2392375"/>
            <a:chExt cx="37200" cy="833425"/>
          </a:xfrm>
        </p:grpSpPr>
        <p:sp>
          <p:nvSpPr>
            <p:cNvPr id="6579" name="Google Shape;6579;p6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0" name="Google Shape;6580;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81" name="Google Shape;6581;p62"/>
          <p:cNvGrpSpPr/>
          <p:nvPr/>
        </p:nvGrpSpPr>
        <p:grpSpPr>
          <a:xfrm>
            <a:off x="8846488" y="4204613"/>
            <a:ext cx="37200" cy="1232425"/>
            <a:chOff x="367100" y="2392375"/>
            <a:chExt cx="37200" cy="1232425"/>
          </a:xfrm>
        </p:grpSpPr>
        <p:sp>
          <p:nvSpPr>
            <p:cNvPr id="6582" name="Google Shape;6582;p6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3" name="Google Shape;6583;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84" name="Google Shape;6584;p62"/>
          <p:cNvGrpSpPr/>
          <p:nvPr/>
        </p:nvGrpSpPr>
        <p:grpSpPr>
          <a:xfrm>
            <a:off x="9029100" y="3450863"/>
            <a:ext cx="37200" cy="2435125"/>
            <a:chOff x="367100" y="2392375"/>
            <a:chExt cx="37200" cy="2435125"/>
          </a:xfrm>
        </p:grpSpPr>
        <p:sp>
          <p:nvSpPr>
            <p:cNvPr id="6585" name="Google Shape;6585;p6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6" name="Google Shape;6586;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87" name="Google Shape;6587;p62"/>
          <p:cNvGrpSpPr/>
          <p:nvPr/>
        </p:nvGrpSpPr>
        <p:grpSpPr>
          <a:xfrm>
            <a:off x="7953850" y="2898738"/>
            <a:ext cx="37200" cy="2435125"/>
            <a:chOff x="367100" y="2392375"/>
            <a:chExt cx="37200" cy="2435125"/>
          </a:xfrm>
        </p:grpSpPr>
        <p:sp>
          <p:nvSpPr>
            <p:cNvPr id="6588" name="Google Shape;6588;p6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9" name="Google Shape;6589;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90" name="Google Shape;6590;p62"/>
          <p:cNvGrpSpPr/>
          <p:nvPr/>
        </p:nvGrpSpPr>
        <p:grpSpPr>
          <a:xfrm>
            <a:off x="7309900" y="3708675"/>
            <a:ext cx="37200" cy="833425"/>
            <a:chOff x="367100" y="2392375"/>
            <a:chExt cx="37200" cy="833425"/>
          </a:xfrm>
        </p:grpSpPr>
        <p:sp>
          <p:nvSpPr>
            <p:cNvPr id="6591" name="Google Shape;6591;p6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2" name="Google Shape;6592;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93" name="Google Shape;6593;p62"/>
          <p:cNvGrpSpPr/>
          <p:nvPr/>
        </p:nvGrpSpPr>
        <p:grpSpPr>
          <a:xfrm>
            <a:off x="2903038" y="4255825"/>
            <a:ext cx="37200" cy="1232425"/>
            <a:chOff x="367100" y="2392375"/>
            <a:chExt cx="37200" cy="1232425"/>
          </a:xfrm>
        </p:grpSpPr>
        <p:sp>
          <p:nvSpPr>
            <p:cNvPr id="6594" name="Google Shape;6594;p6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5" name="Google Shape;6595;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96" name="Google Shape;6596;p62"/>
          <p:cNvGrpSpPr/>
          <p:nvPr/>
        </p:nvGrpSpPr>
        <p:grpSpPr>
          <a:xfrm>
            <a:off x="1235175" y="4390713"/>
            <a:ext cx="37200" cy="833425"/>
            <a:chOff x="367100" y="2392375"/>
            <a:chExt cx="37200" cy="833425"/>
          </a:xfrm>
        </p:grpSpPr>
        <p:sp>
          <p:nvSpPr>
            <p:cNvPr id="6597" name="Google Shape;6597;p6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8" name="Google Shape;6598;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99" name="Google Shape;6599;p62"/>
          <p:cNvGrpSpPr/>
          <p:nvPr/>
        </p:nvGrpSpPr>
        <p:grpSpPr>
          <a:xfrm>
            <a:off x="658425" y="4271275"/>
            <a:ext cx="37200" cy="1232425"/>
            <a:chOff x="367100" y="2392375"/>
            <a:chExt cx="37200" cy="1232425"/>
          </a:xfrm>
        </p:grpSpPr>
        <p:sp>
          <p:nvSpPr>
            <p:cNvPr id="6600" name="Google Shape;6600;p6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1" name="Google Shape;6601;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02" name="Google Shape;6602;p62"/>
          <p:cNvGrpSpPr/>
          <p:nvPr/>
        </p:nvGrpSpPr>
        <p:grpSpPr>
          <a:xfrm>
            <a:off x="3482500" y="4556525"/>
            <a:ext cx="37200" cy="833425"/>
            <a:chOff x="367100" y="2392375"/>
            <a:chExt cx="37200" cy="833425"/>
          </a:xfrm>
        </p:grpSpPr>
        <p:sp>
          <p:nvSpPr>
            <p:cNvPr id="6603" name="Google Shape;6603;p6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4" name="Google Shape;6604;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05" name="Google Shape;6605;p62"/>
          <p:cNvGrpSpPr/>
          <p:nvPr/>
        </p:nvGrpSpPr>
        <p:grpSpPr>
          <a:xfrm>
            <a:off x="4189913" y="4409325"/>
            <a:ext cx="37200" cy="833425"/>
            <a:chOff x="367100" y="2392375"/>
            <a:chExt cx="37200" cy="833425"/>
          </a:xfrm>
        </p:grpSpPr>
        <p:sp>
          <p:nvSpPr>
            <p:cNvPr id="6606" name="Google Shape;6606;p6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7" name="Google Shape;6607;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08" name="Google Shape;6608;p62"/>
          <p:cNvGrpSpPr/>
          <p:nvPr/>
        </p:nvGrpSpPr>
        <p:grpSpPr>
          <a:xfrm>
            <a:off x="2119200" y="4531513"/>
            <a:ext cx="37200" cy="833425"/>
            <a:chOff x="367100" y="2392375"/>
            <a:chExt cx="37200" cy="833425"/>
          </a:xfrm>
        </p:grpSpPr>
        <p:sp>
          <p:nvSpPr>
            <p:cNvPr id="6609" name="Google Shape;6609;p6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0" name="Google Shape;6610;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11" name="Google Shape;6611;p62"/>
          <p:cNvGrpSpPr/>
          <p:nvPr/>
        </p:nvGrpSpPr>
        <p:grpSpPr>
          <a:xfrm>
            <a:off x="8404075" y="1079600"/>
            <a:ext cx="37200" cy="3553537"/>
            <a:chOff x="367100" y="2392375"/>
            <a:chExt cx="37200" cy="3553537"/>
          </a:xfrm>
        </p:grpSpPr>
        <p:sp>
          <p:nvSpPr>
            <p:cNvPr id="6612" name="Google Shape;6612;p62"/>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3" name="Google Shape;6613;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14" name="Google Shape;6614;p62"/>
          <p:cNvGrpSpPr/>
          <p:nvPr/>
        </p:nvGrpSpPr>
        <p:grpSpPr>
          <a:xfrm>
            <a:off x="5624313" y="1267813"/>
            <a:ext cx="37200" cy="3553537"/>
            <a:chOff x="367100" y="2392375"/>
            <a:chExt cx="37200" cy="3553537"/>
          </a:xfrm>
        </p:grpSpPr>
        <p:sp>
          <p:nvSpPr>
            <p:cNvPr id="6615" name="Google Shape;6615;p62"/>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6" name="Google Shape;6616;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17" name="Google Shape;6617;p62"/>
          <p:cNvGrpSpPr/>
          <p:nvPr/>
        </p:nvGrpSpPr>
        <p:grpSpPr>
          <a:xfrm>
            <a:off x="1573075" y="3891975"/>
            <a:ext cx="37200" cy="833425"/>
            <a:chOff x="367100" y="2392375"/>
            <a:chExt cx="37200" cy="833425"/>
          </a:xfrm>
        </p:grpSpPr>
        <p:sp>
          <p:nvSpPr>
            <p:cNvPr id="6618" name="Google Shape;6618;p6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9" name="Google Shape;6619;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20" name="Google Shape;6620;p62"/>
          <p:cNvGrpSpPr/>
          <p:nvPr/>
        </p:nvGrpSpPr>
        <p:grpSpPr>
          <a:xfrm rot="2700000">
            <a:off x="-7781063" y="1294004"/>
            <a:ext cx="12796469" cy="4027016"/>
            <a:chOff x="3025400" y="1754925"/>
            <a:chExt cx="7141649" cy="2247459"/>
          </a:xfrm>
        </p:grpSpPr>
        <p:sp>
          <p:nvSpPr>
            <p:cNvPr id="6621" name="Google Shape;6621;p62"/>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2" name="Google Shape;6622;p62"/>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3" name="Google Shape;6623;p62"/>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4" name="Google Shape;6624;p62"/>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5" name="Google Shape;6625;p62"/>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6" name="Google Shape;6626;p62"/>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7" name="Google Shape;6627;p62"/>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8" name="Google Shape;6628;p62"/>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9" name="Google Shape;6629;p62"/>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0" name="Google Shape;6630;p62"/>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1" name="Google Shape;6631;p62"/>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2" name="Google Shape;6632;p62"/>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3" name="Google Shape;6633;p62"/>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4" name="Google Shape;6634;p62"/>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5" name="Google Shape;6635;p62"/>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6" name="Google Shape;6636;p62"/>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7" name="Google Shape;6637;p62"/>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8" name="Google Shape;6638;p62"/>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9" name="Google Shape;6639;p62"/>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0" name="Google Shape;6640;p62"/>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1" name="Google Shape;6641;p62"/>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2" name="Google Shape;6642;p62"/>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3" name="Google Shape;6643;p62"/>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4" name="Google Shape;6644;p62"/>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5" name="Google Shape;6645;p62"/>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6" name="Google Shape;6646;p62"/>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7" name="Google Shape;6647;p62"/>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48" name="Google Shape;6648;p62"/>
          <p:cNvGrpSpPr/>
          <p:nvPr/>
        </p:nvGrpSpPr>
        <p:grpSpPr>
          <a:xfrm>
            <a:off x="946800" y="2150888"/>
            <a:ext cx="37200" cy="2435125"/>
            <a:chOff x="367100" y="2392375"/>
            <a:chExt cx="37200" cy="2435125"/>
          </a:xfrm>
        </p:grpSpPr>
        <p:sp>
          <p:nvSpPr>
            <p:cNvPr id="6649" name="Google Shape;6649;p6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0" name="Google Shape;6650;p6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2">
    <p:spTree>
      <p:nvGrpSpPr>
        <p:cNvPr id="6651" name="Shape 6651"/>
        <p:cNvGrpSpPr/>
        <p:nvPr/>
      </p:nvGrpSpPr>
      <p:grpSpPr>
        <a:xfrm>
          <a:off x="0" y="0"/>
          <a:ext cx="0" cy="0"/>
          <a:chOff x="0" y="0"/>
          <a:chExt cx="0" cy="0"/>
        </a:xfrm>
      </p:grpSpPr>
      <p:sp>
        <p:nvSpPr>
          <p:cNvPr id="6652" name="Google Shape;6652;p63"/>
          <p:cNvSpPr txBox="1"/>
          <p:nvPr>
            <p:ph type="title"/>
          </p:nvPr>
        </p:nvSpPr>
        <p:spPr>
          <a:xfrm>
            <a:off x="720075"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653" name="Google Shape;6653;p63"/>
          <p:cNvSpPr txBox="1"/>
          <p:nvPr>
            <p:ph idx="2" type="title"/>
          </p:nvPr>
        </p:nvSpPr>
        <p:spPr>
          <a:xfrm>
            <a:off x="937700" y="1378650"/>
            <a:ext cx="2175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6654" name="Google Shape;6654;p63"/>
          <p:cNvSpPr txBox="1"/>
          <p:nvPr>
            <p:ph idx="1" type="subTitle"/>
          </p:nvPr>
        </p:nvSpPr>
        <p:spPr>
          <a:xfrm>
            <a:off x="937700" y="3643850"/>
            <a:ext cx="2175300" cy="66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655" name="Google Shape;6655;p63"/>
          <p:cNvSpPr txBox="1"/>
          <p:nvPr>
            <p:ph idx="3" type="title"/>
          </p:nvPr>
        </p:nvSpPr>
        <p:spPr>
          <a:xfrm>
            <a:off x="3484419" y="1378650"/>
            <a:ext cx="2175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6656" name="Google Shape;6656;p63"/>
          <p:cNvSpPr txBox="1"/>
          <p:nvPr>
            <p:ph idx="4" type="subTitle"/>
          </p:nvPr>
        </p:nvSpPr>
        <p:spPr>
          <a:xfrm>
            <a:off x="3484422" y="3643850"/>
            <a:ext cx="2175300" cy="66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657" name="Google Shape;6657;p63"/>
          <p:cNvSpPr txBox="1"/>
          <p:nvPr>
            <p:ph idx="5" type="title"/>
          </p:nvPr>
        </p:nvSpPr>
        <p:spPr>
          <a:xfrm>
            <a:off x="6031146" y="1378650"/>
            <a:ext cx="2175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500"/>
              <a:buNone/>
              <a:defRPr sz="22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6658" name="Google Shape;6658;p63"/>
          <p:cNvSpPr txBox="1"/>
          <p:nvPr>
            <p:ph idx="6" type="subTitle"/>
          </p:nvPr>
        </p:nvSpPr>
        <p:spPr>
          <a:xfrm>
            <a:off x="6031150" y="3643850"/>
            <a:ext cx="2175300" cy="66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6659" name="Google Shape;6659;p63"/>
          <p:cNvGrpSpPr/>
          <p:nvPr/>
        </p:nvGrpSpPr>
        <p:grpSpPr>
          <a:xfrm>
            <a:off x="-3186765" y="3859853"/>
            <a:ext cx="17284220" cy="2870904"/>
            <a:chOff x="3025400" y="1754925"/>
            <a:chExt cx="7141649" cy="2247459"/>
          </a:xfrm>
        </p:grpSpPr>
        <p:sp>
          <p:nvSpPr>
            <p:cNvPr id="6660" name="Google Shape;6660;p63"/>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1" name="Google Shape;6661;p63"/>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2" name="Google Shape;6662;p63"/>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3" name="Google Shape;6663;p63"/>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4" name="Google Shape;6664;p63"/>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5" name="Google Shape;6665;p63"/>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6" name="Google Shape;6666;p63"/>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7" name="Google Shape;6667;p63"/>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8" name="Google Shape;6668;p63"/>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9" name="Google Shape;6669;p63"/>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0" name="Google Shape;6670;p63"/>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1" name="Google Shape;6671;p63"/>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2" name="Google Shape;6672;p63"/>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3" name="Google Shape;6673;p63"/>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4" name="Google Shape;6674;p63"/>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5" name="Google Shape;6675;p63"/>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6" name="Google Shape;6676;p63"/>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7" name="Google Shape;6677;p63"/>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8" name="Google Shape;6678;p63"/>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9" name="Google Shape;6679;p63"/>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0" name="Google Shape;6680;p63"/>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1" name="Google Shape;6681;p63"/>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2" name="Google Shape;6682;p63"/>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3" name="Google Shape;6683;p63"/>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4" name="Google Shape;6684;p63"/>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5" name="Google Shape;6685;p63"/>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6" name="Google Shape;6686;p63"/>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87" name="Google Shape;6687;p63"/>
          <p:cNvSpPr/>
          <p:nvPr/>
        </p:nvSpPr>
        <p:spPr>
          <a:xfrm>
            <a:off x="-895000" y="43263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8" name="Google Shape;6688;p63"/>
          <p:cNvSpPr/>
          <p:nvPr/>
        </p:nvSpPr>
        <p:spPr>
          <a:xfrm>
            <a:off x="3214375" y="46193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9" name="Google Shape;6689;p63"/>
          <p:cNvSpPr/>
          <p:nvPr/>
        </p:nvSpPr>
        <p:spPr>
          <a:xfrm>
            <a:off x="834050" y="41996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0" name="Google Shape;6690;p63"/>
          <p:cNvSpPr/>
          <p:nvPr/>
        </p:nvSpPr>
        <p:spPr>
          <a:xfrm>
            <a:off x="5990238" y="46193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1" name="Google Shape;6691;p63"/>
          <p:cNvSpPr/>
          <p:nvPr/>
        </p:nvSpPr>
        <p:spPr>
          <a:xfrm>
            <a:off x="7733625" y="40224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2" name="Google Shape;6692;p63"/>
          <p:cNvSpPr/>
          <p:nvPr/>
        </p:nvSpPr>
        <p:spPr>
          <a:xfrm>
            <a:off x="1448925" y="46240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3" name="Google Shape;6693;p63"/>
          <p:cNvSpPr/>
          <p:nvPr/>
        </p:nvSpPr>
        <p:spPr>
          <a:xfrm>
            <a:off x="4385063" y="47156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4" name="Google Shape;6694;p63"/>
          <p:cNvSpPr/>
          <p:nvPr/>
        </p:nvSpPr>
        <p:spPr>
          <a:xfrm>
            <a:off x="131463" y="37084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95" name="Google Shape;6695;p63"/>
          <p:cNvGrpSpPr/>
          <p:nvPr/>
        </p:nvGrpSpPr>
        <p:grpSpPr>
          <a:xfrm>
            <a:off x="367100" y="3167313"/>
            <a:ext cx="37200" cy="2435125"/>
            <a:chOff x="367100" y="2392375"/>
            <a:chExt cx="37200" cy="2435125"/>
          </a:xfrm>
        </p:grpSpPr>
        <p:sp>
          <p:nvSpPr>
            <p:cNvPr id="6696" name="Google Shape;6696;p6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7" name="Google Shape;6697;p6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98" name="Google Shape;6698;p63"/>
          <p:cNvGrpSpPr/>
          <p:nvPr/>
        </p:nvGrpSpPr>
        <p:grpSpPr>
          <a:xfrm>
            <a:off x="1496950" y="4504950"/>
            <a:ext cx="37200" cy="833425"/>
            <a:chOff x="367100" y="2392375"/>
            <a:chExt cx="37200" cy="833425"/>
          </a:xfrm>
        </p:grpSpPr>
        <p:sp>
          <p:nvSpPr>
            <p:cNvPr id="6699" name="Google Shape;6699;p6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0" name="Google Shape;6700;p6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01" name="Google Shape;6701;p63"/>
          <p:cNvGrpSpPr/>
          <p:nvPr/>
        </p:nvGrpSpPr>
        <p:grpSpPr>
          <a:xfrm>
            <a:off x="2528413" y="4406000"/>
            <a:ext cx="37200" cy="1232425"/>
            <a:chOff x="367100" y="2392375"/>
            <a:chExt cx="37200" cy="1232425"/>
          </a:xfrm>
        </p:grpSpPr>
        <p:sp>
          <p:nvSpPr>
            <p:cNvPr id="6702" name="Google Shape;6702;p6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3" name="Google Shape;6703;p6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04" name="Google Shape;6704;p63"/>
          <p:cNvGrpSpPr/>
          <p:nvPr/>
        </p:nvGrpSpPr>
        <p:grpSpPr>
          <a:xfrm>
            <a:off x="1733350" y="4466913"/>
            <a:ext cx="37200" cy="833425"/>
            <a:chOff x="367100" y="2392375"/>
            <a:chExt cx="37200" cy="833425"/>
          </a:xfrm>
        </p:grpSpPr>
        <p:sp>
          <p:nvSpPr>
            <p:cNvPr id="6705" name="Google Shape;6705;p6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6" name="Google Shape;6706;p6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07" name="Google Shape;6707;p63"/>
          <p:cNvGrpSpPr/>
          <p:nvPr/>
        </p:nvGrpSpPr>
        <p:grpSpPr>
          <a:xfrm>
            <a:off x="8607850" y="3328463"/>
            <a:ext cx="37200" cy="2435125"/>
            <a:chOff x="367100" y="2392375"/>
            <a:chExt cx="37200" cy="2435125"/>
          </a:xfrm>
        </p:grpSpPr>
        <p:sp>
          <p:nvSpPr>
            <p:cNvPr id="6708" name="Google Shape;6708;p6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9" name="Google Shape;6709;p6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10" name="Google Shape;6710;p63"/>
          <p:cNvGrpSpPr/>
          <p:nvPr/>
        </p:nvGrpSpPr>
        <p:grpSpPr>
          <a:xfrm>
            <a:off x="658425" y="4347475"/>
            <a:ext cx="37200" cy="1232425"/>
            <a:chOff x="367100" y="2392375"/>
            <a:chExt cx="37200" cy="1232425"/>
          </a:xfrm>
        </p:grpSpPr>
        <p:sp>
          <p:nvSpPr>
            <p:cNvPr id="6711" name="Google Shape;6711;p6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2" name="Google Shape;6712;p6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13" name="Google Shape;6713;p63"/>
          <p:cNvGrpSpPr/>
          <p:nvPr/>
        </p:nvGrpSpPr>
        <p:grpSpPr>
          <a:xfrm>
            <a:off x="3527900" y="4771725"/>
            <a:ext cx="37200" cy="833425"/>
            <a:chOff x="367100" y="2392375"/>
            <a:chExt cx="37200" cy="833425"/>
          </a:xfrm>
        </p:grpSpPr>
        <p:sp>
          <p:nvSpPr>
            <p:cNvPr id="6714" name="Google Shape;6714;p6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5" name="Google Shape;6715;p6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16" name="Google Shape;6716;p63"/>
          <p:cNvGrpSpPr/>
          <p:nvPr/>
        </p:nvGrpSpPr>
        <p:grpSpPr>
          <a:xfrm>
            <a:off x="2347800" y="4607713"/>
            <a:ext cx="37200" cy="833425"/>
            <a:chOff x="367100" y="2392375"/>
            <a:chExt cx="37200" cy="833425"/>
          </a:xfrm>
        </p:grpSpPr>
        <p:sp>
          <p:nvSpPr>
            <p:cNvPr id="6717" name="Google Shape;6717;p6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8" name="Google Shape;6718;p6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19" name="Google Shape;6719;p63"/>
          <p:cNvGrpSpPr/>
          <p:nvPr/>
        </p:nvGrpSpPr>
        <p:grpSpPr>
          <a:xfrm>
            <a:off x="7259438" y="4733288"/>
            <a:ext cx="37200" cy="833425"/>
            <a:chOff x="367100" y="2392375"/>
            <a:chExt cx="37200" cy="833425"/>
          </a:xfrm>
        </p:grpSpPr>
        <p:sp>
          <p:nvSpPr>
            <p:cNvPr id="6720" name="Google Shape;6720;p6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1" name="Google Shape;6721;p6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22" name="Google Shape;6722;p63"/>
          <p:cNvGrpSpPr/>
          <p:nvPr/>
        </p:nvGrpSpPr>
        <p:grpSpPr>
          <a:xfrm>
            <a:off x="5876450" y="4796988"/>
            <a:ext cx="37200" cy="833425"/>
            <a:chOff x="367100" y="2392375"/>
            <a:chExt cx="37200" cy="833425"/>
          </a:xfrm>
        </p:grpSpPr>
        <p:sp>
          <p:nvSpPr>
            <p:cNvPr id="6723" name="Google Shape;6723;p6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4" name="Google Shape;6724;p6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25" name="Google Shape;6725;p63"/>
          <p:cNvGrpSpPr/>
          <p:nvPr/>
        </p:nvGrpSpPr>
        <p:grpSpPr>
          <a:xfrm>
            <a:off x="5087700" y="4695513"/>
            <a:ext cx="37200" cy="833425"/>
            <a:chOff x="367100" y="2392375"/>
            <a:chExt cx="37200" cy="833425"/>
          </a:xfrm>
        </p:grpSpPr>
        <p:sp>
          <p:nvSpPr>
            <p:cNvPr id="6726" name="Google Shape;6726;p6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7" name="Google Shape;6727;p6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28" name="Google Shape;6728;p63"/>
          <p:cNvGrpSpPr/>
          <p:nvPr/>
        </p:nvGrpSpPr>
        <p:grpSpPr>
          <a:xfrm>
            <a:off x="6722900" y="4774700"/>
            <a:ext cx="37200" cy="1232425"/>
            <a:chOff x="367100" y="2392375"/>
            <a:chExt cx="37200" cy="1232425"/>
          </a:xfrm>
        </p:grpSpPr>
        <p:sp>
          <p:nvSpPr>
            <p:cNvPr id="6729" name="Google Shape;6729;p6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0" name="Google Shape;6730;p6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1" name="Google Shape;6731;p63"/>
          <p:cNvGrpSpPr/>
          <p:nvPr/>
        </p:nvGrpSpPr>
        <p:grpSpPr>
          <a:xfrm>
            <a:off x="7961675" y="4347475"/>
            <a:ext cx="37200" cy="833425"/>
            <a:chOff x="367100" y="2392375"/>
            <a:chExt cx="37200" cy="833425"/>
          </a:xfrm>
        </p:grpSpPr>
        <p:sp>
          <p:nvSpPr>
            <p:cNvPr id="6732" name="Google Shape;6732;p6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3" name="Google Shape;6733;p6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4" name="Google Shape;6734;p63"/>
          <p:cNvGrpSpPr/>
          <p:nvPr/>
        </p:nvGrpSpPr>
        <p:grpSpPr>
          <a:xfrm>
            <a:off x="8312775" y="4410938"/>
            <a:ext cx="37200" cy="833425"/>
            <a:chOff x="367100" y="2392375"/>
            <a:chExt cx="37200" cy="833425"/>
          </a:xfrm>
        </p:grpSpPr>
        <p:sp>
          <p:nvSpPr>
            <p:cNvPr id="6735" name="Google Shape;6735;p6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6" name="Google Shape;6736;p6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7" name="Google Shape;6737;p63"/>
          <p:cNvGrpSpPr/>
          <p:nvPr/>
        </p:nvGrpSpPr>
        <p:grpSpPr>
          <a:xfrm>
            <a:off x="8994688" y="4147975"/>
            <a:ext cx="37200" cy="1232425"/>
            <a:chOff x="367100" y="2392375"/>
            <a:chExt cx="37200" cy="1232425"/>
          </a:xfrm>
        </p:grpSpPr>
        <p:sp>
          <p:nvSpPr>
            <p:cNvPr id="6738" name="Google Shape;6738;p6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9" name="Google Shape;6739;p6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40" name="Google Shape;6740;p63"/>
          <p:cNvSpPr/>
          <p:nvPr/>
        </p:nvSpPr>
        <p:spPr>
          <a:xfrm>
            <a:off x="7713300" y="40872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1" name="Google Shape;6741;p63"/>
          <p:cNvSpPr/>
          <p:nvPr/>
        </p:nvSpPr>
        <p:spPr>
          <a:xfrm>
            <a:off x="6807341" y="48975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42" name="Google Shape;6742;p63"/>
          <p:cNvGrpSpPr/>
          <p:nvPr/>
        </p:nvGrpSpPr>
        <p:grpSpPr>
          <a:xfrm>
            <a:off x="179163" y="3929825"/>
            <a:ext cx="37200" cy="1232425"/>
            <a:chOff x="367100" y="2392375"/>
            <a:chExt cx="37200" cy="1232425"/>
          </a:xfrm>
        </p:grpSpPr>
        <p:sp>
          <p:nvSpPr>
            <p:cNvPr id="6743" name="Google Shape;6743;p6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4" name="Google Shape;6744;p6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45" name="Google Shape;6745;p63"/>
          <p:cNvGrpSpPr/>
          <p:nvPr/>
        </p:nvGrpSpPr>
        <p:grpSpPr>
          <a:xfrm>
            <a:off x="4435463" y="4847900"/>
            <a:ext cx="37200" cy="833425"/>
            <a:chOff x="367100" y="2392375"/>
            <a:chExt cx="37200" cy="833425"/>
          </a:xfrm>
        </p:grpSpPr>
        <p:sp>
          <p:nvSpPr>
            <p:cNvPr id="6746" name="Google Shape;6746;p6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7" name="Google Shape;6747;p6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48" name="Google Shape;6748;p63"/>
          <p:cNvGrpSpPr/>
          <p:nvPr/>
        </p:nvGrpSpPr>
        <p:grpSpPr>
          <a:xfrm>
            <a:off x="3121763" y="4572225"/>
            <a:ext cx="37200" cy="1232425"/>
            <a:chOff x="367100" y="2392375"/>
            <a:chExt cx="37200" cy="1232425"/>
          </a:xfrm>
        </p:grpSpPr>
        <p:sp>
          <p:nvSpPr>
            <p:cNvPr id="6749" name="Google Shape;6749;p6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0" name="Google Shape;6750;p6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51" name="Google Shape;6751;p63"/>
          <p:cNvGrpSpPr/>
          <p:nvPr/>
        </p:nvGrpSpPr>
        <p:grpSpPr>
          <a:xfrm>
            <a:off x="924975" y="4365275"/>
            <a:ext cx="37200" cy="2435125"/>
            <a:chOff x="367100" y="2392375"/>
            <a:chExt cx="37200" cy="2435125"/>
          </a:xfrm>
        </p:grpSpPr>
        <p:sp>
          <p:nvSpPr>
            <p:cNvPr id="6752" name="Google Shape;6752;p6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3" name="Google Shape;6753;p6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54" name="Google Shape;6754;p63"/>
          <p:cNvGrpSpPr/>
          <p:nvPr/>
        </p:nvGrpSpPr>
        <p:grpSpPr>
          <a:xfrm>
            <a:off x="6400500" y="4694438"/>
            <a:ext cx="37200" cy="2435125"/>
            <a:chOff x="367100" y="2392375"/>
            <a:chExt cx="37200" cy="2435125"/>
          </a:xfrm>
        </p:grpSpPr>
        <p:sp>
          <p:nvSpPr>
            <p:cNvPr id="6755" name="Google Shape;6755;p6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6" name="Google Shape;6756;p6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57" name="Google Shape;6757;p63"/>
          <p:cNvSpPr/>
          <p:nvPr/>
        </p:nvSpPr>
        <p:spPr>
          <a:xfrm>
            <a:off x="2148550" y="47246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8" name="Google Shape;6758;p63"/>
          <p:cNvSpPr/>
          <p:nvPr/>
        </p:nvSpPr>
        <p:spPr>
          <a:xfrm>
            <a:off x="3677475" y="45300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59" name="Google Shape;6759;p63"/>
          <p:cNvGrpSpPr/>
          <p:nvPr/>
        </p:nvGrpSpPr>
        <p:grpSpPr>
          <a:xfrm>
            <a:off x="7679063" y="4758125"/>
            <a:ext cx="37200" cy="2435125"/>
            <a:chOff x="367100" y="2392375"/>
            <a:chExt cx="37200" cy="2435125"/>
          </a:xfrm>
        </p:grpSpPr>
        <p:sp>
          <p:nvSpPr>
            <p:cNvPr id="6760" name="Google Shape;6760;p6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1" name="Google Shape;6761;p6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62" name="Google Shape;6762;p63"/>
          <p:cNvGrpSpPr/>
          <p:nvPr/>
        </p:nvGrpSpPr>
        <p:grpSpPr>
          <a:xfrm>
            <a:off x="8880050" y="2865213"/>
            <a:ext cx="37200" cy="2435125"/>
            <a:chOff x="367100" y="2392375"/>
            <a:chExt cx="37200" cy="2435125"/>
          </a:xfrm>
        </p:grpSpPr>
        <p:sp>
          <p:nvSpPr>
            <p:cNvPr id="6763" name="Google Shape;6763;p6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4" name="Google Shape;6764;p6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_1">
    <p:spTree>
      <p:nvGrpSpPr>
        <p:cNvPr id="6765" name="Shape 6765"/>
        <p:cNvGrpSpPr/>
        <p:nvPr/>
      </p:nvGrpSpPr>
      <p:grpSpPr>
        <a:xfrm>
          <a:off x="0" y="0"/>
          <a:ext cx="0" cy="0"/>
          <a:chOff x="0" y="0"/>
          <a:chExt cx="0" cy="0"/>
        </a:xfrm>
      </p:grpSpPr>
      <p:grpSp>
        <p:nvGrpSpPr>
          <p:cNvPr id="6766" name="Google Shape;6766;p64"/>
          <p:cNvGrpSpPr/>
          <p:nvPr/>
        </p:nvGrpSpPr>
        <p:grpSpPr>
          <a:xfrm>
            <a:off x="-205225" y="4335250"/>
            <a:ext cx="7141649" cy="2247459"/>
            <a:chOff x="3025400" y="1754925"/>
            <a:chExt cx="7141649" cy="2247459"/>
          </a:xfrm>
        </p:grpSpPr>
        <p:sp>
          <p:nvSpPr>
            <p:cNvPr id="6767" name="Google Shape;6767;p64"/>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8" name="Google Shape;6768;p64"/>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9" name="Google Shape;6769;p64"/>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0" name="Google Shape;6770;p64"/>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1" name="Google Shape;6771;p64"/>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2" name="Google Shape;6772;p64"/>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3" name="Google Shape;6773;p64"/>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4" name="Google Shape;6774;p64"/>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5" name="Google Shape;6775;p64"/>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6" name="Google Shape;6776;p64"/>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7" name="Google Shape;6777;p64"/>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8" name="Google Shape;6778;p64"/>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9" name="Google Shape;6779;p64"/>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0" name="Google Shape;6780;p64"/>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1" name="Google Shape;6781;p64"/>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2" name="Google Shape;6782;p64"/>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3" name="Google Shape;6783;p64"/>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4" name="Google Shape;6784;p64"/>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5" name="Google Shape;6785;p64"/>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6" name="Google Shape;6786;p64"/>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7" name="Google Shape;6787;p64"/>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8" name="Google Shape;6788;p64"/>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9" name="Google Shape;6789;p64"/>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0" name="Google Shape;6790;p64"/>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1" name="Google Shape;6791;p64"/>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2" name="Google Shape;6792;p64"/>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3" name="Google Shape;6793;p64"/>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94" name="Google Shape;6794;p64"/>
          <p:cNvGrpSpPr/>
          <p:nvPr/>
        </p:nvGrpSpPr>
        <p:grpSpPr>
          <a:xfrm>
            <a:off x="7795775" y="3935200"/>
            <a:ext cx="7141649" cy="2247459"/>
            <a:chOff x="3025400" y="1754925"/>
            <a:chExt cx="7141649" cy="2247459"/>
          </a:xfrm>
        </p:grpSpPr>
        <p:sp>
          <p:nvSpPr>
            <p:cNvPr id="6795" name="Google Shape;6795;p64"/>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6" name="Google Shape;6796;p64"/>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7" name="Google Shape;6797;p64"/>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8" name="Google Shape;6798;p64"/>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9" name="Google Shape;6799;p64"/>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0" name="Google Shape;6800;p64"/>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1" name="Google Shape;6801;p64"/>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2" name="Google Shape;6802;p64"/>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3" name="Google Shape;6803;p64"/>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4" name="Google Shape;6804;p64"/>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5" name="Google Shape;6805;p64"/>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6" name="Google Shape;6806;p64"/>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7" name="Google Shape;6807;p64"/>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8" name="Google Shape;6808;p64"/>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9" name="Google Shape;6809;p64"/>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0" name="Google Shape;6810;p64"/>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1" name="Google Shape;6811;p64"/>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2" name="Google Shape;6812;p64"/>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3" name="Google Shape;6813;p64"/>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4" name="Google Shape;6814;p64"/>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5" name="Google Shape;6815;p64"/>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6" name="Google Shape;6816;p64"/>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7" name="Google Shape;6817;p64"/>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8" name="Google Shape;6818;p64"/>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9" name="Google Shape;6819;p64"/>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0" name="Google Shape;6820;p64"/>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1" name="Google Shape;6821;p64"/>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22" name="Google Shape;6822;p64"/>
          <p:cNvSpPr/>
          <p:nvPr/>
        </p:nvSpPr>
        <p:spPr>
          <a:xfrm>
            <a:off x="-895000" y="43263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3" name="Google Shape;6823;p64"/>
          <p:cNvSpPr/>
          <p:nvPr/>
        </p:nvSpPr>
        <p:spPr>
          <a:xfrm>
            <a:off x="3214375" y="46193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4" name="Google Shape;6824;p64"/>
          <p:cNvSpPr/>
          <p:nvPr/>
        </p:nvSpPr>
        <p:spPr>
          <a:xfrm>
            <a:off x="834050" y="41996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5" name="Google Shape;6825;p64"/>
          <p:cNvSpPr/>
          <p:nvPr/>
        </p:nvSpPr>
        <p:spPr>
          <a:xfrm>
            <a:off x="5990238" y="46193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6" name="Google Shape;6826;p64"/>
          <p:cNvSpPr/>
          <p:nvPr/>
        </p:nvSpPr>
        <p:spPr>
          <a:xfrm>
            <a:off x="7733625" y="40224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7" name="Google Shape;6827;p64"/>
          <p:cNvSpPr/>
          <p:nvPr/>
        </p:nvSpPr>
        <p:spPr>
          <a:xfrm>
            <a:off x="1448925" y="46240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8" name="Google Shape;6828;p64"/>
          <p:cNvSpPr/>
          <p:nvPr/>
        </p:nvSpPr>
        <p:spPr>
          <a:xfrm>
            <a:off x="4385063" y="47156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29" name="Google Shape;6829;p64"/>
          <p:cNvGrpSpPr/>
          <p:nvPr/>
        </p:nvGrpSpPr>
        <p:grpSpPr>
          <a:xfrm>
            <a:off x="367100" y="3167313"/>
            <a:ext cx="37200" cy="2435125"/>
            <a:chOff x="367100" y="2392375"/>
            <a:chExt cx="37200" cy="2435125"/>
          </a:xfrm>
        </p:grpSpPr>
        <p:sp>
          <p:nvSpPr>
            <p:cNvPr id="6830" name="Google Shape;6830;p6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1" name="Google Shape;6831;p6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32" name="Google Shape;6832;p64"/>
          <p:cNvGrpSpPr/>
          <p:nvPr/>
        </p:nvGrpSpPr>
        <p:grpSpPr>
          <a:xfrm>
            <a:off x="1496950" y="4504950"/>
            <a:ext cx="37200" cy="833425"/>
            <a:chOff x="367100" y="2392375"/>
            <a:chExt cx="37200" cy="833425"/>
          </a:xfrm>
        </p:grpSpPr>
        <p:sp>
          <p:nvSpPr>
            <p:cNvPr id="6833" name="Google Shape;6833;p6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4" name="Google Shape;6834;p6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35" name="Google Shape;6835;p64"/>
          <p:cNvGrpSpPr/>
          <p:nvPr/>
        </p:nvGrpSpPr>
        <p:grpSpPr>
          <a:xfrm>
            <a:off x="2528413" y="4406000"/>
            <a:ext cx="37200" cy="1232425"/>
            <a:chOff x="367100" y="2392375"/>
            <a:chExt cx="37200" cy="1232425"/>
          </a:xfrm>
        </p:grpSpPr>
        <p:sp>
          <p:nvSpPr>
            <p:cNvPr id="6836" name="Google Shape;6836;p6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7" name="Google Shape;6837;p6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38" name="Google Shape;6838;p64"/>
          <p:cNvGrpSpPr/>
          <p:nvPr/>
        </p:nvGrpSpPr>
        <p:grpSpPr>
          <a:xfrm>
            <a:off x="1733350" y="4466913"/>
            <a:ext cx="37200" cy="833425"/>
            <a:chOff x="367100" y="2392375"/>
            <a:chExt cx="37200" cy="833425"/>
          </a:xfrm>
        </p:grpSpPr>
        <p:sp>
          <p:nvSpPr>
            <p:cNvPr id="6839" name="Google Shape;6839;p6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0" name="Google Shape;6840;p6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41" name="Google Shape;6841;p64"/>
          <p:cNvGrpSpPr/>
          <p:nvPr/>
        </p:nvGrpSpPr>
        <p:grpSpPr>
          <a:xfrm>
            <a:off x="8607850" y="3328463"/>
            <a:ext cx="37200" cy="2435125"/>
            <a:chOff x="367100" y="2392375"/>
            <a:chExt cx="37200" cy="2435125"/>
          </a:xfrm>
        </p:grpSpPr>
        <p:sp>
          <p:nvSpPr>
            <p:cNvPr id="6842" name="Google Shape;6842;p6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3" name="Google Shape;6843;p6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44" name="Google Shape;6844;p64"/>
          <p:cNvGrpSpPr/>
          <p:nvPr/>
        </p:nvGrpSpPr>
        <p:grpSpPr>
          <a:xfrm>
            <a:off x="658425" y="4347475"/>
            <a:ext cx="37200" cy="1232425"/>
            <a:chOff x="367100" y="2392375"/>
            <a:chExt cx="37200" cy="1232425"/>
          </a:xfrm>
        </p:grpSpPr>
        <p:sp>
          <p:nvSpPr>
            <p:cNvPr id="6845" name="Google Shape;6845;p6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6" name="Google Shape;6846;p6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47" name="Google Shape;6847;p64"/>
          <p:cNvGrpSpPr/>
          <p:nvPr/>
        </p:nvGrpSpPr>
        <p:grpSpPr>
          <a:xfrm>
            <a:off x="3527900" y="4771725"/>
            <a:ext cx="37200" cy="833425"/>
            <a:chOff x="367100" y="2392375"/>
            <a:chExt cx="37200" cy="833425"/>
          </a:xfrm>
        </p:grpSpPr>
        <p:sp>
          <p:nvSpPr>
            <p:cNvPr id="6848" name="Google Shape;6848;p6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9" name="Google Shape;6849;p6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50" name="Google Shape;6850;p64"/>
          <p:cNvGrpSpPr/>
          <p:nvPr/>
        </p:nvGrpSpPr>
        <p:grpSpPr>
          <a:xfrm>
            <a:off x="2347800" y="4607713"/>
            <a:ext cx="37200" cy="833425"/>
            <a:chOff x="367100" y="2392375"/>
            <a:chExt cx="37200" cy="833425"/>
          </a:xfrm>
        </p:grpSpPr>
        <p:sp>
          <p:nvSpPr>
            <p:cNvPr id="6851" name="Google Shape;6851;p6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2" name="Google Shape;6852;p6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53" name="Google Shape;6853;p64"/>
          <p:cNvGrpSpPr/>
          <p:nvPr/>
        </p:nvGrpSpPr>
        <p:grpSpPr>
          <a:xfrm>
            <a:off x="7259438" y="4733288"/>
            <a:ext cx="37200" cy="833425"/>
            <a:chOff x="367100" y="2392375"/>
            <a:chExt cx="37200" cy="833425"/>
          </a:xfrm>
        </p:grpSpPr>
        <p:sp>
          <p:nvSpPr>
            <p:cNvPr id="6854" name="Google Shape;6854;p6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5" name="Google Shape;6855;p6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56" name="Google Shape;6856;p64"/>
          <p:cNvGrpSpPr/>
          <p:nvPr/>
        </p:nvGrpSpPr>
        <p:grpSpPr>
          <a:xfrm>
            <a:off x="5876450" y="4796988"/>
            <a:ext cx="37200" cy="833425"/>
            <a:chOff x="367100" y="2392375"/>
            <a:chExt cx="37200" cy="833425"/>
          </a:xfrm>
        </p:grpSpPr>
        <p:sp>
          <p:nvSpPr>
            <p:cNvPr id="6857" name="Google Shape;6857;p6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8" name="Google Shape;6858;p6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59" name="Google Shape;6859;p64"/>
          <p:cNvGrpSpPr/>
          <p:nvPr/>
        </p:nvGrpSpPr>
        <p:grpSpPr>
          <a:xfrm>
            <a:off x="5087700" y="4695513"/>
            <a:ext cx="37200" cy="833425"/>
            <a:chOff x="367100" y="2392375"/>
            <a:chExt cx="37200" cy="833425"/>
          </a:xfrm>
        </p:grpSpPr>
        <p:sp>
          <p:nvSpPr>
            <p:cNvPr id="6860" name="Google Shape;6860;p6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1" name="Google Shape;6861;p6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62" name="Google Shape;6862;p64"/>
          <p:cNvGrpSpPr/>
          <p:nvPr/>
        </p:nvGrpSpPr>
        <p:grpSpPr>
          <a:xfrm>
            <a:off x="6722900" y="4774700"/>
            <a:ext cx="37200" cy="1232425"/>
            <a:chOff x="367100" y="2392375"/>
            <a:chExt cx="37200" cy="1232425"/>
          </a:xfrm>
        </p:grpSpPr>
        <p:sp>
          <p:nvSpPr>
            <p:cNvPr id="6863" name="Google Shape;6863;p6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4" name="Google Shape;6864;p6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65" name="Google Shape;6865;p64"/>
          <p:cNvGrpSpPr/>
          <p:nvPr/>
        </p:nvGrpSpPr>
        <p:grpSpPr>
          <a:xfrm>
            <a:off x="7961675" y="4347475"/>
            <a:ext cx="37200" cy="833425"/>
            <a:chOff x="367100" y="2392375"/>
            <a:chExt cx="37200" cy="833425"/>
          </a:xfrm>
        </p:grpSpPr>
        <p:sp>
          <p:nvSpPr>
            <p:cNvPr id="6866" name="Google Shape;6866;p6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7" name="Google Shape;6867;p6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68" name="Google Shape;6868;p64"/>
          <p:cNvGrpSpPr/>
          <p:nvPr/>
        </p:nvGrpSpPr>
        <p:grpSpPr>
          <a:xfrm>
            <a:off x="8312775" y="4410938"/>
            <a:ext cx="37200" cy="833425"/>
            <a:chOff x="367100" y="2392375"/>
            <a:chExt cx="37200" cy="833425"/>
          </a:xfrm>
        </p:grpSpPr>
        <p:sp>
          <p:nvSpPr>
            <p:cNvPr id="6869" name="Google Shape;6869;p6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0" name="Google Shape;6870;p6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71" name="Google Shape;6871;p64"/>
          <p:cNvGrpSpPr/>
          <p:nvPr/>
        </p:nvGrpSpPr>
        <p:grpSpPr>
          <a:xfrm>
            <a:off x="8994688" y="4147975"/>
            <a:ext cx="37200" cy="1232425"/>
            <a:chOff x="367100" y="2392375"/>
            <a:chExt cx="37200" cy="1232425"/>
          </a:xfrm>
        </p:grpSpPr>
        <p:sp>
          <p:nvSpPr>
            <p:cNvPr id="6872" name="Google Shape;6872;p6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3" name="Google Shape;6873;p6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74" name="Google Shape;6874;p64"/>
          <p:cNvSpPr/>
          <p:nvPr/>
        </p:nvSpPr>
        <p:spPr>
          <a:xfrm>
            <a:off x="7713300" y="40872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5" name="Google Shape;6875;p64"/>
          <p:cNvSpPr/>
          <p:nvPr/>
        </p:nvSpPr>
        <p:spPr>
          <a:xfrm>
            <a:off x="6807341" y="48975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76" name="Google Shape;6876;p64"/>
          <p:cNvGrpSpPr/>
          <p:nvPr/>
        </p:nvGrpSpPr>
        <p:grpSpPr>
          <a:xfrm>
            <a:off x="179163" y="3929825"/>
            <a:ext cx="37200" cy="1232425"/>
            <a:chOff x="367100" y="2392375"/>
            <a:chExt cx="37200" cy="1232425"/>
          </a:xfrm>
        </p:grpSpPr>
        <p:sp>
          <p:nvSpPr>
            <p:cNvPr id="6877" name="Google Shape;6877;p6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8" name="Google Shape;6878;p6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79" name="Google Shape;6879;p64"/>
          <p:cNvGrpSpPr/>
          <p:nvPr/>
        </p:nvGrpSpPr>
        <p:grpSpPr>
          <a:xfrm>
            <a:off x="4435463" y="4847900"/>
            <a:ext cx="37200" cy="833425"/>
            <a:chOff x="367100" y="2392375"/>
            <a:chExt cx="37200" cy="833425"/>
          </a:xfrm>
        </p:grpSpPr>
        <p:sp>
          <p:nvSpPr>
            <p:cNvPr id="6880" name="Google Shape;6880;p6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1" name="Google Shape;6881;p6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82" name="Google Shape;6882;p64"/>
          <p:cNvGrpSpPr/>
          <p:nvPr/>
        </p:nvGrpSpPr>
        <p:grpSpPr>
          <a:xfrm>
            <a:off x="3121763" y="4572225"/>
            <a:ext cx="37200" cy="1232425"/>
            <a:chOff x="367100" y="2392375"/>
            <a:chExt cx="37200" cy="1232425"/>
          </a:xfrm>
        </p:grpSpPr>
        <p:sp>
          <p:nvSpPr>
            <p:cNvPr id="6883" name="Google Shape;6883;p6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4" name="Google Shape;6884;p6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85" name="Google Shape;6885;p64"/>
          <p:cNvGrpSpPr/>
          <p:nvPr/>
        </p:nvGrpSpPr>
        <p:grpSpPr>
          <a:xfrm>
            <a:off x="924975" y="4365275"/>
            <a:ext cx="37200" cy="2435125"/>
            <a:chOff x="367100" y="2392375"/>
            <a:chExt cx="37200" cy="2435125"/>
          </a:xfrm>
        </p:grpSpPr>
        <p:sp>
          <p:nvSpPr>
            <p:cNvPr id="6886" name="Google Shape;6886;p6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7" name="Google Shape;6887;p6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88" name="Google Shape;6888;p64"/>
          <p:cNvGrpSpPr/>
          <p:nvPr/>
        </p:nvGrpSpPr>
        <p:grpSpPr>
          <a:xfrm>
            <a:off x="6400500" y="4694438"/>
            <a:ext cx="37200" cy="2435125"/>
            <a:chOff x="367100" y="2392375"/>
            <a:chExt cx="37200" cy="2435125"/>
          </a:xfrm>
        </p:grpSpPr>
        <p:sp>
          <p:nvSpPr>
            <p:cNvPr id="6889" name="Google Shape;6889;p6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0" name="Google Shape;6890;p6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91" name="Google Shape;6891;p64"/>
          <p:cNvSpPr/>
          <p:nvPr/>
        </p:nvSpPr>
        <p:spPr>
          <a:xfrm>
            <a:off x="2148550" y="47246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92" name="Google Shape;6892;p64"/>
          <p:cNvGrpSpPr/>
          <p:nvPr/>
        </p:nvGrpSpPr>
        <p:grpSpPr>
          <a:xfrm>
            <a:off x="7679063" y="4758125"/>
            <a:ext cx="37200" cy="2435125"/>
            <a:chOff x="367100" y="2392375"/>
            <a:chExt cx="37200" cy="2435125"/>
          </a:xfrm>
        </p:grpSpPr>
        <p:sp>
          <p:nvSpPr>
            <p:cNvPr id="6893" name="Google Shape;6893;p6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4" name="Google Shape;6894;p6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95" name="Google Shape;6895;p64"/>
          <p:cNvGrpSpPr/>
          <p:nvPr/>
        </p:nvGrpSpPr>
        <p:grpSpPr>
          <a:xfrm>
            <a:off x="8880050" y="2865213"/>
            <a:ext cx="37200" cy="2435125"/>
            <a:chOff x="367100" y="2392375"/>
            <a:chExt cx="37200" cy="2435125"/>
          </a:xfrm>
        </p:grpSpPr>
        <p:sp>
          <p:nvSpPr>
            <p:cNvPr id="6896" name="Google Shape;6896;p6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7" name="Google Shape;6897;p6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98" name="Google Shape;6898;p64"/>
          <p:cNvSpPr txBox="1"/>
          <p:nvPr>
            <p:ph idx="1" type="subTitle"/>
          </p:nvPr>
        </p:nvSpPr>
        <p:spPr>
          <a:xfrm>
            <a:off x="909650" y="1711750"/>
            <a:ext cx="3132000" cy="2623500"/>
          </a:xfrm>
          <a:prstGeom prst="rect">
            <a:avLst/>
          </a:prstGeom>
          <a:noFill/>
          <a:ln>
            <a:noFill/>
          </a:ln>
        </p:spPr>
        <p:txBody>
          <a:bodyPr anchorCtr="0" anchor="t" bIns="91425" lIns="91425" spcFirstLastPara="1" rIns="91425" wrap="square" tIns="91425">
            <a:noAutofit/>
          </a:bodyPr>
          <a:lstStyle>
            <a:lvl1pPr lvl="0" algn="l">
              <a:lnSpc>
                <a:spcPct val="15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6899" name="Google Shape;6899;p64"/>
          <p:cNvSpPr txBox="1"/>
          <p:nvPr>
            <p:ph type="title"/>
          </p:nvPr>
        </p:nvSpPr>
        <p:spPr>
          <a:xfrm>
            <a:off x="720075"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900" name="Google Shape;6900;p64"/>
          <p:cNvSpPr txBox="1"/>
          <p:nvPr>
            <p:ph idx="2" type="subTitle"/>
          </p:nvPr>
        </p:nvSpPr>
        <p:spPr>
          <a:xfrm>
            <a:off x="5102475" y="1711750"/>
            <a:ext cx="3132000" cy="2623500"/>
          </a:xfrm>
          <a:prstGeom prst="rect">
            <a:avLst/>
          </a:prstGeom>
          <a:noFill/>
          <a:ln>
            <a:noFill/>
          </a:ln>
        </p:spPr>
        <p:txBody>
          <a:bodyPr anchorCtr="0" anchor="t" bIns="91425" lIns="91425" spcFirstLastPara="1" rIns="91425" wrap="square" tIns="91425">
            <a:noAutofit/>
          </a:bodyPr>
          <a:lstStyle>
            <a:lvl1pPr lvl="0" algn="l">
              <a:lnSpc>
                <a:spcPct val="15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0_2">
    <p:spTree>
      <p:nvGrpSpPr>
        <p:cNvPr id="6901" name="Shape 6901"/>
        <p:cNvGrpSpPr/>
        <p:nvPr/>
      </p:nvGrpSpPr>
      <p:grpSpPr>
        <a:xfrm>
          <a:off x="0" y="0"/>
          <a:ext cx="0" cy="0"/>
          <a:chOff x="0" y="0"/>
          <a:chExt cx="0" cy="0"/>
        </a:xfrm>
      </p:grpSpPr>
      <p:grpSp>
        <p:nvGrpSpPr>
          <p:cNvPr id="6902" name="Google Shape;6902;p65"/>
          <p:cNvGrpSpPr/>
          <p:nvPr/>
        </p:nvGrpSpPr>
        <p:grpSpPr>
          <a:xfrm rot="-2555816">
            <a:off x="4319062" y="3173833"/>
            <a:ext cx="8730975" cy="3837809"/>
            <a:chOff x="5270825" y="560825"/>
            <a:chExt cx="1890175" cy="830850"/>
          </a:xfrm>
        </p:grpSpPr>
        <p:sp>
          <p:nvSpPr>
            <p:cNvPr id="6903" name="Google Shape;6903;p65"/>
            <p:cNvSpPr/>
            <p:nvPr/>
          </p:nvSpPr>
          <p:spPr>
            <a:xfrm>
              <a:off x="5270825" y="689775"/>
              <a:ext cx="1890175" cy="701900"/>
            </a:xfrm>
            <a:custGeom>
              <a:rect b="b" l="l" r="r" t="t"/>
              <a:pathLst>
                <a:path extrusionOk="0" h="28076" w="75607">
                  <a:moveTo>
                    <a:pt x="18" y="1"/>
                  </a:moveTo>
                  <a:lnTo>
                    <a:pt x="0" y="117"/>
                  </a:lnTo>
                  <a:cubicBezTo>
                    <a:pt x="2471" y="518"/>
                    <a:pt x="7092" y="5353"/>
                    <a:pt x="11160" y="9627"/>
                  </a:cubicBezTo>
                  <a:cubicBezTo>
                    <a:pt x="14658" y="13302"/>
                    <a:pt x="17691" y="16487"/>
                    <a:pt x="18957" y="16487"/>
                  </a:cubicBezTo>
                  <a:lnTo>
                    <a:pt x="19038" y="16487"/>
                  </a:lnTo>
                  <a:cubicBezTo>
                    <a:pt x="20313" y="16335"/>
                    <a:pt x="19983" y="13177"/>
                    <a:pt x="19609" y="9520"/>
                  </a:cubicBezTo>
                  <a:cubicBezTo>
                    <a:pt x="19252" y="6085"/>
                    <a:pt x="18859" y="2204"/>
                    <a:pt x="20028" y="1277"/>
                  </a:cubicBezTo>
                  <a:cubicBezTo>
                    <a:pt x="20980" y="526"/>
                    <a:pt x="22208" y="258"/>
                    <a:pt x="23468" y="258"/>
                  </a:cubicBezTo>
                  <a:cubicBezTo>
                    <a:pt x="24724" y="258"/>
                    <a:pt x="26012" y="523"/>
                    <a:pt x="27093" y="839"/>
                  </a:cubicBezTo>
                  <a:cubicBezTo>
                    <a:pt x="32714" y="2463"/>
                    <a:pt x="38941" y="7075"/>
                    <a:pt x="40154" y="10519"/>
                  </a:cubicBezTo>
                  <a:cubicBezTo>
                    <a:pt x="41242" y="13596"/>
                    <a:pt x="41010" y="16130"/>
                    <a:pt x="40823" y="18173"/>
                  </a:cubicBezTo>
                  <a:cubicBezTo>
                    <a:pt x="40662" y="19957"/>
                    <a:pt x="40520" y="21500"/>
                    <a:pt x="41314" y="22812"/>
                  </a:cubicBezTo>
                  <a:cubicBezTo>
                    <a:pt x="43455" y="26336"/>
                    <a:pt x="46470" y="28075"/>
                    <a:pt x="50476" y="28075"/>
                  </a:cubicBezTo>
                  <a:cubicBezTo>
                    <a:pt x="51635" y="28075"/>
                    <a:pt x="52875" y="27932"/>
                    <a:pt x="54205" y="27638"/>
                  </a:cubicBezTo>
                  <a:cubicBezTo>
                    <a:pt x="61279" y="26077"/>
                    <a:pt x="75463" y="11955"/>
                    <a:pt x="75606" y="11812"/>
                  </a:cubicBezTo>
                  <a:lnTo>
                    <a:pt x="75526" y="11723"/>
                  </a:lnTo>
                  <a:cubicBezTo>
                    <a:pt x="75383" y="11866"/>
                    <a:pt x="61216" y="25970"/>
                    <a:pt x="54178" y="27522"/>
                  </a:cubicBezTo>
                  <a:cubicBezTo>
                    <a:pt x="52862" y="27811"/>
                    <a:pt x="51630" y="27956"/>
                    <a:pt x="50481" y="27956"/>
                  </a:cubicBezTo>
                  <a:cubicBezTo>
                    <a:pt x="46521" y="27956"/>
                    <a:pt x="43537" y="26234"/>
                    <a:pt x="41421" y="22749"/>
                  </a:cubicBezTo>
                  <a:cubicBezTo>
                    <a:pt x="40645" y="21465"/>
                    <a:pt x="40778" y="20020"/>
                    <a:pt x="40948" y="18182"/>
                  </a:cubicBezTo>
                  <a:cubicBezTo>
                    <a:pt x="41135" y="16130"/>
                    <a:pt x="41367" y="13579"/>
                    <a:pt x="40270" y="10474"/>
                  </a:cubicBezTo>
                  <a:cubicBezTo>
                    <a:pt x="39039" y="7004"/>
                    <a:pt x="32785" y="2356"/>
                    <a:pt x="27129" y="723"/>
                  </a:cubicBezTo>
                  <a:cubicBezTo>
                    <a:pt x="26032" y="404"/>
                    <a:pt x="24729" y="135"/>
                    <a:pt x="23458" y="135"/>
                  </a:cubicBezTo>
                  <a:cubicBezTo>
                    <a:pt x="22177" y="135"/>
                    <a:pt x="20929" y="408"/>
                    <a:pt x="19957" y="1178"/>
                  </a:cubicBezTo>
                  <a:cubicBezTo>
                    <a:pt x="18726" y="2151"/>
                    <a:pt x="19109" y="5898"/>
                    <a:pt x="19484" y="9528"/>
                  </a:cubicBezTo>
                  <a:cubicBezTo>
                    <a:pt x="19841" y="12972"/>
                    <a:pt x="20171" y="16228"/>
                    <a:pt x="19020" y="16362"/>
                  </a:cubicBezTo>
                  <a:cubicBezTo>
                    <a:pt x="18998" y="16365"/>
                    <a:pt x="18975" y="16366"/>
                    <a:pt x="18951" y="16366"/>
                  </a:cubicBezTo>
                  <a:cubicBezTo>
                    <a:pt x="17745" y="16366"/>
                    <a:pt x="14583" y="13055"/>
                    <a:pt x="11250" y="9546"/>
                  </a:cubicBezTo>
                  <a:cubicBezTo>
                    <a:pt x="7164" y="5255"/>
                    <a:pt x="2534" y="402"/>
                    <a:pt x="1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4" name="Google Shape;6904;p65"/>
            <p:cNvSpPr/>
            <p:nvPr/>
          </p:nvSpPr>
          <p:spPr>
            <a:xfrm>
              <a:off x="5271500" y="691075"/>
              <a:ext cx="1882350" cy="687000"/>
            </a:xfrm>
            <a:custGeom>
              <a:rect b="b" l="l" r="r" t="t"/>
              <a:pathLst>
                <a:path extrusionOk="0" h="27480" w="75294">
                  <a:moveTo>
                    <a:pt x="24087" y="0"/>
                  </a:moveTo>
                  <a:cubicBezTo>
                    <a:pt x="22729" y="0"/>
                    <a:pt x="21392" y="297"/>
                    <a:pt x="20349" y="1153"/>
                  </a:cubicBezTo>
                  <a:cubicBezTo>
                    <a:pt x="19136" y="2152"/>
                    <a:pt x="19439" y="5810"/>
                    <a:pt x="19733" y="9352"/>
                  </a:cubicBezTo>
                  <a:cubicBezTo>
                    <a:pt x="20019" y="12777"/>
                    <a:pt x="20295" y="16016"/>
                    <a:pt x="19118" y="16230"/>
                  </a:cubicBezTo>
                  <a:cubicBezTo>
                    <a:pt x="19076" y="16237"/>
                    <a:pt x="19033" y="16241"/>
                    <a:pt x="18987" y="16241"/>
                  </a:cubicBezTo>
                  <a:cubicBezTo>
                    <a:pt x="17775" y="16241"/>
                    <a:pt x="15102" y="13658"/>
                    <a:pt x="11767" y="10297"/>
                  </a:cubicBezTo>
                  <a:cubicBezTo>
                    <a:pt x="11428" y="9958"/>
                    <a:pt x="11098" y="9619"/>
                    <a:pt x="10759" y="9280"/>
                  </a:cubicBezTo>
                  <a:cubicBezTo>
                    <a:pt x="6646" y="5132"/>
                    <a:pt x="2400" y="841"/>
                    <a:pt x="18" y="413"/>
                  </a:cubicBezTo>
                  <a:lnTo>
                    <a:pt x="0" y="538"/>
                  </a:lnTo>
                  <a:cubicBezTo>
                    <a:pt x="2346" y="957"/>
                    <a:pt x="6575" y="5230"/>
                    <a:pt x="10670" y="9361"/>
                  </a:cubicBezTo>
                  <a:cubicBezTo>
                    <a:pt x="11009" y="9708"/>
                    <a:pt x="11348" y="10047"/>
                    <a:pt x="11678" y="10377"/>
                  </a:cubicBezTo>
                  <a:cubicBezTo>
                    <a:pt x="15038" y="13755"/>
                    <a:pt x="17723" y="16359"/>
                    <a:pt x="18989" y="16359"/>
                  </a:cubicBezTo>
                  <a:cubicBezTo>
                    <a:pt x="19040" y="16359"/>
                    <a:pt x="19089" y="16354"/>
                    <a:pt x="19136" y="16346"/>
                  </a:cubicBezTo>
                  <a:cubicBezTo>
                    <a:pt x="20420" y="16114"/>
                    <a:pt x="20144" y="12822"/>
                    <a:pt x="19858" y="9343"/>
                  </a:cubicBezTo>
                  <a:cubicBezTo>
                    <a:pt x="19564" y="5837"/>
                    <a:pt x="19261" y="2206"/>
                    <a:pt x="20429" y="1242"/>
                  </a:cubicBezTo>
                  <a:cubicBezTo>
                    <a:pt x="21444" y="409"/>
                    <a:pt x="22752" y="120"/>
                    <a:pt x="24083" y="120"/>
                  </a:cubicBezTo>
                  <a:cubicBezTo>
                    <a:pt x="25303" y="120"/>
                    <a:pt x="26543" y="363"/>
                    <a:pt x="27593" y="654"/>
                  </a:cubicBezTo>
                  <a:cubicBezTo>
                    <a:pt x="33142" y="2197"/>
                    <a:pt x="39217" y="6747"/>
                    <a:pt x="40341" y="10190"/>
                  </a:cubicBezTo>
                  <a:cubicBezTo>
                    <a:pt x="41322" y="13197"/>
                    <a:pt x="41099" y="15685"/>
                    <a:pt x="40912" y="17693"/>
                  </a:cubicBezTo>
                  <a:cubicBezTo>
                    <a:pt x="40751" y="19495"/>
                    <a:pt x="40618" y="21056"/>
                    <a:pt x="41403" y="22376"/>
                  </a:cubicBezTo>
                  <a:cubicBezTo>
                    <a:pt x="43437" y="25793"/>
                    <a:pt x="46345" y="27479"/>
                    <a:pt x="50234" y="27479"/>
                  </a:cubicBezTo>
                  <a:cubicBezTo>
                    <a:pt x="51448" y="27479"/>
                    <a:pt x="52759" y="27318"/>
                    <a:pt x="54169" y="26988"/>
                  </a:cubicBezTo>
                  <a:cubicBezTo>
                    <a:pt x="61145" y="25356"/>
                    <a:pt x="75151" y="11359"/>
                    <a:pt x="75294" y="11216"/>
                  </a:cubicBezTo>
                  <a:lnTo>
                    <a:pt x="75204" y="11136"/>
                  </a:lnTo>
                  <a:cubicBezTo>
                    <a:pt x="75062" y="11279"/>
                    <a:pt x="61082" y="25240"/>
                    <a:pt x="54142" y="26864"/>
                  </a:cubicBezTo>
                  <a:cubicBezTo>
                    <a:pt x="52741" y="27192"/>
                    <a:pt x="51438" y="27357"/>
                    <a:pt x="50231" y="27357"/>
                  </a:cubicBezTo>
                  <a:cubicBezTo>
                    <a:pt x="46390" y="27357"/>
                    <a:pt x="43517" y="25688"/>
                    <a:pt x="41501" y="22314"/>
                  </a:cubicBezTo>
                  <a:cubicBezTo>
                    <a:pt x="40742" y="21020"/>
                    <a:pt x="40867" y="19557"/>
                    <a:pt x="41037" y="17702"/>
                  </a:cubicBezTo>
                  <a:cubicBezTo>
                    <a:pt x="41215" y="15685"/>
                    <a:pt x="41447" y="13179"/>
                    <a:pt x="40457" y="10154"/>
                  </a:cubicBezTo>
                  <a:cubicBezTo>
                    <a:pt x="39324" y="6675"/>
                    <a:pt x="33204" y="2090"/>
                    <a:pt x="27629" y="538"/>
                  </a:cubicBezTo>
                  <a:cubicBezTo>
                    <a:pt x="26568" y="245"/>
                    <a:pt x="25319" y="0"/>
                    <a:pt x="2408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5" name="Google Shape;6905;p65"/>
            <p:cNvSpPr/>
            <p:nvPr/>
          </p:nvSpPr>
          <p:spPr>
            <a:xfrm>
              <a:off x="5271925" y="688675"/>
              <a:ext cx="1874575" cy="676000"/>
            </a:xfrm>
            <a:custGeom>
              <a:rect b="b" l="l" r="r" t="t"/>
              <a:pathLst>
                <a:path extrusionOk="0" h="27040" w="74983">
                  <a:moveTo>
                    <a:pt x="24729" y="0"/>
                  </a:moveTo>
                  <a:cubicBezTo>
                    <a:pt x="23091" y="0"/>
                    <a:pt x="21748" y="425"/>
                    <a:pt x="20760" y="1267"/>
                  </a:cubicBezTo>
                  <a:cubicBezTo>
                    <a:pt x="19547" y="2311"/>
                    <a:pt x="19770" y="5879"/>
                    <a:pt x="19993" y="9332"/>
                  </a:cubicBezTo>
                  <a:cubicBezTo>
                    <a:pt x="20207" y="12739"/>
                    <a:pt x="20412" y="15951"/>
                    <a:pt x="19217" y="16245"/>
                  </a:cubicBezTo>
                  <a:cubicBezTo>
                    <a:pt x="19154" y="16261"/>
                    <a:pt x="19087" y="16268"/>
                    <a:pt x="19015" y="16268"/>
                  </a:cubicBezTo>
                  <a:cubicBezTo>
                    <a:pt x="17701" y="16268"/>
                    <a:pt x="14987" y="13752"/>
                    <a:pt x="11839" y="10714"/>
                  </a:cubicBezTo>
                  <a:cubicBezTo>
                    <a:pt x="11331" y="10224"/>
                    <a:pt x="10804" y="9715"/>
                    <a:pt x="10287" y="9207"/>
                  </a:cubicBezTo>
                  <a:cubicBezTo>
                    <a:pt x="6353" y="5380"/>
                    <a:pt x="2285" y="1428"/>
                    <a:pt x="28" y="982"/>
                  </a:cubicBezTo>
                  <a:lnTo>
                    <a:pt x="1" y="1098"/>
                  </a:lnTo>
                  <a:cubicBezTo>
                    <a:pt x="2231" y="1535"/>
                    <a:pt x="6281" y="5478"/>
                    <a:pt x="10198" y="9296"/>
                  </a:cubicBezTo>
                  <a:cubicBezTo>
                    <a:pt x="10724" y="9804"/>
                    <a:pt x="11241" y="10313"/>
                    <a:pt x="11759" y="10804"/>
                  </a:cubicBezTo>
                  <a:cubicBezTo>
                    <a:pt x="15024" y="13962"/>
                    <a:pt x="17656" y="16388"/>
                    <a:pt x="19012" y="16388"/>
                  </a:cubicBezTo>
                  <a:cubicBezTo>
                    <a:pt x="19101" y="16388"/>
                    <a:pt x="19172" y="16379"/>
                    <a:pt x="19244" y="16361"/>
                  </a:cubicBezTo>
                  <a:cubicBezTo>
                    <a:pt x="20546" y="16040"/>
                    <a:pt x="20332" y="12784"/>
                    <a:pt x="20118" y="9332"/>
                  </a:cubicBezTo>
                  <a:cubicBezTo>
                    <a:pt x="19895" y="5906"/>
                    <a:pt x="19672" y="2364"/>
                    <a:pt x="20840" y="1365"/>
                  </a:cubicBezTo>
                  <a:cubicBezTo>
                    <a:pt x="21923" y="437"/>
                    <a:pt x="23329" y="123"/>
                    <a:pt x="24734" y="123"/>
                  </a:cubicBezTo>
                  <a:cubicBezTo>
                    <a:pt x="25842" y="123"/>
                    <a:pt x="26949" y="318"/>
                    <a:pt x="27897" y="562"/>
                  </a:cubicBezTo>
                  <a:cubicBezTo>
                    <a:pt x="33446" y="1981"/>
                    <a:pt x="39476" y="6486"/>
                    <a:pt x="40538" y="10010"/>
                  </a:cubicBezTo>
                  <a:cubicBezTo>
                    <a:pt x="41412" y="12927"/>
                    <a:pt x="41207" y="15273"/>
                    <a:pt x="41020" y="17343"/>
                  </a:cubicBezTo>
                  <a:cubicBezTo>
                    <a:pt x="40859" y="19180"/>
                    <a:pt x="40717" y="20759"/>
                    <a:pt x="41493" y="22089"/>
                  </a:cubicBezTo>
                  <a:cubicBezTo>
                    <a:pt x="43420" y="25398"/>
                    <a:pt x="46221" y="27040"/>
                    <a:pt x="49994" y="27040"/>
                  </a:cubicBezTo>
                  <a:cubicBezTo>
                    <a:pt x="51261" y="27040"/>
                    <a:pt x="52644" y="26852"/>
                    <a:pt x="54134" y="26478"/>
                  </a:cubicBezTo>
                  <a:cubicBezTo>
                    <a:pt x="61012" y="24774"/>
                    <a:pt x="74840" y="10920"/>
                    <a:pt x="74982" y="10777"/>
                  </a:cubicBezTo>
                  <a:lnTo>
                    <a:pt x="74893" y="10688"/>
                  </a:lnTo>
                  <a:cubicBezTo>
                    <a:pt x="74759" y="10830"/>
                    <a:pt x="60949" y="24667"/>
                    <a:pt x="54107" y="26362"/>
                  </a:cubicBezTo>
                  <a:cubicBezTo>
                    <a:pt x="52626" y="26729"/>
                    <a:pt x="51259" y="26913"/>
                    <a:pt x="50001" y="26913"/>
                  </a:cubicBezTo>
                  <a:cubicBezTo>
                    <a:pt x="46270" y="26913"/>
                    <a:pt x="43501" y="25295"/>
                    <a:pt x="41600" y="22026"/>
                  </a:cubicBezTo>
                  <a:cubicBezTo>
                    <a:pt x="40841" y="20724"/>
                    <a:pt x="40975" y="19243"/>
                    <a:pt x="41145" y="17361"/>
                  </a:cubicBezTo>
                  <a:cubicBezTo>
                    <a:pt x="41314" y="15380"/>
                    <a:pt x="41537" y="12918"/>
                    <a:pt x="40654" y="9974"/>
                  </a:cubicBezTo>
                  <a:cubicBezTo>
                    <a:pt x="39584" y="6414"/>
                    <a:pt x="33517" y="1865"/>
                    <a:pt x="27924" y="446"/>
                  </a:cubicBezTo>
                  <a:cubicBezTo>
                    <a:pt x="26765" y="148"/>
                    <a:pt x="25696" y="0"/>
                    <a:pt x="2472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6" name="Google Shape;6906;p65"/>
            <p:cNvSpPr/>
            <p:nvPr/>
          </p:nvSpPr>
          <p:spPr>
            <a:xfrm>
              <a:off x="5272600" y="686175"/>
              <a:ext cx="1866525" cy="664900"/>
            </a:xfrm>
            <a:custGeom>
              <a:rect b="b" l="l" r="r" t="t"/>
              <a:pathLst>
                <a:path extrusionOk="0" h="26596" w="74661">
                  <a:moveTo>
                    <a:pt x="25388" y="0"/>
                  </a:moveTo>
                  <a:cubicBezTo>
                    <a:pt x="23642" y="0"/>
                    <a:pt x="22204" y="470"/>
                    <a:pt x="21161" y="1394"/>
                  </a:cubicBezTo>
                  <a:cubicBezTo>
                    <a:pt x="19948" y="2464"/>
                    <a:pt x="20100" y="5952"/>
                    <a:pt x="20242" y="9333"/>
                  </a:cubicBezTo>
                  <a:cubicBezTo>
                    <a:pt x="20394" y="12706"/>
                    <a:pt x="20528" y="15890"/>
                    <a:pt x="19306" y="16256"/>
                  </a:cubicBezTo>
                  <a:cubicBezTo>
                    <a:pt x="19212" y="16285"/>
                    <a:pt x="19111" y="16299"/>
                    <a:pt x="19002" y="16299"/>
                  </a:cubicBezTo>
                  <a:cubicBezTo>
                    <a:pt x="17596" y="16299"/>
                    <a:pt x="14949" y="13960"/>
                    <a:pt x="11910" y="11144"/>
                  </a:cubicBezTo>
                  <a:cubicBezTo>
                    <a:pt x="11214" y="10502"/>
                    <a:pt x="10492" y="9824"/>
                    <a:pt x="9805" y="9182"/>
                  </a:cubicBezTo>
                  <a:cubicBezTo>
                    <a:pt x="5880" y="5497"/>
                    <a:pt x="2168" y="2009"/>
                    <a:pt x="27" y="1545"/>
                  </a:cubicBezTo>
                  <a:lnTo>
                    <a:pt x="1" y="1661"/>
                  </a:lnTo>
                  <a:cubicBezTo>
                    <a:pt x="2106" y="2125"/>
                    <a:pt x="5808" y="5596"/>
                    <a:pt x="9716" y="9271"/>
                  </a:cubicBezTo>
                  <a:cubicBezTo>
                    <a:pt x="10411" y="9913"/>
                    <a:pt x="11125" y="10591"/>
                    <a:pt x="11830" y="11234"/>
                  </a:cubicBezTo>
                  <a:cubicBezTo>
                    <a:pt x="14891" y="14071"/>
                    <a:pt x="17560" y="16425"/>
                    <a:pt x="19021" y="16425"/>
                  </a:cubicBezTo>
                  <a:cubicBezTo>
                    <a:pt x="19135" y="16425"/>
                    <a:pt x="19242" y="16411"/>
                    <a:pt x="19341" y="16381"/>
                  </a:cubicBezTo>
                  <a:cubicBezTo>
                    <a:pt x="20653" y="15980"/>
                    <a:pt x="20519" y="12750"/>
                    <a:pt x="20367" y="9325"/>
                  </a:cubicBezTo>
                  <a:cubicBezTo>
                    <a:pt x="20225" y="5979"/>
                    <a:pt x="20073" y="2518"/>
                    <a:pt x="21242" y="1483"/>
                  </a:cubicBezTo>
                  <a:cubicBezTo>
                    <a:pt x="22265" y="579"/>
                    <a:pt x="23672" y="123"/>
                    <a:pt x="25388" y="123"/>
                  </a:cubicBezTo>
                  <a:cubicBezTo>
                    <a:pt x="26245" y="123"/>
                    <a:pt x="27180" y="237"/>
                    <a:pt x="28182" y="466"/>
                  </a:cubicBezTo>
                  <a:cubicBezTo>
                    <a:pt x="33651" y="1733"/>
                    <a:pt x="39744" y="6283"/>
                    <a:pt x="40725" y="9833"/>
                  </a:cubicBezTo>
                  <a:cubicBezTo>
                    <a:pt x="41501" y="12670"/>
                    <a:pt x="41296" y="14972"/>
                    <a:pt x="41118" y="17006"/>
                  </a:cubicBezTo>
                  <a:cubicBezTo>
                    <a:pt x="40948" y="18861"/>
                    <a:pt x="40805" y="20458"/>
                    <a:pt x="41573" y="21805"/>
                  </a:cubicBezTo>
                  <a:cubicBezTo>
                    <a:pt x="43402" y="25008"/>
                    <a:pt x="46096" y="26596"/>
                    <a:pt x="49753" y="26596"/>
                  </a:cubicBezTo>
                  <a:cubicBezTo>
                    <a:pt x="51074" y="26596"/>
                    <a:pt x="52519" y="26390"/>
                    <a:pt x="54098" y="25980"/>
                  </a:cubicBezTo>
                  <a:cubicBezTo>
                    <a:pt x="60878" y="24205"/>
                    <a:pt x="74527" y="10475"/>
                    <a:pt x="74661" y="10342"/>
                  </a:cubicBezTo>
                  <a:lnTo>
                    <a:pt x="74572" y="10252"/>
                  </a:lnTo>
                  <a:cubicBezTo>
                    <a:pt x="74438" y="10386"/>
                    <a:pt x="60815" y="24089"/>
                    <a:pt x="54062" y="25864"/>
                  </a:cubicBezTo>
                  <a:cubicBezTo>
                    <a:pt x="52503" y="26271"/>
                    <a:pt x="51072" y="26475"/>
                    <a:pt x="49765" y="26475"/>
                  </a:cubicBezTo>
                  <a:cubicBezTo>
                    <a:pt x="46147" y="26475"/>
                    <a:pt x="43482" y="24908"/>
                    <a:pt x="41680" y="21743"/>
                  </a:cubicBezTo>
                  <a:cubicBezTo>
                    <a:pt x="40930" y="20431"/>
                    <a:pt x="41064" y="18924"/>
                    <a:pt x="41234" y="17014"/>
                  </a:cubicBezTo>
                  <a:cubicBezTo>
                    <a:pt x="41421" y="14972"/>
                    <a:pt x="41626" y="12661"/>
                    <a:pt x="40841" y="9806"/>
                  </a:cubicBezTo>
                  <a:cubicBezTo>
                    <a:pt x="39851" y="6220"/>
                    <a:pt x="33713" y="1626"/>
                    <a:pt x="28209" y="350"/>
                  </a:cubicBezTo>
                  <a:cubicBezTo>
                    <a:pt x="27199" y="116"/>
                    <a:pt x="26255" y="0"/>
                    <a:pt x="253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7" name="Google Shape;6907;p65"/>
            <p:cNvSpPr/>
            <p:nvPr/>
          </p:nvSpPr>
          <p:spPr>
            <a:xfrm>
              <a:off x="5273275" y="683450"/>
              <a:ext cx="1858500" cy="654700"/>
            </a:xfrm>
            <a:custGeom>
              <a:rect b="b" l="l" r="r" t="t"/>
              <a:pathLst>
                <a:path extrusionOk="0" h="26188" w="74340">
                  <a:moveTo>
                    <a:pt x="26021" y="0"/>
                  </a:moveTo>
                  <a:cubicBezTo>
                    <a:pt x="24181" y="0"/>
                    <a:pt x="22663" y="514"/>
                    <a:pt x="21563" y="1521"/>
                  </a:cubicBezTo>
                  <a:cubicBezTo>
                    <a:pt x="20358" y="2627"/>
                    <a:pt x="20430" y="6044"/>
                    <a:pt x="20501" y="9344"/>
                  </a:cubicBezTo>
                  <a:cubicBezTo>
                    <a:pt x="20572" y="12690"/>
                    <a:pt x="20644" y="15848"/>
                    <a:pt x="19404" y="16285"/>
                  </a:cubicBezTo>
                  <a:cubicBezTo>
                    <a:pt x="19280" y="16329"/>
                    <a:pt x="19144" y="16350"/>
                    <a:pt x="18997" y="16350"/>
                  </a:cubicBezTo>
                  <a:cubicBezTo>
                    <a:pt x="17486" y="16350"/>
                    <a:pt x="14819" y="14104"/>
                    <a:pt x="11981" y="11584"/>
                  </a:cubicBezTo>
                  <a:cubicBezTo>
                    <a:pt x="11089" y="10798"/>
                    <a:pt x="10188" y="9978"/>
                    <a:pt x="9323" y="9193"/>
                  </a:cubicBezTo>
                  <a:cubicBezTo>
                    <a:pt x="5585" y="5803"/>
                    <a:pt x="2052" y="2609"/>
                    <a:pt x="27" y="2118"/>
                  </a:cubicBezTo>
                  <a:lnTo>
                    <a:pt x="0" y="2243"/>
                  </a:lnTo>
                  <a:cubicBezTo>
                    <a:pt x="1990" y="2716"/>
                    <a:pt x="5514" y="5910"/>
                    <a:pt x="9234" y="9282"/>
                  </a:cubicBezTo>
                  <a:cubicBezTo>
                    <a:pt x="10108" y="10067"/>
                    <a:pt x="11009" y="10888"/>
                    <a:pt x="11892" y="11673"/>
                  </a:cubicBezTo>
                  <a:cubicBezTo>
                    <a:pt x="14756" y="14206"/>
                    <a:pt x="17441" y="16472"/>
                    <a:pt x="19011" y="16472"/>
                  </a:cubicBezTo>
                  <a:cubicBezTo>
                    <a:pt x="19163" y="16472"/>
                    <a:pt x="19314" y="16445"/>
                    <a:pt x="19448" y="16401"/>
                  </a:cubicBezTo>
                  <a:cubicBezTo>
                    <a:pt x="20769" y="15928"/>
                    <a:pt x="20697" y="12725"/>
                    <a:pt x="20626" y="9335"/>
                  </a:cubicBezTo>
                  <a:cubicBezTo>
                    <a:pt x="20554" y="6061"/>
                    <a:pt x="20474" y="2680"/>
                    <a:pt x="21643" y="1610"/>
                  </a:cubicBezTo>
                  <a:cubicBezTo>
                    <a:pt x="22723" y="623"/>
                    <a:pt x="24216" y="119"/>
                    <a:pt x="26029" y="119"/>
                  </a:cubicBezTo>
                  <a:cubicBezTo>
                    <a:pt x="26790" y="119"/>
                    <a:pt x="27608" y="208"/>
                    <a:pt x="28476" y="388"/>
                  </a:cubicBezTo>
                  <a:cubicBezTo>
                    <a:pt x="33954" y="1521"/>
                    <a:pt x="39993" y="6026"/>
                    <a:pt x="40912" y="9674"/>
                  </a:cubicBezTo>
                  <a:cubicBezTo>
                    <a:pt x="41599" y="12413"/>
                    <a:pt x="41394" y="14679"/>
                    <a:pt x="41216" y="16668"/>
                  </a:cubicBezTo>
                  <a:cubicBezTo>
                    <a:pt x="41046" y="18551"/>
                    <a:pt x="40903" y="20174"/>
                    <a:pt x="41653" y="21530"/>
                  </a:cubicBezTo>
                  <a:cubicBezTo>
                    <a:pt x="42830" y="23645"/>
                    <a:pt x="44347" y="25001"/>
                    <a:pt x="46301" y="25679"/>
                  </a:cubicBezTo>
                  <a:cubicBezTo>
                    <a:pt x="47264" y="26018"/>
                    <a:pt x="48317" y="26187"/>
                    <a:pt x="49485" y="26187"/>
                  </a:cubicBezTo>
                  <a:cubicBezTo>
                    <a:pt x="50850" y="26187"/>
                    <a:pt x="52367" y="25955"/>
                    <a:pt x="54053" y="25491"/>
                  </a:cubicBezTo>
                  <a:cubicBezTo>
                    <a:pt x="60744" y="23645"/>
                    <a:pt x="74206" y="10049"/>
                    <a:pt x="74339" y="9906"/>
                  </a:cubicBezTo>
                  <a:lnTo>
                    <a:pt x="74259" y="9826"/>
                  </a:lnTo>
                  <a:cubicBezTo>
                    <a:pt x="74116" y="9960"/>
                    <a:pt x="60681" y="23529"/>
                    <a:pt x="54026" y="25366"/>
                  </a:cubicBezTo>
                  <a:cubicBezTo>
                    <a:pt x="52336" y="25834"/>
                    <a:pt x="50812" y="26069"/>
                    <a:pt x="49442" y="26069"/>
                  </a:cubicBezTo>
                  <a:cubicBezTo>
                    <a:pt x="45971" y="26069"/>
                    <a:pt x="43480" y="24559"/>
                    <a:pt x="41760" y="21477"/>
                  </a:cubicBezTo>
                  <a:cubicBezTo>
                    <a:pt x="41028" y="20148"/>
                    <a:pt x="41162" y="18622"/>
                    <a:pt x="41341" y="16686"/>
                  </a:cubicBezTo>
                  <a:cubicBezTo>
                    <a:pt x="41519" y="14679"/>
                    <a:pt x="41724" y="12404"/>
                    <a:pt x="41028" y="9639"/>
                  </a:cubicBezTo>
                  <a:cubicBezTo>
                    <a:pt x="40109" y="5963"/>
                    <a:pt x="34016" y="1405"/>
                    <a:pt x="28494" y="272"/>
                  </a:cubicBezTo>
                  <a:cubicBezTo>
                    <a:pt x="27618" y="90"/>
                    <a:pt x="26791" y="0"/>
                    <a:pt x="260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8" name="Google Shape;6908;p65"/>
            <p:cNvSpPr/>
            <p:nvPr/>
          </p:nvSpPr>
          <p:spPr>
            <a:xfrm>
              <a:off x="5273950" y="680400"/>
              <a:ext cx="1850475" cy="644575"/>
            </a:xfrm>
            <a:custGeom>
              <a:rect b="b" l="l" r="r" t="t"/>
              <a:pathLst>
                <a:path extrusionOk="0" h="25783" w="74019">
                  <a:moveTo>
                    <a:pt x="26688" y="1"/>
                  </a:moveTo>
                  <a:cubicBezTo>
                    <a:pt x="24741" y="1"/>
                    <a:pt x="23129" y="564"/>
                    <a:pt x="21964" y="1669"/>
                  </a:cubicBezTo>
                  <a:cubicBezTo>
                    <a:pt x="20759" y="2802"/>
                    <a:pt x="20759" y="6139"/>
                    <a:pt x="20759" y="9368"/>
                  </a:cubicBezTo>
                  <a:cubicBezTo>
                    <a:pt x="20751" y="12687"/>
                    <a:pt x="20751" y="15818"/>
                    <a:pt x="19502" y="16327"/>
                  </a:cubicBezTo>
                  <a:cubicBezTo>
                    <a:pt x="19340" y="16393"/>
                    <a:pt x="19161" y="16424"/>
                    <a:pt x="18967" y="16424"/>
                  </a:cubicBezTo>
                  <a:cubicBezTo>
                    <a:pt x="17356" y="16424"/>
                    <a:pt x="14679" y="14273"/>
                    <a:pt x="12044" y="12036"/>
                  </a:cubicBezTo>
                  <a:cubicBezTo>
                    <a:pt x="10964" y="11117"/>
                    <a:pt x="9876" y="10162"/>
                    <a:pt x="8832" y="9243"/>
                  </a:cubicBezTo>
                  <a:cubicBezTo>
                    <a:pt x="5130" y="6005"/>
                    <a:pt x="1945" y="3204"/>
                    <a:pt x="36" y="2713"/>
                  </a:cubicBezTo>
                  <a:lnTo>
                    <a:pt x="0" y="2829"/>
                  </a:lnTo>
                  <a:cubicBezTo>
                    <a:pt x="1882" y="3320"/>
                    <a:pt x="5219" y="6246"/>
                    <a:pt x="8752" y="9341"/>
                  </a:cubicBezTo>
                  <a:cubicBezTo>
                    <a:pt x="9795" y="10260"/>
                    <a:pt x="10884" y="11206"/>
                    <a:pt x="11963" y="12125"/>
                  </a:cubicBezTo>
                  <a:cubicBezTo>
                    <a:pt x="15217" y="14888"/>
                    <a:pt x="17486" y="16551"/>
                    <a:pt x="18953" y="16551"/>
                  </a:cubicBezTo>
                  <a:cubicBezTo>
                    <a:pt x="19168" y="16551"/>
                    <a:pt x="19365" y="16515"/>
                    <a:pt x="19546" y="16443"/>
                  </a:cubicBezTo>
                  <a:cubicBezTo>
                    <a:pt x="20875" y="15898"/>
                    <a:pt x="20875" y="12723"/>
                    <a:pt x="20875" y="9368"/>
                  </a:cubicBezTo>
                  <a:cubicBezTo>
                    <a:pt x="20875" y="6166"/>
                    <a:pt x="20884" y="2856"/>
                    <a:pt x="22044" y="1759"/>
                  </a:cubicBezTo>
                  <a:cubicBezTo>
                    <a:pt x="23185" y="677"/>
                    <a:pt x="24765" y="124"/>
                    <a:pt x="26674" y="124"/>
                  </a:cubicBezTo>
                  <a:cubicBezTo>
                    <a:pt x="27332" y="124"/>
                    <a:pt x="28030" y="190"/>
                    <a:pt x="28762" y="322"/>
                  </a:cubicBezTo>
                  <a:cubicBezTo>
                    <a:pt x="31295" y="777"/>
                    <a:pt x="34141" y="2053"/>
                    <a:pt x="36559" y="3828"/>
                  </a:cubicBezTo>
                  <a:cubicBezTo>
                    <a:pt x="39030" y="5639"/>
                    <a:pt x="40689" y="7718"/>
                    <a:pt x="41099" y="9520"/>
                  </a:cubicBezTo>
                  <a:cubicBezTo>
                    <a:pt x="41697" y="12169"/>
                    <a:pt x="41501" y="14391"/>
                    <a:pt x="41322" y="16344"/>
                  </a:cubicBezTo>
                  <a:cubicBezTo>
                    <a:pt x="41144" y="18254"/>
                    <a:pt x="40992" y="19904"/>
                    <a:pt x="41742" y="21278"/>
                  </a:cubicBezTo>
                  <a:cubicBezTo>
                    <a:pt x="42866" y="23356"/>
                    <a:pt x="44356" y="24677"/>
                    <a:pt x="46283" y="25328"/>
                  </a:cubicBezTo>
                  <a:cubicBezTo>
                    <a:pt x="47175" y="25631"/>
                    <a:pt x="48165" y="25783"/>
                    <a:pt x="49253" y="25783"/>
                  </a:cubicBezTo>
                  <a:cubicBezTo>
                    <a:pt x="50663" y="25783"/>
                    <a:pt x="52242" y="25524"/>
                    <a:pt x="54017" y="25007"/>
                  </a:cubicBezTo>
                  <a:cubicBezTo>
                    <a:pt x="60601" y="23098"/>
                    <a:pt x="73893" y="9627"/>
                    <a:pt x="74018" y="9493"/>
                  </a:cubicBezTo>
                  <a:lnTo>
                    <a:pt x="73938" y="9404"/>
                  </a:lnTo>
                  <a:cubicBezTo>
                    <a:pt x="73804" y="9538"/>
                    <a:pt x="60538" y="22991"/>
                    <a:pt x="53981" y="24891"/>
                  </a:cubicBezTo>
                  <a:cubicBezTo>
                    <a:pt x="52213" y="25403"/>
                    <a:pt x="50630" y="25661"/>
                    <a:pt x="49218" y="25661"/>
                  </a:cubicBezTo>
                  <a:cubicBezTo>
                    <a:pt x="45859" y="25661"/>
                    <a:pt x="43469" y="24199"/>
                    <a:pt x="41849" y="21215"/>
                  </a:cubicBezTo>
                  <a:cubicBezTo>
                    <a:pt x="41117" y="19877"/>
                    <a:pt x="41260" y="18325"/>
                    <a:pt x="41438" y="16353"/>
                  </a:cubicBezTo>
                  <a:cubicBezTo>
                    <a:pt x="41617" y="14391"/>
                    <a:pt x="41822" y="12160"/>
                    <a:pt x="41215" y="9493"/>
                  </a:cubicBezTo>
                  <a:cubicBezTo>
                    <a:pt x="40359" y="5711"/>
                    <a:pt x="34319" y="1197"/>
                    <a:pt x="28788" y="197"/>
                  </a:cubicBezTo>
                  <a:cubicBezTo>
                    <a:pt x="28052" y="66"/>
                    <a:pt x="27351" y="1"/>
                    <a:pt x="2668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9" name="Google Shape;6909;p65"/>
            <p:cNvSpPr/>
            <p:nvPr/>
          </p:nvSpPr>
          <p:spPr>
            <a:xfrm>
              <a:off x="5274600" y="677100"/>
              <a:ext cx="1842675" cy="634725"/>
            </a:xfrm>
            <a:custGeom>
              <a:rect b="b" l="l" r="r" t="t"/>
              <a:pathLst>
                <a:path extrusionOk="0" h="25389" w="73707">
                  <a:moveTo>
                    <a:pt x="27317" y="1"/>
                  </a:moveTo>
                  <a:cubicBezTo>
                    <a:pt x="25284" y="1"/>
                    <a:pt x="23589" y="617"/>
                    <a:pt x="22366" y="1819"/>
                  </a:cubicBezTo>
                  <a:cubicBezTo>
                    <a:pt x="21162" y="2997"/>
                    <a:pt x="21090" y="6253"/>
                    <a:pt x="21019" y="9411"/>
                  </a:cubicBezTo>
                  <a:cubicBezTo>
                    <a:pt x="20939" y="12694"/>
                    <a:pt x="20867" y="15798"/>
                    <a:pt x="19592" y="16378"/>
                  </a:cubicBezTo>
                  <a:cubicBezTo>
                    <a:pt x="19386" y="16473"/>
                    <a:pt x="19156" y="16518"/>
                    <a:pt x="18904" y="16518"/>
                  </a:cubicBezTo>
                  <a:cubicBezTo>
                    <a:pt x="17394" y="16518"/>
                    <a:pt x="15066" y="14898"/>
                    <a:pt x="12116" y="12498"/>
                  </a:cubicBezTo>
                  <a:cubicBezTo>
                    <a:pt x="10831" y="11445"/>
                    <a:pt x="9555" y="10374"/>
                    <a:pt x="8333" y="9331"/>
                  </a:cubicBezTo>
                  <a:cubicBezTo>
                    <a:pt x="4845" y="6369"/>
                    <a:pt x="1839" y="3818"/>
                    <a:pt x="37" y="3309"/>
                  </a:cubicBezTo>
                  <a:lnTo>
                    <a:pt x="1" y="3425"/>
                  </a:lnTo>
                  <a:cubicBezTo>
                    <a:pt x="1776" y="3925"/>
                    <a:pt x="4774" y="6476"/>
                    <a:pt x="8253" y="9420"/>
                  </a:cubicBezTo>
                  <a:cubicBezTo>
                    <a:pt x="9484" y="10464"/>
                    <a:pt x="10751" y="11543"/>
                    <a:pt x="12035" y="12587"/>
                  </a:cubicBezTo>
                  <a:cubicBezTo>
                    <a:pt x="15079" y="15063"/>
                    <a:pt x="17352" y="16639"/>
                    <a:pt x="18892" y="16639"/>
                  </a:cubicBezTo>
                  <a:cubicBezTo>
                    <a:pt x="19166" y="16639"/>
                    <a:pt x="19417" y="16589"/>
                    <a:pt x="19645" y="16485"/>
                  </a:cubicBezTo>
                  <a:cubicBezTo>
                    <a:pt x="20992" y="15870"/>
                    <a:pt x="21064" y="12730"/>
                    <a:pt x="21135" y="9411"/>
                  </a:cubicBezTo>
                  <a:cubicBezTo>
                    <a:pt x="21206" y="6280"/>
                    <a:pt x="21287" y="3050"/>
                    <a:pt x="22446" y="1908"/>
                  </a:cubicBezTo>
                  <a:cubicBezTo>
                    <a:pt x="23657" y="726"/>
                    <a:pt x="25322" y="120"/>
                    <a:pt x="27327" y="120"/>
                  </a:cubicBezTo>
                  <a:cubicBezTo>
                    <a:pt x="27879" y="120"/>
                    <a:pt x="28456" y="166"/>
                    <a:pt x="29057" y="258"/>
                  </a:cubicBezTo>
                  <a:cubicBezTo>
                    <a:pt x="34463" y="1097"/>
                    <a:pt x="40520" y="5611"/>
                    <a:pt x="41288" y="9375"/>
                  </a:cubicBezTo>
                  <a:cubicBezTo>
                    <a:pt x="41805" y="11936"/>
                    <a:pt x="41609" y="14103"/>
                    <a:pt x="41421" y="16021"/>
                  </a:cubicBezTo>
                  <a:cubicBezTo>
                    <a:pt x="41243" y="17966"/>
                    <a:pt x="41091" y="19643"/>
                    <a:pt x="41823" y="21026"/>
                  </a:cubicBezTo>
                  <a:cubicBezTo>
                    <a:pt x="43375" y="23952"/>
                    <a:pt x="45703" y="25389"/>
                    <a:pt x="48986" y="25389"/>
                  </a:cubicBezTo>
                  <a:cubicBezTo>
                    <a:pt x="50458" y="25389"/>
                    <a:pt x="52109" y="25103"/>
                    <a:pt x="53973" y="24541"/>
                  </a:cubicBezTo>
                  <a:cubicBezTo>
                    <a:pt x="60468" y="22561"/>
                    <a:pt x="73573" y="9215"/>
                    <a:pt x="73707" y="9081"/>
                  </a:cubicBezTo>
                  <a:lnTo>
                    <a:pt x="73617" y="9001"/>
                  </a:lnTo>
                  <a:cubicBezTo>
                    <a:pt x="73484" y="9134"/>
                    <a:pt x="60405" y="22454"/>
                    <a:pt x="53938" y="24425"/>
                  </a:cubicBezTo>
                  <a:cubicBezTo>
                    <a:pt x="52090" y="24988"/>
                    <a:pt x="50449" y="25271"/>
                    <a:pt x="48999" y="25271"/>
                  </a:cubicBezTo>
                  <a:cubicBezTo>
                    <a:pt x="45757" y="25271"/>
                    <a:pt x="43464" y="23854"/>
                    <a:pt x="41930" y="20964"/>
                  </a:cubicBezTo>
                  <a:cubicBezTo>
                    <a:pt x="41216" y="19617"/>
                    <a:pt x="41368" y="17957"/>
                    <a:pt x="41546" y="16030"/>
                  </a:cubicBezTo>
                  <a:cubicBezTo>
                    <a:pt x="41725" y="14112"/>
                    <a:pt x="41930" y="11927"/>
                    <a:pt x="41403" y="9349"/>
                  </a:cubicBezTo>
                  <a:cubicBezTo>
                    <a:pt x="41029" y="7475"/>
                    <a:pt x="39378" y="5361"/>
                    <a:pt x="36881" y="3541"/>
                  </a:cubicBezTo>
                  <a:cubicBezTo>
                    <a:pt x="34454" y="1766"/>
                    <a:pt x="31608" y="535"/>
                    <a:pt x="29075" y="142"/>
                  </a:cubicBezTo>
                  <a:cubicBezTo>
                    <a:pt x="28465" y="48"/>
                    <a:pt x="27878" y="1"/>
                    <a:pt x="2731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0" name="Google Shape;6910;p65"/>
            <p:cNvSpPr/>
            <p:nvPr/>
          </p:nvSpPr>
          <p:spPr>
            <a:xfrm>
              <a:off x="5275275" y="673475"/>
              <a:ext cx="1834650" cy="625425"/>
            </a:xfrm>
            <a:custGeom>
              <a:rect b="b" l="l" r="r" t="t"/>
              <a:pathLst>
                <a:path extrusionOk="0" h="25017" w="73386">
                  <a:moveTo>
                    <a:pt x="27975" y="0"/>
                  </a:moveTo>
                  <a:cubicBezTo>
                    <a:pt x="25849" y="0"/>
                    <a:pt x="24064" y="679"/>
                    <a:pt x="22767" y="1991"/>
                  </a:cubicBezTo>
                  <a:cubicBezTo>
                    <a:pt x="21563" y="3195"/>
                    <a:pt x="21420" y="6380"/>
                    <a:pt x="21277" y="9458"/>
                  </a:cubicBezTo>
                  <a:cubicBezTo>
                    <a:pt x="21126" y="12714"/>
                    <a:pt x="20983" y="15792"/>
                    <a:pt x="19689" y="16443"/>
                  </a:cubicBezTo>
                  <a:cubicBezTo>
                    <a:pt x="19427" y="16574"/>
                    <a:pt x="19134" y="16636"/>
                    <a:pt x="18813" y="16636"/>
                  </a:cubicBezTo>
                  <a:cubicBezTo>
                    <a:pt x="17247" y="16636"/>
                    <a:pt x="14998" y="15162"/>
                    <a:pt x="12178" y="12964"/>
                  </a:cubicBezTo>
                  <a:cubicBezTo>
                    <a:pt x="10679" y="11795"/>
                    <a:pt x="9225" y="10609"/>
                    <a:pt x="7824" y="9449"/>
                  </a:cubicBezTo>
                  <a:cubicBezTo>
                    <a:pt x="4550" y="6764"/>
                    <a:pt x="1731" y="4435"/>
                    <a:pt x="36" y="3918"/>
                  </a:cubicBezTo>
                  <a:lnTo>
                    <a:pt x="1" y="4034"/>
                  </a:lnTo>
                  <a:cubicBezTo>
                    <a:pt x="1669" y="4542"/>
                    <a:pt x="4488" y="6862"/>
                    <a:pt x="7744" y="9547"/>
                  </a:cubicBezTo>
                  <a:cubicBezTo>
                    <a:pt x="9154" y="10698"/>
                    <a:pt x="10608" y="11893"/>
                    <a:pt x="12107" y="13062"/>
                  </a:cubicBezTo>
                  <a:cubicBezTo>
                    <a:pt x="14934" y="15271"/>
                    <a:pt x="17209" y="16757"/>
                    <a:pt x="18815" y="16757"/>
                  </a:cubicBezTo>
                  <a:cubicBezTo>
                    <a:pt x="19154" y="16757"/>
                    <a:pt x="19464" y="16690"/>
                    <a:pt x="19743" y="16550"/>
                  </a:cubicBezTo>
                  <a:cubicBezTo>
                    <a:pt x="21099" y="15863"/>
                    <a:pt x="21242" y="12759"/>
                    <a:pt x="21402" y="9467"/>
                  </a:cubicBezTo>
                  <a:cubicBezTo>
                    <a:pt x="21536" y="6407"/>
                    <a:pt x="21688" y="3249"/>
                    <a:pt x="22847" y="2080"/>
                  </a:cubicBezTo>
                  <a:cubicBezTo>
                    <a:pt x="24130" y="790"/>
                    <a:pt x="25882" y="128"/>
                    <a:pt x="27977" y="128"/>
                  </a:cubicBezTo>
                  <a:cubicBezTo>
                    <a:pt x="28417" y="128"/>
                    <a:pt x="28873" y="157"/>
                    <a:pt x="29342" y="216"/>
                  </a:cubicBezTo>
                  <a:cubicBezTo>
                    <a:pt x="34213" y="831"/>
                    <a:pt x="40707" y="4997"/>
                    <a:pt x="41475" y="9244"/>
                  </a:cubicBezTo>
                  <a:cubicBezTo>
                    <a:pt x="41921" y="11715"/>
                    <a:pt x="41715" y="13838"/>
                    <a:pt x="41537" y="15711"/>
                  </a:cubicBezTo>
                  <a:cubicBezTo>
                    <a:pt x="41350" y="17683"/>
                    <a:pt x="41180" y="19387"/>
                    <a:pt x="41903" y="20788"/>
                  </a:cubicBezTo>
                  <a:cubicBezTo>
                    <a:pt x="43375" y="23624"/>
                    <a:pt x="45605" y="25016"/>
                    <a:pt x="48772" y="25016"/>
                  </a:cubicBezTo>
                  <a:cubicBezTo>
                    <a:pt x="50280" y="25016"/>
                    <a:pt x="51993" y="24704"/>
                    <a:pt x="53928" y="24079"/>
                  </a:cubicBezTo>
                  <a:cubicBezTo>
                    <a:pt x="60334" y="22045"/>
                    <a:pt x="73251" y="8824"/>
                    <a:pt x="73385" y="8691"/>
                  </a:cubicBezTo>
                  <a:lnTo>
                    <a:pt x="73296" y="8601"/>
                  </a:lnTo>
                  <a:cubicBezTo>
                    <a:pt x="73171" y="8735"/>
                    <a:pt x="60262" y="21938"/>
                    <a:pt x="53893" y="23963"/>
                  </a:cubicBezTo>
                  <a:cubicBezTo>
                    <a:pt x="51965" y="24579"/>
                    <a:pt x="50266" y="24890"/>
                    <a:pt x="48778" y="24890"/>
                  </a:cubicBezTo>
                  <a:cubicBezTo>
                    <a:pt x="45652" y="24890"/>
                    <a:pt x="43454" y="23520"/>
                    <a:pt x="42010" y="20734"/>
                  </a:cubicBezTo>
                  <a:cubicBezTo>
                    <a:pt x="41305" y="19360"/>
                    <a:pt x="41466" y="17674"/>
                    <a:pt x="41653" y="15720"/>
                  </a:cubicBezTo>
                  <a:cubicBezTo>
                    <a:pt x="41840" y="13838"/>
                    <a:pt x="42046" y="11706"/>
                    <a:pt x="41591" y="9226"/>
                  </a:cubicBezTo>
                  <a:cubicBezTo>
                    <a:pt x="40823" y="4926"/>
                    <a:pt x="34266" y="715"/>
                    <a:pt x="29360" y="91"/>
                  </a:cubicBezTo>
                  <a:cubicBezTo>
                    <a:pt x="28884" y="30"/>
                    <a:pt x="28422" y="0"/>
                    <a:pt x="27975"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1" name="Google Shape;6911;p65"/>
            <p:cNvSpPr/>
            <p:nvPr/>
          </p:nvSpPr>
          <p:spPr>
            <a:xfrm>
              <a:off x="5275950" y="669775"/>
              <a:ext cx="1826600" cy="616175"/>
            </a:xfrm>
            <a:custGeom>
              <a:rect b="b" l="l" r="r" t="t"/>
              <a:pathLst>
                <a:path extrusionOk="0" h="24647" w="73064">
                  <a:moveTo>
                    <a:pt x="28612" y="0"/>
                  </a:moveTo>
                  <a:cubicBezTo>
                    <a:pt x="26403" y="0"/>
                    <a:pt x="24529" y="733"/>
                    <a:pt x="23159" y="2157"/>
                  </a:cubicBezTo>
                  <a:cubicBezTo>
                    <a:pt x="21973" y="3397"/>
                    <a:pt x="21750" y="6510"/>
                    <a:pt x="21536" y="9517"/>
                  </a:cubicBezTo>
                  <a:cubicBezTo>
                    <a:pt x="21313" y="12746"/>
                    <a:pt x="21099" y="15788"/>
                    <a:pt x="19778" y="16502"/>
                  </a:cubicBezTo>
                  <a:cubicBezTo>
                    <a:pt x="19460" y="16676"/>
                    <a:pt x="19102" y="16755"/>
                    <a:pt x="18711" y="16755"/>
                  </a:cubicBezTo>
                  <a:cubicBezTo>
                    <a:pt x="16979" y="16755"/>
                    <a:pt x="14608" y="15196"/>
                    <a:pt x="12249" y="13442"/>
                  </a:cubicBezTo>
                  <a:cubicBezTo>
                    <a:pt x="10518" y="12157"/>
                    <a:pt x="8886" y="10855"/>
                    <a:pt x="7307" y="9588"/>
                  </a:cubicBezTo>
                  <a:cubicBezTo>
                    <a:pt x="4256" y="7162"/>
                    <a:pt x="1624" y="5056"/>
                    <a:pt x="36" y="4539"/>
                  </a:cubicBezTo>
                  <a:lnTo>
                    <a:pt x="0" y="4655"/>
                  </a:lnTo>
                  <a:cubicBezTo>
                    <a:pt x="1562" y="5163"/>
                    <a:pt x="4193" y="7260"/>
                    <a:pt x="7226" y="9686"/>
                  </a:cubicBezTo>
                  <a:cubicBezTo>
                    <a:pt x="8814" y="10953"/>
                    <a:pt x="10447" y="12255"/>
                    <a:pt x="12178" y="13540"/>
                  </a:cubicBezTo>
                  <a:cubicBezTo>
                    <a:pt x="14548" y="15308"/>
                    <a:pt x="16941" y="16877"/>
                    <a:pt x="18717" y="16877"/>
                  </a:cubicBezTo>
                  <a:cubicBezTo>
                    <a:pt x="19127" y="16877"/>
                    <a:pt x="19504" y="16793"/>
                    <a:pt x="19841" y="16609"/>
                  </a:cubicBezTo>
                  <a:cubicBezTo>
                    <a:pt x="21215" y="15859"/>
                    <a:pt x="21429" y="12782"/>
                    <a:pt x="21661" y="9526"/>
                  </a:cubicBezTo>
                  <a:cubicBezTo>
                    <a:pt x="21875" y="6537"/>
                    <a:pt x="22089" y="3450"/>
                    <a:pt x="23249" y="2246"/>
                  </a:cubicBezTo>
                  <a:cubicBezTo>
                    <a:pt x="24593" y="847"/>
                    <a:pt x="26434" y="125"/>
                    <a:pt x="28607" y="125"/>
                  </a:cubicBezTo>
                  <a:cubicBezTo>
                    <a:pt x="28942" y="125"/>
                    <a:pt x="29286" y="142"/>
                    <a:pt x="29636" y="176"/>
                  </a:cubicBezTo>
                  <a:cubicBezTo>
                    <a:pt x="34489" y="649"/>
                    <a:pt x="40993" y="4878"/>
                    <a:pt x="41662" y="9124"/>
                  </a:cubicBezTo>
                  <a:cubicBezTo>
                    <a:pt x="42036" y="11488"/>
                    <a:pt x="41831" y="13567"/>
                    <a:pt x="41644" y="15396"/>
                  </a:cubicBezTo>
                  <a:cubicBezTo>
                    <a:pt x="41448" y="17403"/>
                    <a:pt x="41278" y="19142"/>
                    <a:pt x="41983" y="20552"/>
                  </a:cubicBezTo>
                  <a:cubicBezTo>
                    <a:pt x="43366" y="23291"/>
                    <a:pt x="45507" y="24647"/>
                    <a:pt x="48567" y="24647"/>
                  </a:cubicBezTo>
                  <a:cubicBezTo>
                    <a:pt x="50101" y="24647"/>
                    <a:pt x="51867" y="24308"/>
                    <a:pt x="53892" y="23630"/>
                  </a:cubicBezTo>
                  <a:cubicBezTo>
                    <a:pt x="60200" y="21524"/>
                    <a:pt x="72939" y="8428"/>
                    <a:pt x="73064" y="8294"/>
                  </a:cubicBezTo>
                  <a:lnTo>
                    <a:pt x="72975" y="8214"/>
                  </a:lnTo>
                  <a:cubicBezTo>
                    <a:pt x="72850" y="8348"/>
                    <a:pt x="60128" y="21426"/>
                    <a:pt x="53857" y="23514"/>
                  </a:cubicBezTo>
                  <a:cubicBezTo>
                    <a:pt x="51852" y="24183"/>
                    <a:pt x="50099" y="24520"/>
                    <a:pt x="48577" y="24520"/>
                  </a:cubicBezTo>
                  <a:cubicBezTo>
                    <a:pt x="45558" y="24520"/>
                    <a:pt x="43452" y="23192"/>
                    <a:pt x="42099" y="20498"/>
                  </a:cubicBezTo>
                  <a:cubicBezTo>
                    <a:pt x="41403" y="19116"/>
                    <a:pt x="41573" y="17394"/>
                    <a:pt x="41769" y="15405"/>
                  </a:cubicBezTo>
                  <a:cubicBezTo>
                    <a:pt x="41947" y="13576"/>
                    <a:pt x="42161" y="11488"/>
                    <a:pt x="41778" y="9106"/>
                  </a:cubicBezTo>
                  <a:cubicBezTo>
                    <a:pt x="41474" y="7144"/>
                    <a:pt x="39869" y="4985"/>
                    <a:pt x="37380" y="3183"/>
                  </a:cubicBezTo>
                  <a:cubicBezTo>
                    <a:pt x="35007" y="1470"/>
                    <a:pt x="32116" y="292"/>
                    <a:pt x="29645" y="51"/>
                  </a:cubicBezTo>
                  <a:cubicBezTo>
                    <a:pt x="29293" y="17"/>
                    <a:pt x="28948" y="0"/>
                    <a:pt x="2861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2" name="Google Shape;6912;p65"/>
            <p:cNvSpPr/>
            <p:nvPr/>
          </p:nvSpPr>
          <p:spPr>
            <a:xfrm>
              <a:off x="5276625" y="665750"/>
              <a:ext cx="1818575" cy="607275"/>
            </a:xfrm>
            <a:custGeom>
              <a:rect b="b" l="l" r="r" t="t"/>
              <a:pathLst>
                <a:path extrusionOk="0" h="24291" w="72743">
                  <a:moveTo>
                    <a:pt x="29234" y="1"/>
                  </a:moveTo>
                  <a:cubicBezTo>
                    <a:pt x="26955" y="1"/>
                    <a:pt x="25004" y="804"/>
                    <a:pt x="23561" y="2345"/>
                  </a:cubicBezTo>
                  <a:cubicBezTo>
                    <a:pt x="22374" y="3611"/>
                    <a:pt x="22089" y="6653"/>
                    <a:pt x="21803" y="9588"/>
                  </a:cubicBezTo>
                  <a:cubicBezTo>
                    <a:pt x="21518" y="12639"/>
                    <a:pt x="21214" y="15797"/>
                    <a:pt x="19876" y="16583"/>
                  </a:cubicBezTo>
                  <a:cubicBezTo>
                    <a:pt x="19492" y="16809"/>
                    <a:pt x="19057" y="16909"/>
                    <a:pt x="18586" y="16909"/>
                  </a:cubicBezTo>
                  <a:cubicBezTo>
                    <a:pt x="16789" y="16909"/>
                    <a:pt x="14454" y="15452"/>
                    <a:pt x="12320" y="13933"/>
                  </a:cubicBezTo>
                  <a:cubicBezTo>
                    <a:pt x="10349" y="12532"/>
                    <a:pt x="8448" y="11060"/>
                    <a:pt x="6780" y="9767"/>
                  </a:cubicBezTo>
                  <a:cubicBezTo>
                    <a:pt x="3836" y="7483"/>
                    <a:pt x="1517" y="5681"/>
                    <a:pt x="36" y="5164"/>
                  </a:cubicBezTo>
                  <a:lnTo>
                    <a:pt x="0" y="5280"/>
                  </a:lnTo>
                  <a:cubicBezTo>
                    <a:pt x="1463" y="5788"/>
                    <a:pt x="3890" y="7679"/>
                    <a:pt x="6700" y="9856"/>
                  </a:cubicBezTo>
                  <a:cubicBezTo>
                    <a:pt x="8377" y="11159"/>
                    <a:pt x="10277" y="12631"/>
                    <a:pt x="12249" y="14031"/>
                  </a:cubicBezTo>
                  <a:cubicBezTo>
                    <a:pt x="14402" y="15565"/>
                    <a:pt x="16755" y="17032"/>
                    <a:pt x="18590" y="17032"/>
                  </a:cubicBezTo>
                  <a:cubicBezTo>
                    <a:pt x="19081" y="17032"/>
                    <a:pt x="19535" y="16927"/>
                    <a:pt x="19939" y="16690"/>
                  </a:cubicBezTo>
                  <a:cubicBezTo>
                    <a:pt x="21330" y="15869"/>
                    <a:pt x="21625" y="12827"/>
                    <a:pt x="21928" y="9597"/>
                  </a:cubicBezTo>
                  <a:cubicBezTo>
                    <a:pt x="22205" y="6680"/>
                    <a:pt x="22490" y="3665"/>
                    <a:pt x="23650" y="2425"/>
                  </a:cubicBezTo>
                  <a:cubicBezTo>
                    <a:pt x="25067" y="910"/>
                    <a:pt x="26984" y="116"/>
                    <a:pt x="29228" y="116"/>
                  </a:cubicBezTo>
                  <a:cubicBezTo>
                    <a:pt x="29456" y="116"/>
                    <a:pt x="29687" y="125"/>
                    <a:pt x="29921" y="141"/>
                  </a:cubicBezTo>
                  <a:cubicBezTo>
                    <a:pt x="34801" y="480"/>
                    <a:pt x="41260" y="4637"/>
                    <a:pt x="41849" y="9009"/>
                  </a:cubicBezTo>
                  <a:cubicBezTo>
                    <a:pt x="42152" y="11283"/>
                    <a:pt x="41947" y="13309"/>
                    <a:pt x="41760" y="15093"/>
                  </a:cubicBezTo>
                  <a:cubicBezTo>
                    <a:pt x="41554" y="17136"/>
                    <a:pt x="41376" y="18902"/>
                    <a:pt x="42072" y="20329"/>
                  </a:cubicBezTo>
                  <a:cubicBezTo>
                    <a:pt x="43365" y="22979"/>
                    <a:pt x="45408" y="24290"/>
                    <a:pt x="48361" y="24290"/>
                  </a:cubicBezTo>
                  <a:cubicBezTo>
                    <a:pt x="49931" y="24290"/>
                    <a:pt x="51751" y="23925"/>
                    <a:pt x="53848" y="23193"/>
                  </a:cubicBezTo>
                  <a:cubicBezTo>
                    <a:pt x="60057" y="21025"/>
                    <a:pt x="72618" y="8054"/>
                    <a:pt x="72742" y="7920"/>
                  </a:cubicBezTo>
                  <a:lnTo>
                    <a:pt x="72662" y="7840"/>
                  </a:lnTo>
                  <a:cubicBezTo>
                    <a:pt x="72528" y="7965"/>
                    <a:pt x="59994" y="20927"/>
                    <a:pt x="53812" y="23077"/>
                  </a:cubicBezTo>
                  <a:cubicBezTo>
                    <a:pt x="51730" y="23800"/>
                    <a:pt x="49925" y="24165"/>
                    <a:pt x="48375" y="24165"/>
                  </a:cubicBezTo>
                  <a:cubicBezTo>
                    <a:pt x="45467" y="24165"/>
                    <a:pt x="43453" y="22882"/>
                    <a:pt x="42179" y="20276"/>
                  </a:cubicBezTo>
                  <a:cubicBezTo>
                    <a:pt x="41501" y="18875"/>
                    <a:pt x="41679" y="17127"/>
                    <a:pt x="41885" y="15102"/>
                  </a:cubicBezTo>
                  <a:cubicBezTo>
                    <a:pt x="42072" y="13309"/>
                    <a:pt x="42277" y="11283"/>
                    <a:pt x="41965" y="8991"/>
                  </a:cubicBezTo>
                  <a:cubicBezTo>
                    <a:pt x="41376" y="4566"/>
                    <a:pt x="34855" y="364"/>
                    <a:pt x="29930" y="25"/>
                  </a:cubicBezTo>
                  <a:cubicBezTo>
                    <a:pt x="29695" y="9"/>
                    <a:pt x="29463" y="1"/>
                    <a:pt x="29234"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3" name="Google Shape;6913;p65"/>
            <p:cNvSpPr/>
            <p:nvPr/>
          </p:nvSpPr>
          <p:spPr>
            <a:xfrm>
              <a:off x="5277275" y="661300"/>
              <a:ext cx="1810775" cy="599000"/>
            </a:xfrm>
            <a:custGeom>
              <a:rect b="b" l="l" r="r" t="t"/>
              <a:pathLst>
                <a:path extrusionOk="0" h="23960" w="72431">
                  <a:moveTo>
                    <a:pt x="29882" y="1"/>
                  </a:moveTo>
                  <a:cubicBezTo>
                    <a:pt x="28161" y="1"/>
                    <a:pt x="25851" y="469"/>
                    <a:pt x="23963" y="2540"/>
                  </a:cubicBezTo>
                  <a:cubicBezTo>
                    <a:pt x="22785" y="3843"/>
                    <a:pt x="22420" y="6805"/>
                    <a:pt x="22081" y="9677"/>
                  </a:cubicBezTo>
                  <a:cubicBezTo>
                    <a:pt x="21715" y="12701"/>
                    <a:pt x="21331" y="15824"/>
                    <a:pt x="19975" y="16680"/>
                  </a:cubicBezTo>
                  <a:cubicBezTo>
                    <a:pt x="19532" y="16957"/>
                    <a:pt x="19022" y="17098"/>
                    <a:pt x="18434" y="17098"/>
                  </a:cubicBezTo>
                  <a:cubicBezTo>
                    <a:pt x="16975" y="17098"/>
                    <a:pt x="15028" y="16234"/>
                    <a:pt x="12383" y="14441"/>
                  </a:cubicBezTo>
                  <a:cubicBezTo>
                    <a:pt x="10153" y="12924"/>
                    <a:pt x="8075" y="11354"/>
                    <a:pt x="6237" y="9963"/>
                  </a:cubicBezTo>
                  <a:cubicBezTo>
                    <a:pt x="3543" y="7929"/>
                    <a:pt x="1410" y="6323"/>
                    <a:pt x="46" y="5806"/>
                  </a:cubicBezTo>
                  <a:lnTo>
                    <a:pt x="1" y="5922"/>
                  </a:lnTo>
                  <a:cubicBezTo>
                    <a:pt x="1357" y="6430"/>
                    <a:pt x="3480" y="8036"/>
                    <a:pt x="6165" y="10061"/>
                  </a:cubicBezTo>
                  <a:cubicBezTo>
                    <a:pt x="8003" y="11453"/>
                    <a:pt x="10082" y="13032"/>
                    <a:pt x="12321" y="14539"/>
                  </a:cubicBezTo>
                  <a:cubicBezTo>
                    <a:pt x="15006" y="16361"/>
                    <a:pt x="16947" y="17234"/>
                    <a:pt x="18422" y="17234"/>
                  </a:cubicBezTo>
                  <a:cubicBezTo>
                    <a:pt x="19034" y="17234"/>
                    <a:pt x="19566" y="17083"/>
                    <a:pt x="20038" y="16787"/>
                  </a:cubicBezTo>
                  <a:cubicBezTo>
                    <a:pt x="21447" y="15895"/>
                    <a:pt x="21813" y="12880"/>
                    <a:pt x="22197" y="9686"/>
                  </a:cubicBezTo>
                  <a:cubicBezTo>
                    <a:pt x="22544" y="6840"/>
                    <a:pt x="22901" y="3896"/>
                    <a:pt x="24052" y="2630"/>
                  </a:cubicBezTo>
                  <a:cubicBezTo>
                    <a:pt x="25900" y="599"/>
                    <a:pt x="28157" y="124"/>
                    <a:pt x="29841" y="124"/>
                  </a:cubicBezTo>
                  <a:cubicBezTo>
                    <a:pt x="29970" y="124"/>
                    <a:pt x="30095" y="127"/>
                    <a:pt x="30217" y="132"/>
                  </a:cubicBezTo>
                  <a:cubicBezTo>
                    <a:pt x="32634" y="221"/>
                    <a:pt x="35471" y="1283"/>
                    <a:pt x="37817" y="2969"/>
                  </a:cubicBezTo>
                  <a:cubicBezTo>
                    <a:pt x="40271" y="4735"/>
                    <a:pt x="41805" y="6894"/>
                    <a:pt x="42037" y="8910"/>
                  </a:cubicBezTo>
                  <a:cubicBezTo>
                    <a:pt x="42278" y="11087"/>
                    <a:pt x="42073" y="13058"/>
                    <a:pt x="41885" y="14798"/>
                  </a:cubicBezTo>
                  <a:cubicBezTo>
                    <a:pt x="41662" y="16885"/>
                    <a:pt x="41466" y="18679"/>
                    <a:pt x="42153" y="20124"/>
                  </a:cubicBezTo>
                  <a:cubicBezTo>
                    <a:pt x="43366" y="22693"/>
                    <a:pt x="45329" y="23960"/>
                    <a:pt x="48166" y="23960"/>
                  </a:cubicBezTo>
                  <a:cubicBezTo>
                    <a:pt x="49763" y="23960"/>
                    <a:pt x="51636" y="23558"/>
                    <a:pt x="53813" y="22764"/>
                  </a:cubicBezTo>
                  <a:cubicBezTo>
                    <a:pt x="59924" y="20552"/>
                    <a:pt x="72306" y="7688"/>
                    <a:pt x="72431" y="7563"/>
                  </a:cubicBezTo>
                  <a:lnTo>
                    <a:pt x="72342" y="7474"/>
                  </a:lnTo>
                  <a:cubicBezTo>
                    <a:pt x="72217" y="7608"/>
                    <a:pt x="59861" y="20445"/>
                    <a:pt x="53768" y="22657"/>
                  </a:cubicBezTo>
                  <a:cubicBezTo>
                    <a:pt x="51613" y="23438"/>
                    <a:pt x="49760" y="23831"/>
                    <a:pt x="48184" y="23831"/>
                  </a:cubicBezTo>
                  <a:cubicBezTo>
                    <a:pt x="45381" y="23831"/>
                    <a:pt x="43453" y="22588"/>
                    <a:pt x="42260" y="20070"/>
                  </a:cubicBezTo>
                  <a:cubicBezTo>
                    <a:pt x="41591" y="18661"/>
                    <a:pt x="41787" y="16876"/>
                    <a:pt x="42010" y="14816"/>
                  </a:cubicBezTo>
                  <a:cubicBezTo>
                    <a:pt x="42198" y="13067"/>
                    <a:pt x="42403" y="11087"/>
                    <a:pt x="42162" y="8901"/>
                  </a:cubicBezTo>
                  <a:cubicBezTo>
                    <a:pt x="41930" y="6849"/>
                    <a:pt x="40369" y="4655"/>
                    <a:pt x="37889" y="2871"/>
                  </a:cubicBezTo>
                  <a:cubicBezTo>
                    <a:pt x="35525" y="1176"/>
                    <a:pt x="32661" y="105"/>
                    <a:pt x="30225" y="7"/>
                  </a:cubicBezTo>
                  <a:cubicBezTo>
                    <a:pt x="30114" y="3"/>
                    <a:pt x="30000" y="1"/>
                    <a:pt x="29882"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4" name="Google Shape;6914;p65"/>
            <p:cNvSpPr/>
            <p:nvPr/>
          </p:nvSpPr>
          <p:spPr>
            <a:xfrm>
              <a:off x="5277950" y="656775"/>
              <a:ext cx="1802750" cy="590825"/>
            </a:xfrm>
            <a:custGeom>
              <a:rect b="b" l="l" r="r" t="t"/>
              <a:pathLst>
                <a:path extrusionOk="0" h="23633" w="72110">
                  <a:moveTo>
                    <a:pt x="30421" y="0"/>
                  </a:moveTo>
                  <a:cubicBezTo>
                    <a:pt x="28747" y="0"/>
                    <a:pt x="26362" y="496"/>
                    <a:pt x="24364" y="2748"/>
                  </a:cubicBezTo>
                  <a:cubicBezTo>
                    <a:pt x="23187" y="4069"/>
                    <a:pt x="22758" y="6968"/>
                    <a:pt x="22348" y="9760"/>
                  </a:cubicBezTo>
                  <a:cubicBezTo>
                    <a:pt x="21911" y="12758"/>
                    <a:pt x="21456" y="15853"/>
                    <a:pt x="20064" y="16781"/>
                  </a:cubicBezTo>
                  <a:cubicBezTo>
                    <a:pt x="19535" y="17131"/>
                    <a:pt x="18930" y="17308"/>
                    <a:pt x="18232" y="17308"/>
                  </a:cubicBezTo>
                  <a:cubicBezTo>
                    <a:pt x="16775" y="17308"/>
                    <a:pt x="14908" y="16538"/>
                    <a:pt x="12455" y="14952"/>
                  </a:cubicBezTo>
                  <a:cubicBezTo>
                    <a:pt x="9948" y="13329"/>
                    <a:pt x="7691" y="11660"/>
                    <a:pt x="5692" y="10188"/>
                  </a:cubicBezTo>
                  <a:cubicBezTo>
                    <a:pt x="3239" y="8386"/>
                    <a:pt x="1312" y="6959"/>
                    <a:pt x="45" y="6459"/>
                  </a:cubicBezTo>
                  <a:lnTo>
                    <a:pt x="1" y="6575"/>
                  </a:lnTo>
                  <a:cubicBezTo>
                    <a:pt x="1250" y="7075"/>
                    <a:pt x="3177" y="8493"/>
                    <a:pt x="5621" y="10286"/>
                  </a:cubicBezTo>
                  <a:cubicBezTo>
                    <a:pt x="7619" y="11758"/>
                    <a:pt x="9876" y="13427"/>
                    <a:pt x="12383" y="15050"/>
                  </a:cubicBezTo>
                  <a:cubicBezTo>
                    <a:pt x="14860" y="16651"/>
                    <a:pt x="16752" y="17430"/>
                    <a:pt x="18235" y="17430"/>
                  </a:cubicBezTo>
                  <a:cubicBezTo>
                    <a:pt x="18959" y="17430"/>
                    <a:pt x="19586" y="17245"/>
                    <a:pt x="20136" y="16879"/>
                  </a:cubicBezTo>
                  <a:cubicBezTo>
                    <a:pt x="21563" y="15925"/>
                    <a:pt x="22009" y="12945"/>
                    <a:pt x="22473" y="9778"/>
                  </a:cubicBezTo>
                  <a:cubicBezTo>
                    <a:pt x="22883" y="7004"/>
                    <a:pt x="23303" y="4131"/>
                    <a:pt x="24453" y="2829"/>
                  </a:cubicBezTo>
                  <a:cubicBezTo>
                    <a:pt x="26434" y="598"/>
                    <a:pt x="28789" y="117"/>
                    <a:pt x="30439" y="117"/>
                  </a:cubicBezTo>
                  <a:lnTo>
                    <a:pt x="30511" y="117"/>
                  </a:lnTo>
                  <a:cubicBezTo>
                    <a:pt x="35328" y="161"/>
                    <a:pt x="41814" y="4256"/>
                    <a:pt x="42224" y="8814"/>
                  </a:cubicBezTo>
                  <a:cubicBezTo>
                    <a:pt x="42411" y="10902"/>
                    <a:pt x="42197" y="12811"/>
                    <a:pt x="42010" y="14506"/>
                  </a:cubicBezTo>
                  <a:cubicBezTo>
                    <a:pt x="41769" y="16629"/>
                    <a:pt x="41564" y="18458"/>
                    <a:pt x="42233" y="19921"/>
                  </a:cubicBezTo>
                  <a:cubicBezTo>
                    <a:pt x="43375" y="22401"/>
                    <a:pt x="45239" y="23632"/>
                    <a:pt x="47978" y="23632"/>
                  </a:cubicBezTo>
                  <a:cubicBezTo>
                    <a:pt x="49593" y="23632"/>
                    <a:pt x="51520" y="23195"/>
                    <a:pt x="53768" y="22348"/>
                  </a:cubicBezTo>
                  <a:cubicBezTo>
                    <a:pt x="59790" y="20073"/>
                    <a:pt x="71985" y="7334"/>
                    <a:pt x="72110" y="7200"/>
                  </a:cubicBezTo>
                  <a:lnTo>
                    <a:pt x="72020" y="7120"/>
                  </a:lnTo>
                  <a:cubicBezTo>
                    <a:pt x="71895" y="7244"/>
                    <a:pt x="59718" y="19966"/>
                    <a:pt x="53723" y="22232"/>
                  </a:cubicBezTo>
                  <a:cubicBezTo>
                    <a:pt x="51489" y="23077"/>
                    <a:pt x="49585" y="23503"/>
                    <a:pt x="47984" y="23503"/>
                  </a:cubicBezTo>
                  <a:cubicBezTo>
                    <a:pt x="45296" y="23503"/>
                    <a:pt x="43462" y="22303"/>
                    <a:pt x="42349" y="19877"/>
                  </a:cubicBezTo>
                  <a:cubicBezTo>
                    <a:pt x="41689" y="18440"/>
                    <a:pt x="41894" y="16620"/>
                    <a:pt x="42126" y="14515"/>
                  </a:cubicBezTo>
                  <a:cubicBezTo>
                    <a:pt x="42322" y="12820"/>
                    <a:pt x="42536" y="10902"/>
                    <a:pt x="42349" y="8806"/>
                  </a:cubicBezTo>
                  <a:cubicBezTo>
                    <a:pt x="41930" y="4193"/>
                    <a:pt x="35373" y="36"/>
                    <a:pt x="30511" y="1"/>
                  </a:cubicBezTo>
                  <a:cubicBezTo>
                    <a:pt x="30481" y="0"/>
                    <a:pt x="30451" y="0"/>
                    <a:pt x="304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5" name="Google Shape;6915;p65"/>
            <p:cNvSpPr/>
            <p:nvPr/>
          </p:nvSpPr>
          <p:spPr>
            <a:xfrm>
              <a:off x="5278625" y="651825"/>
              <a:ext cx="1794725" cy="583050"/>
            </a:xfrm>
            <a:custGeom>
              <a:rect b="b" l="l" r="r" t="t"/>
              <a:pathLst>
                <a:path extrusionOk="0" h="23322" w="71789">
                  <a:moveTo>
                    <a:pt x="30988" y="0"/>
                  </a:moveTo>
                  <a:cubicBezTo>
                    <a:pt x="30924" y="0"/>
                    <a:pt x="30860" y="1"/>
                    <a:pt x="30796" y="2"/>
                  </a:cubicBezTo>
                  <a:cubicBezTo>
                    <a:pt x="29172" y="47"/>
                    <a:pt x="26817" y="591"/>
                    <a:pt x="24765" y="2964"/>
                  </a:cubicBezTo>
                  <a:cubicBezTo>
                    <a:pt x="23597" y="4320"/>
                    <a:pt x="23106" y="7139"/>
                    <a:pt x="22624" y="9869"/>
                  </a:cubicBezTo>
                  <a:cubicBezTo>
                    <a:pt x="22107" y="12831"/>
                    <a:pt x="21572" y="15900"/>
                    <a:pt x="20162" y="16890"/>
                  </a:cubicBezTo>
                  <a:cubicBezTo>
                    <a:pt x="19547" y="17321"/>
                    <a:pt x="18838" y="17539"/>
                    <a:pt x="18017" y="17539"/>
                  </a:cubicBezTo>
                  <a:cubicBezTo>
                    <a:pt x="16565" y="17539"/>
                    <a:pt x="14763" y="16857"/>
                    <a:pt x="12517" y="15471"/>
                  </a:cubicBezTo>
                  <a:cubicBezTo>
                    <a:pt x="9724" y="13750"/>
                    <a:pt x="7182" y="11921"/>
                    <a:pt x="5139" y="10449"/>
                  </a:cubicBezTo>
                  <a:cubicBezTo>
                    <a:pt x="2944" y="8870"/>
                    <a:pt x="1205" y="7612"/>
                    <a:pt x="45" y="7121"/>
                  </a:cubicBezTo>
                  <a:lnTo>
                    <a:pt x="0" y="7237"/>
                  </a:lnTo>
                  <a:cubicBezTo>
                    <a:pt x="1142" y="7719"/>
                    <a:pt x="2873" y="8968"/>
                    <a:pt x="5068" y="10547"/>
                  </a:cubicBezTo>
                  <a:cubicBezTo>
                    <a:pt x="7111" y="12019"/>
                    <a:pt x="9653" y="13857"/>
                    <a:pt x="12454" y="15578"/>
                  </a:cubicBezTo>
                  <a:cubicBezTo>
                    <a:pt x="14721" y="16976"/>
                    <a:pt x="16547" y="17664"/>
                    <a:pt x="18025" y="17664"/>
                  </a:cubicBezTo>
                  <a:cubicBezTo>
                    <a:pt x="18868" y="17664"/>
                    <a:pt x="19598" y="17441"/>
                    <a:pt x="20233" y="16997"/>
                  </a:cubicBezTo>
                  <a:cubicBezTo>
                    <a:pt x="21688" y="15971"/>
                    <a:pt x="22205" y="13018"/>
                    <a:pt x="22749" y="9887"/>
                  </a:cubicBezTo>
                  <a:cubicBezTo>
                    <a:pt x="23222" y="7175"/>
                    <a:pt x="23704" y="4374"/>
                    <a:pt x="24855" y="3044"/>
                  </a:cubicBezTo>
                  <a:cubicBezTo>
                    <a:pt x="26880" y="707"/>
                    <a:pt x="29199" y="163"/>
                    <a:pt x="30796" y="127"/>
                  </a:cubicBezTo>
                  <a:cubicBezTo>
                    <a:pt x="30869" y="125"/>
                    <a:pt x="30943" y="124"/>
                    <a:pt x="31016" y="124"/>
                  </a:cubicBezTo>
                  <a:cubicBezTo>
                    <a:pt x="33359" y="124"/>
                    <a:pt x="36077" y="1079"/>
                    <a:pt x="38343" y="2688"/>
                  </a:cubicBezTo>
                  <a:cubicBezTo>
                    <a:pt x="40779" y="4436"/>
                    <a:pt x="42268" y="6640"/>
                    <a:pt x="42411" y="8745"/>
                  </a:cubicBezTo>
                  <a:cubicBezTo>
                    <a:pt x="42545" y="10725"/>
                    <a:pt x="42331" y="12581"/>
                    <a:pt x="42135" y="14222"/>
                  </a:cubicBezTo>
                  <a:cubicBezTo>
                    <a:pt x="41885" y="16390"/>
                    <a:pt x="41662" y="18255"/>
                    <a:pt x="42322" y="19736"/>
                  </a:cubicBezTo>
                  <a:cubicBezTo>
                    <a:pt x="43384" y="22135"/>
                    <a:pt x="45168" y="23322"/>
                    <a:pt x="47799" y="23322"/>
                  </a:cubicBezTo>
                  <a:cubicBezTo>
                    <a:pt x="49432" y="23322"/>
                    <a:pt x="51404" y="22858"/>
                    <a:pt x="53732" y="21948"/>
                  </a:cubicBezTo>
                  <a:cubicBezTo>
                    <a:pt x="59656" y="19611"/>
                    <a:pt x="71672" y="6987"/>
                    <a:pt x="71788" y="6863"/>
                  </a:cubicBezTo>
                  <a:lnTo>
                    <a:pt x="71699" y="6773"/>
                  </a:lnTo>
                  <a:cubicBezTo>
                    <a:pt x="71583" y="6907"/>
                    <a:pt x="59584" y="19513"/>
                    <a:pt x="53687" y="21832"/>
                  </a:cubicBezTo>
                  <a:cubicBezTo>
                    <a:pt x="51379" y="22740"/>
                    <a:pt x="49429" y="23197"/>
                    <a:pt x="47807" y="23197"/>
                  </a:cubicBezTo>
                  <a:cubicBezTo>
                    <a:pt x="45222" y="23197"/>
                    <a:pt x="43470" y="22037"/>
                    <a:pt x="42429" y="19691"/>
                  </a:cubicBezTo>
                  <a:cubicBezTo>
                    <a:pt x="41787" y="18237"/>
                    <a:pt x="42001" y="16381"/>
                    <a:pt x="42259" y="14231"/>
                  </a:cubicBezTo>
                  <a:cubicBezTo>
                    <a:pt x="42447" y="12590"/>
                    <a:pt x="42670" y="10725"/>
                    <a:pt x="42536" y="8736"/>
                  </a:cubicBezTo>
                  <a:cubicBezTo>
                    <a:pt x="42384" y="6595"/>
                    <a:pt x="40886" y="4356"/>
                    <a:pt x="38406" y="2589"/>
                  </a:cubicBezTo>
                  <a:cubicBezTo>
                    <a:pt x="36113" y="957"/>
                    <a:pt x="33355" y="0"/>
                    <a:pt x="309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6" name="Google Shape;6916;p65"/>
            <p:cNvSpPr/>
            <p:nvPr/>
          </p:nvSpPr>
          <p:spPr>
            <a:xfrm>
              <a:off x="5279300" y="646825"/>
              <a:ext cx="1786675" cy="575575"/>
            </a:xfrm>
            <a:custGeom>
              <a:rect b="b" l="l" r="r" t="t"/>
              <a:pathLst>
                <a:path extrusionOk="0" h="23023" w="71467">
                  <a:moveTo>
                    <a:pt x="31577" y="0"/>
                  </a:moveTo>
                  <a:cubicBezTo>
                    <a:pt x="31410" y="0"/>
                    <a:pt x="31245" y="5"/>
                    <a:pt x="31081" y="15"/>
                  </a:cubicBezTo>
                  <a:cubicBezTo>
                    <a:pt x="28878" y="140"/>
                    <a:pt x="26781" y="1273"/>
                    <a:pt x="25167" y="3191"/>
                  </a:cubicBezTo>
                  <a:cubicBezTo>
                    <a:pt x="23998" y="4574"/>
                    <a:pt x="23445" y="7312"/>
                    <a:pt x="22910" y="9971"/>
                  </a:cubicBezTo>
                  <a:cubicBezTo>
                    <a:pt x="22312" y="12915"/>
                    <a:pt x="21696" y="15948"/>
                    <a:pt x="20260" y="17009"/>
                  </a:cubicBezTo>
                  <a:cubicBezTo>
                    <a:pt x="19538" y="17542"/>
                    <a:pt x="18715" y="17809"/>
                    <a:pt x="17766" y="17809"/>
                  </a:cubicBezTo>
                  <a:cubicBezTo>
                    <a:pt x="16347" y="17809"/>
                    <a:pt x="14647" y="17210"/>
                    <a:pt x="12588" y="16001"/>
                  </a:cubicBezTo>
                  <a:cubicBezTo>
                    <a:pt x="9474" y="14181"/>
                    <a:pt x="6762" y="12272"/>
                    <a:pt x="4586" y="10729"/>
                  </a:cubicBezTo>
                  <a:cubicBezTo>
                    <a:pt x="2641" y="9355"/>
                    <a:pt x="1098" y="8267"/>
                    <a:pt x="45" y="7794"/>
                  </a:cubicBezTo>
                  <a:lnTo>
                    <a:pt x="0" y="7901"/>
                  </a:lnTo>
                  <a:cubicBezTo>
                    <a:pt x="1035" y="8374"/>
                    <a:pt x="2570" y="9453"/>
                    <a:pt x="4514" y="10827"/>
                  </a:cubicBezTo>
                  <a:cubicBezTo>
                    <a:pt x="6700" y="12371"/>
                    <a:pt x="9412" y="14289"/>
                    <a:pt x="12525" y="16108"/>
                  </a:cubicBezTo>
                  <a:cubicBezTo>
                    <a:pt x="14607" y="17327"/>
                    <a:pt x="16329" y="17930"/>
                    <a:pt x="17770" y="17930"/>
                  </a:cubicBezTo>
                  <a:cubicBezTo>
                    <a:pt x="18744" y="17930"/>
                    <a:pt x="19590" y="17655"/>
                    <a:pt x="20331" y="17108"/>
                  </a:cubicBezTo>
                  <a:cubicBezTo>
                    <a:pt x="21803" y="16019"/>
                    <a:pt x="22428" y="12959"/>
                    <a:pt x="23025" y="9998"/>
                  </a:cubicBezTo>
                  <a:cubicBezTo>
                    <a:pt x="23561" y="7357"/>
                    <a:pt x="24114" y="4627"/>
                    <a:pt x="25256" y="3271"/>
                  </a:cubicBezTo>
                  <a:cubicBezTo>
                    <a:pt x="26853" y="1380"/>
                    <a:pt x="28922" y="265"/>
                    <a:pt x="31090" y="140"/>
                  </a:cubicBezTo>
                  <a:cubicBezTo>
                    <a:pt x="31253" y="130"/>
                    <a:pt x="31419" y="125"/>
                    <a:pt x="31585" y="125"/>
                  </a:cubicBezTo>
                  <a:cubicBezTo>
                    <a:pt x="34300" y="125"/>
                    <a:pt x="37450" y="1409"/>
                    <a:pt x="39752" y="3476"/>
                  </a:cubicBezTo>
                  <a:cubicBezTo>
                    <a:pt x="41501" y="5055"/>
                    <a:pt x="42518" y="6902"/>
                    <a:pt x="42598" y="8668"/>
                  </a:cubicBezTo>
                  <a:cubicBezTo>
                    <a:pt x="42687" y="10551"/>
                    <a:pt x="42464" y="12353"/>
                    <a:pt x="42268" y="13932"/>
                  </a:cubicBezTo>
                  <a:cubicBezTo>
                    <a:pt x="41992" y="16144"/>
                    <a:pt x="41760" y="18053"/>
                    <a:pt x="42402" y="19561"/>
                  </a:cubicBezTo>
                  <a:cubicBezTo>
                    <a:pt x="43392" y="21871"/>
                    <a:pt x="45096" y="23022"/>
                    <a:pt x="47621" y="23022"/>
                  </a:cubicBezTo>
                  <a:cubicBezTo>
                    <a:pt x="49271" y="23022"/>
                    <a:pt x="51287" y="22523"/>
                    <a:pt x="53687" y="21541"/>
                  </a:cubicBezTo>
                  <a:cubicBezTo>
                    <a:pt x="59521" y="19159"/>
                    <a:pt x="71351" y="6652"/>
                    <a:pt x="71467" y="6518"/>
                  </a:cubicBezTo>
                  <a:lnTo>
                    <a:pt x="71378" y="6438"/>
                  </a:lnTo>
                  <a:cubicBezTo>
                    <a:pt x="71262" y="6563"/>
                    <a:pt x="59450" y="19052"/>
                    <a:pt x="53643" y="21434"/>
                  </a:cubicBezTo>
                  <a:cubicBezTo>
                    <a:pt x="51264" y="22406"/>
                    <a:pt x="49273" y="22894"/>
                    <a:pt x="47635" y="22894"/>
                  </a:cubicBezTo>
                  <a:cubicBezTo>
                    <a:pt x="45152" y="22894"/>
                    <a:pt x="43482" y="21771"/>
                    <a:pt x="42509" y="19507"/>
                  </a:cubicBezTo>
                  <a:cubicBezTo>
                    <a:pt x="41885" y="18035"/>
                    <a:pt x="42117" y="16144"/>
                    <a:pt x="42393" y="13950"/>
                  </a:cubicBezTo>
                  <a:cubicBezTo>
                    <a:pt x="42589" y="12362"/>
                    <a:pt x="42812" y="10560"/>
                    <a:pt x="42723" y="8659"/>
                  </a:cubicBezTo>
                  <a:cubicBezTo>
                    <a:pt x="42634" y="6857"/>
                    <a:pt x="41608" y="4984"/>
                    <a:pt x="39833" y="3387"/>
                  </a:cubicBezTo>
                  <a:cubicBezTo>
                    <a:pt x="37511" y="1301"/>
                    <a:pt x="34326" y="0"/>
                    <a:pt x="3157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7" name="Google Shape;6917;p65"/>
            <p:cNvSpPr/>
            <p:nvPr/>
          </p:nvSpPr>
          <p:spPr>
            <a:xfrm>
              <a:off x="5279975" y="641600"/>
              <a:ext cx="1778875" cy="568300"/>
            </a:xfrm>
            <a:custGeom>
              <a:rect b="b" l="l" r="r" t="t"/>
              <a:pathLst>
                <a:path extrusionOk="0" h="22732" w="71155">
                  <a:moveTo>
                    <a:pt x="32139" y="1"/>
                  </a:moveTo>
                  <a:cubicBezTo>
                    <a:pt x="31877" y="1"/>
                    <a:pt x="31619" y="12"/>
                    <a:pt x="31366" y="37"/>
                  </a:cubicBezTo>
                  <a:cubicBezTo>
                    <a:pt x="29261" y="233"/>
                    <a:pt x="27200" y="1437"/>
                    <a:pt x="25568" y="3418"/>
                  </a:cubicBezTo>
                  <a:cubicBezTo>
                    <a:pt x="24408" y="4827"/>
                    <a:pt x="23792" y="7495"/>
                    <a:pt x="23195" y="10082"/>
                  </a:cubicBezTo>
                  <a:cubicBezTo>
                    <a:pt x="22517" y="12990"/>
                    <a:pt x="21821" y="16005"/>
                    <a:pt x="20349" y="17138"/>
                  </a:cubicBezTo>
                  <a:cubicBezTo>
                    <a:pt x="19530" y="17769"/>
                    <a:pt x="18585" y="18085"/>
                    <a:pt x="17502" y="18085"/>
                  </a:cubicBezTo>
                  <a:cubicBezTo>
                    <a:pt x="16121" y="18085"/>
                    <a:pt x="14515" y="17571"/>
                    <a:pt x="12659" y="16540"/>
                  </a:cubicBezTo>
                  <a:cubicBezTo>
                    <a:pt x="9207" y="14631"/>
                    <a:pt x="6343" y="12633"/>
                    <a:pt x="4041" y="11036"/>
                  </a:cubicBezTo>
                  <a:cubicBezTo>
                    <a:pt x="2337" y="9850"/>
                    <a:pt x="990" y="8922"/>
                    <a:pt x="45" y="8467"/>
                  </a:cubicBezTo>
                  <a:lnTo>
                    <a:pt x="0" y="8574"/>
                  </a:lnTo>
                  <a:cubicBezTo>
                    <a:pt x="928" y="9020"/>
                    <a:pt x="2275" y="9957"/>
                    <a:pt x="3970" y="11134"/>
                  </a:cubicBezTo>
                  <a:cubicBezTo>
                    <a:pt x="6272" y="12740"/>
                    <a:pt x="9144" y="14729"/>
                    <a:pt x="12597" y="16647"/>
                  </a:cubicBezTo>
                  <a:cubicBezTo>
                    <a:pt x="14476" y="17689"/>
                    <a:pt x="16105" y="18210"/>
                    <a:pt x="17509" y="18210"/>
                  </a:cubicBezTo>
                  <a:cubicBezTo>
                    <a:pt x="18618" y="18210"/>
                    <a:pt x="19587" y="17886"/>
                    <a:pt x="20429" y="17236"/>
                  </a:cubicBezTo>
                  <a:cubicBezTo>
                    <a:pt x="21928" y="16077"/>
                    <a:pt x="22633" y="13043"/>
                    <a:pt x="23311" y="10108"/>
                  </a:cubicBezTo>
                  <a:cubicBezTo>
                    <a:pt x="23908" y="7539"/>
                    <a:pt x="24524" y="4881"/>
                    <a:pt x="25657" y="3498"/>
                  </a:cubicBezTo>
                  <a:cubicBezTo>
                    <a:pt x="27272" y="1535"/>
                    <a:pt x="29297" y="349"/>
                    <a:pt x="31375" y="153"/>
                  </a:cubicBezTo>
                  <a:cubicBezTo>
                    <a:pt x="31622" y="130"/>
                    <a:pt x="31873" y="118"/>
                    <a:pt x="32127" y="118"/>
                  </a:cubicBezTo>
                  <a:cubicBezTo>
                    <a:pt x="34737" y="118"/>
                    <a:pt x="37711" y="1308"/>
                    <a:pt x="39922" y="3275"/>
                  </a:cubicBezTo>
                  <a:cubicBezTo>
                    <a:pt x="41724" y="4872"/>
                    <a:pt x="42741" y="6763"/>
                    <a:pt x="42785" y="8601"/>
                  </a:cubicBezTo>
                  <a:cubicBezTo>
                    <a:pt x="42830" y="10385"/>
                    <a:pt x="42607" y="12125"/>
                    <a:pt x="42402" y="13650"/>
                  </a:cubicBezTo>
                  <a:cubicBezTo>
                    <a:pt x="42107" y="15907"/>
                    <a:pt x="41858" y="17861"/>
                    <a:pt x="42482" y="19386"/>
                  </a:cubicBezTo>
                  <a:cubicBezTo>
                    <a:pt x="43098" y="20867"/>
                    <a:pt x="43981" y="21831"/>
                    <a:pt x="45212" y="22330"/>
                  </a:cubicBezTo>
                  <a:cubicBezTo>
                    <a:pt x="45863" y="22598"/>
                    <a:pt x="46604" y="22732"/>
                    <a:pt x="47442" y="22732"/>
                  </a:cubicBezTo>
                  <a:cubicBezTo>
                    <a:pt x="49110" y="22732"/>
                    <a:pt x="51162" y="22205"/>
                    <a:pt x="53642" y="21153"/>
                  </a:cubicBezTo>
                  <a:cubicBezTo>
                    <a:pt x="59387" y="18717"/>
                    <a:pt x="71029" y="6317"/>
                    <a:pt x="71154" y="6192"/>
                  </a:cubicBezTo>
                  <a:lnTo>
                    <a:pt x="71065" y="6112"/>
                  </a:lnTo>
                  <a:cubicBezTo>
                    <a:pt x="70940" y="6237"/>
                    <a:pt x="59316" y="18610"/>
                    <a:pt x="53598" y="21037"/>
                  </a:cubicBezTo>
                  <a:cubicBezTo>
                    <a:pt x="51128" y="22087"/>
                    <a:pt x="49097" y="22609"/>
                    <a:pt x="47452" y="22609"/>
                  </a:cubicBezTo>
                  <a:cubicBezTo>
                    <a:pt x="46625" y="22609"/>
                    <a:pt x="45895" y="22477"/>
                    <a:pt x="45256" y="22214"/>
                  </a:cubicBezTo>
                  <a:cubicBezTo>
                    <a:pt x="44061" y="21724"/>
                    <a:pt x="43196" y="20787"/>
                    <a:pt x="42598" y="19342"/>
                  </a:cubicBezTo>
                  <a:cubicBezTo>
                    <a:pt x="41982" y="17843"/>
                    <a:pt x="42232" y="15907"/>
                    <a:pt x="42527" y="13668"/>
                  </a:cubicBezTo>
                  <a:cubicBezTo>
                    <a:pt x="42723" y="12133"/>
                    <a:pt x="42955" y="10394"/>
                    <a:pt x="42910" y="8601"/>
                  </a:cubicBezTo>
                  <a:cubicBezTo>
                    <a:pt x="42866" y="6727"/>
                    <a:pt x="41831" y="4800"/>
                    <a:pt x="40002" y="3177"/>
                  </a:cubicBezTo>
                  <a:cubicBezTo>
                    <a:pt x="37778" y="1205"/>
                    <a:pt x="34772" y="1"/>
                    <a:pt x="3213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8" name="Google Shape;6918;p65"/>
            <p:cNvSpPr/>
            <p:nvPr/>
          </p:nvSpPr>
          <p:spPr>
            <a:xfrm>
              <a:off x="5280400" y="636000"/>
              <a:ext cx="1771075" cy="561425"/>
            </a:xfrm>
            <a:custGeom>
              <a:rect b="b" l="l" r="r" t="t"/>
              <a:pathLst>
                <a:path extrusionOk="0" h="22457" w="70843">
                  <a:moveTo>
                    <a:pt x="32682" y="0"/>
                  </a:moveTo>
                  <a:cubicBezTo>
                    <a:pt x="32335" y="0"/>
                    <a:pt x="31994" y="21"/>
                    <a:pt x="31662" y="64"/>
                  </a:cubicBezTo>
                  <a:cubicBezTo>
                    <a:pt x="29646" y="332"/>
                    <a:pt x="27629" y="1608"/>
                    <a:pt x="25979" y="3668"/>
                  </a:cubicBezTo>
                  <a:cubicBezTo>
                    <a:pt x="24828" y="5096"/>
                    <a:pt x="24150" y="7692"/>
                    <a:pt x="23490" y="10199"/>
                  </a:cubicBezTo>
                  <a:cubicBezTo>
                    <a:pt x="22741" y="13089"/>
                    <a:pt x="21956" y="16078"/>
                    <a:pt x="20457" y="17282"/>
                  </a:cubicBezTo>
                  <a:cubicBezTo>
                    <a:pt x="19513" y="18037"/>
                    <a:pt x="18439" y="18414"/>
                    <a:pt x="17219" y="18414"/>
                  </a:cubicBezTo>
                  <a:cubicBezTo>
                    <a:pt x="15901" y="18414"/>
                    <a:pt x="14412" y="17974"/>
                    <a:pt x="12731" y="17095"/>
                  </a:cubicBezTo>
                  <a:cubicBezTo>
                    <a:pt x="8931" y="15096"/>
                    <a:pt x="5800" y="12946"/>
                    <a:pt x="3516" y="11376"/>
                  </a:cubicBezTo>
                  <a:cubicBezTo>
                    <a:pt x="2053" y="10377"/>
                    <a:pt x="902" y="9583"/>
                    <a:pt x="63" y="9155"/>
                  </a:cubicBezTo>
                  <a:lnTo>
                    <a:pt x="1" y="9271"/>
                  </a:lnTo>
                  <a:cubicBezTo>
                    <a:pt x="839" y="9690"/>
                    <a:pt x="1990" y="10475"/>
                    <a:pt x="3444" y="11483"/>
                  </a:cubicBezTo>
                  <a:cubicBezTo>
                    <a:pt x="5737" y="13053"/>
                    <a:pt x="8868" y="15203"/>
                    <a:pt x="12678" y="17202"/>
                  </a:cubicBezTo>
                  <a:cubicBezTo>
                    <a:pt x="14376" y="18092"/>
                    <a:pt x="15884" y="18539"/>
                    <a:pt x="17221" y="18539"/>
                  </a:cubicBezTo>
                  <a:cubicBezTo>
                    <a:pt x="18469" y="18539"/>
                    <a:pt x="19568" y="18150"/>
                    <a:pt x="20537" y="17371"/>
                  </a:cubicBezTo>
                  <a:cubicBezTo>
                    <a:pt x="22063" y="16149"/>
                    <a:pt x="22848" y="13143"/>
                    <a:pt x="23615" y="10225"/>
                  </a:cubicBezTo>
                  <a:cubicBezTo>
                    <a:pt x="24266" y="7736"/>
                    <a:pt x="24935" y="5149"/>
                    <a:pt x="26068" y="3740"/>
                  </a:cubicBezTo>
                  <a:cubicBezTo>
                    <a:pt x="27701" y="1706"/>
                    <a:pt x="29690" y="448"/>
                    <a:pt x="31679" y="189"/>
                  </a:cubicBezTo>
                  <a:cubicBezTo>
                    <a:pt x="32011" y="146"/>
                    <a:pt x="32352" y="124"/>
                    <a:pt x="32699" y="124"/>
                  </a:cubicBezTo>
                  <a:cubicBezTo>
                    <a:pt x="35188" y="124"/>
                    <a:pt x="37996" y="1224"/>
                    <a:pt x="40110" y="3080"/>
                  </a:cubicBezTo>
                  <a:cubicBezTo>
                    <a:pt x="41957" y="4694"/>
                    <a:pt x="42982" y="6639"/>
                    <a:pt x="42982" y="8548"/>
                  </a:cubicBezTo>
                  <a:cubicBezTo>
                    <a:pt x="42991" y="10234"/>
                    <a:pt x="42768" y="11831"/>
                    <a:pt x="42554" y="13374"/>
                  </a:cubicBezTo>
                  <a:cubicBezTo>
                    <a:pt x="42242" y="15685"/>
                    <a:pt x="41965" y="17674"/>
                    <a:pt x="42572" y="19227"/>
                  </a:cubicBezTo>
                  <a:cubicBezTo>
                    <a:pt x="43143" y="20663"/>
                    <a:pt x="43991" y="21600"/>
                    <a:pt x="45168" y="22081"/>
                  </a:cubicBezTo>
                  <a:cubicBezTo>
                    <a:pt x="45784" y="22331"/>
                    <a:pt x="46488" y="22456"/>
                    <a:pt x="47291" y="22456"/>
                  </a:cubicBezTo>
                  <a:cubicBezTo>
                    <a:pt x="48968" y="22456"/>
                    <a:pt x="51056" y="21903"/>
                    <a:pt x="53616" y="20779"/>
                  </a:cubicBezTo>
                  <a:cubicBezTo>
                    <a:pt x="59263" y="18290"/>
                    <a:pt x="70727" y="5997"/>
                    <a:pt x="70843" y="5881"/>
                  </a:cubicBezTo>
                  <a:lnTo>
                    <a:pt x="70754" y="5792"/>
                  </a:lnTo>
                  <a:cubicBezTo>
                    <a:pt x="70638" y="5917"/>
                    <a:pt x="59192" y="18183"/>
                    <a:pt x="53563" y="20663"/>
                  </a:cubicBezTo>
                  <a:cubicBezTo>
                    <a:pt x="51026" y="21783"/>
                    <a:pt x="48954" y="22336"/>
                    <a:pt x="47295" y="22336"/>
                  </a:cubicBezTo>
                  <a:cubicBezTo>
                    <a:pt x="46510" y="22336"/>
                    <a:pt x="45818" y="22212"/>
                    <a:pt x="45213" y="21965"/>
                  </a:cubicBezTo>
                  <a:cubicBezTo>
                    <a:pt x="44071" y="21493"/>
                    <a:pt x="43241" y="20583"/>
                    <a:pt x="42688" y="19182"/>
                  </a:cubicBezTo>
                  <a:cubicBezTo>
                    <a:pt x="42090" y="17665"/>
                    <a:pt x="42358" y="15685"/>
                    <a:pt x="42679" y="13392"/>
                  </a:cubicBezTo>
                  <a:cubicBezTo>
                    <a:pt x="42893" y="11849"/>
                    <a:pt x="43107" y="10243"/>
                    <a:pt x="43107" y="8548"/>
                  </a:cubicBezTo>
                  <a:cubicBezTo>
                    <a:pt x="43098" y="6603"/>
                    <a:pt x="42064" y="4632"/>
                    <a:pt x="40190" y="2990"/>
                  </a:cubicBezTo>
                  <a:cubicBezTo>
                    <a:pt x="38049" y="1116"/>
                    <a:pt x="35205" y="0"/>
                    <a:pt x="3268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9" name="Google Shape;6919;p65"/>
            <p:cNvSpPr/>
            <p:nvPr/>
          </p:nvSpPr>
          <p:spPr>
            <a:xfrm>
              <a:off x="5281075" y="630300"/>
              <a:ext cx="1763050" cy="554850"/>
            </a:xfrm>
            <a:custGeom>
              <a:rect b="b" l="l" r="r" t="t"/>
              <a:pathLst>
                <a:path extrusionOk="0" h="22194" w="70522">
                  <a:moveTo>
                    <a:pt x="33231" y="0"/>
                  </a:moveTo>
                  <a:cubicBezTo>
                    <a:pt x="32792" y="0"/>
                    <a:pt x="32362" y="35"/>
                    <a:pt x="31947" y="105"/>
                  </a:cubicBezTo>
                  <a:cubicBezTo>
                    <a:pt x="30029" y="426"/>
                    <a:pt x="28048" y="1782"/>
                    <a:pt x="26380" y="3914"/>
                  </a:cubicBezTo>
                  <a:cubicBezTo>
                    <a:pt x="25238" y="5368"/>
                    <a:pt x="24498" y="7884"/>
                    <a:pt x="23793" y="10311"/>
                  </a:cubicBezTo>
                  <a:cubicBezTo>
                    <a:pt x="22954" y="13183"/>
                    <a:pt x="22089" y="16145"/>
                    <a:pt x="20555" y="17430"/>
                  </a:cubicBezTo>
                  <a:cubicBezTo>
                    <a:pt x="19490" y="18312"/>
                    <a:pt x="18269" y="18755"/>
                    <a:pt x="16900" y="18755"/>
                  </a:cubicBezTo>
                  <a:cubicBezTo>
                    <a:pt x="15654" y="18755"/>
                    <a:pt x="14286" y="18388"/>
                    <a:pt x="12802" y="17653"/>
                  </a:cubicBezTo>
                  <a:cubicBezTo>
                    <a:pt x="8627" y="15583"/>
                    <a:pt x="5380" y="13371"/>
                    <a:pt x="3007" y="11747"/>
                  </a:cubicBezTo>
                  <a:cubicBezTo>
                    <a:pt x="1767" y="10908"/>
                    <a:pt x="795" y="10248"/>
                    <a:pt x="63" y="9856"/>
                  </a:cubicBezTo>
                  <a:lnTo>
                    <a:pt x="1" y="9963"/>
                  </a:lnTo>
                  <a:cubicBezTo>
                    <a:pt x="732" y="10346"/>
                    <a:pt x="1705" y="11015"/>
                    <a:pt x="2936" y="11854"/>
                  </a:cubicBezTo>
                  <a:cubicBezTo>
                    <a:pt x="5309" y="13469"/>
                    <a:pt x="8565" y="15690"/>
                    <a:pt x="12749" y="17760"/>
                  </a:cubicBezTo>
                  <a:cubicBezTo>
                    <a:pt x="14251" y="18507"/>
                    <a:pt x="15638" y="18880"/>
                    <a:pt x="16904" y="18880"/>
                  </a:cubicBezTo>
                  <a:cubicBezTo>
                    <a:pt x="18298" y="18880"/>
                    <a:pt x="19545" y="18426"/>
                    <a:pt x="20635" y="17519"/>
                  </a:cubicBezTo>
                  <a:cubicBezTo>
                    <a:pt x="22196" y="16216"/>
                    <a:pt x="23062" y="13237"/>
                    <a:pt x="23909" y="10346"/>
                  </a:cubicBezTo>
                  <a:cubicBezTo>
                    <a:pt x="24614" y="7929"/>
                    <a:pt x="25345" y="5422"/>
                    <a:pt x="26469" y="3995"/>
                  </a:cubicBezTo>
                  <a:cubicBezTo>
                    <a:pt x="28129" y="1880"/>
                    <a:pt x="30082" y="542"/>
                    <a:pt x="31974" y="221"/>
                  </a:cubicBezTo>
                  <a:cubicBezTo>
                    <a:pt x="32380" y="153"/>
                    <a:pt x="32801" y="119"/>
                    <a:pt x="33231" y="119"/>
                  </a:cubicBezTo>
                  <a:cubicBezTo>
                    <a:pt x="35604" y="119"/>
                    <a:pt x="38256" y="1136"/>
                    <a:pt x="40288" y="2888"/>
                  </a:cubicBezTo>
                  <a:cubicBezTo>
                    <a:pt x="42188" y="4530"/>
                    <a:pt x="43214" y="6519"/>
                    <a:pt x="43170" y="8509"/>
                  </a:cubicBezTo>
                  <a:cubicBezTo>
                    <a:pt x="43143" y="10088"/>
                    <a:pt x="42920" y="11613"/>
                    <a:pt x="42706" y="13094"/>
                  </a:cubicBezTo>
                  <a:cubicBezTo>
                    <a:pt x="42358" y="15458"/>
                    <a:pt x="42063" y="17501"/>
                    <a:pt x="42661" y="19071"/>
                  </a:cubicBezTo>
                  <a:cubicBezTo>
                    <a:pt x="43187" y="20463"/>
                    <a:pt x="43990" y="21373"/>
                    <a:pt x="45123" y="21837"/>
                  </a:cubicBezTo>
                  <a:cubicBezTo>
                    <a:pt x="45703" y="22077"/>
                    <a:pt x="46372" y="22193"/>
                    <a:pt x="47131" y="22193"/>
                  </a:cubicBezTo>
                  <a:cubicBezTo>
                    <a:pt x="48817" y="22193"/>
                    <a:pt x="50949" y="21605"/>
                    <a:pt x="53572" y="20400"/>
                  </a:cubicBezTo>
                  <a:cubicBezTo>
                    <a:pt x="59129" y="17867"/>
                    <a:pt x="70406" y="5690"/>
                    <a:pt x="70522" y="5565"/>
                  </a:cubicBezTo>
                  <a:lnTo>
                    <a:pt x="70432" y="5484"/>
                  </a:lnTo>
                  <a:cubicBezTo>
                    <a:pt x="70316" y="5609"/>
                    <a:pt x="59058" y="17769"/>
                    <a:pt x="53527" y="20293"/>
                  </a:cubicBezTo>
                  <a:cubicBezTo>
                    <a:pt x="50919" y="21483"/>
                    <a:pt x="48805" y="22072"/>
                    <a:pt x="47138" y="22072"/>
                  </a:cubicBezTo>
                  <a:cubicBezTo>
                    <a:pt x="46394" y="22072"/>
                    <a:pt x="45738" y="21955"/>
                    <a:pt x="45168" y="21721"/>
                  </a:cubicBezTo>
                  <a:cubicBezTo>
                    <a:pt x="44071" y="21275"/>
                    <a:pt x="43286" y="20391"/>
                    <a:pt x="42777" y="19026"/>
                  </a:cubicBezTo>
                  <a:cubicBezTo>
                    <a:pt x="42188" y="17483"/>
                    <a:pt x="42483" y="15458"/>
                    <a:pt x="42822" y="13112"/>
                  </a:cubicBezTo>
                  <a:cubicBezTo>
                    <a:pt x="43036" y="11631"/>
                    <a:pt x="43259" y="10105"/>
                    <a:pt x="43294" y="8509"/>
                  </a:cubicBezTo>
                  <a:cubicBezTo>
                    <a:pt x="43330" y="6484"/>
                    <a:pt x="42295" y="4458"/>
                    <a:pt x="40368" y="2799"/>
                  </a:cubicBezTo>
                  <a:cubicBezTo>
                    <a:pt x="38317" y="1027"/>
                    <a:pt x="35634" y="0"/>
                    <a:pt x="3323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0" name="Google Shape;6920;p65"/>
            <p:cNvSpPr/>
            <p:nvPr/>
          </p:nvSpPr>
          <p:spPr>
            <a:xfrm>
              <a:off x="5281750" y="624375"/>
              <a:ext cx="1755025" cy="548500"/>
            </a:xfrm>
            <a:custGeom>
              <a:rect b="b" l="l" r="r" t="t"/>
              <a:pathLst>
                <a:path extrusionOk="0" h="21940" w="70201">
                  <a:moveTo>
                    <a:pt x="33768" y="1"/>
                  </a:moveTo>
                  <a:cubicBezTo>
                    <a:pt x="33240" y="1"/>
                    <a:pt x="32725" y="51"/>
                    <a:pt x="32232" y="155"/>
                  </a:cubicBezTo>
                  <a:cubicBezTo>
                    <a:pt x="30439" y="529"/>
                    <a:pt x="28450" y="1992"/>
                    <a:pt x="26781" y="4178"/>
                  </a:cubicBezTo>
                  <a:cubicBezTo>
                    <a:pt x="25648" y="5641"/>
                    <a:pt x="24863" y="8077"/>
                    <a:pt x="24096" y="10432"/>
                  </a:cubicBezTo>
                  <a:cubicBezTo>
                    <a:pt x="23168" y="13277"/>
                    <a:pt x="22214" y="16221"/>
                    <a:pt x="20653" y="17577"/>
                  </a:cubicBezTo>
                  <a:cubicBezTo>
                    <a:pt x="19446" y="18617"/>
                    <a:pt x="18085" y="19137"/>
                    <a:pt x="16580" y="19137"/>
                  </a:cubicBezTo>
                  <a:cubicBezTo>
                    <a:pt x="15425" y="19137"/>
                    <a:pt x="14185" y="18832"/>
                    <a:pt x="12865" y="18220"/>
                  </a:cubicBezTo>
                  <a:cubicBezTo>
                    <a:pt x="8306" y="16088"/>
                    <a:pt x="4827" y="13723"/>
                    <a:pt x="2516" y="12153"/>
                  </a:cubicBezTo>
                  <a:cubicBezTo>
                    <a:pt x="1499" y="11458"/>
                    <a:pt x="696" y="10913"/>
                    <a:pt x="63" y="10557"/>
                  </a:cubicBezTo>
                  <a:lnTo>
                    <a:pt x="0" y="10664"/>
                  </a:lnTo>
                  <a:cubicBezTo>
                    <a:pt x="634" y="11020"/>
                    <a:pt x="1437" y="11565"/>
                    <a:pt x="2454" y="12252"/>
                  </a:cubicBezTo>
                  <a:cubicBezTo>
                    <a:pt x="4755" y="13822"/>
                    <a:pt x="8243" y="16195"/>
                    <a:pt x="12811" y="18327"/>
                  </a:cubicBezTo>
                  <a:cubicBezTo>
                    <a:pt x="14153" y="18951"/>
                    <a:pt x="15415" y="19263"/>
                    <a:pt x="16591" y="19263"/>
                  </a:cubicBezTo>
                  <a:cubicBezTo>
                    <a:pt x="18122" y="19263"/>
                    <a:pt x="19507" y="18735"/>
                    <a:pt x="20733" y="17675"/>
                  </a:cubicBezTo>
                  <a:cubicBezTo>
                    <a:pt x="22321" y="16293"/>
                    <a:pt x="23284" y="13331"/>
                    <a:pt x="24212" y="10467"/>
                  </a:cubicBezTo>
                  <a:cubicBezTo>
                    <a:pt x="24970" y="8121"/>
                    <a:pt x="25755" y="5704"/>
                    <a:pt x="26871" y="4249"/>
                  </a:cubicBezTo>
                  <a:cubicBezTo>
                    <a:pt x="28530" y="2091"/>
                    <a:pt x="30493" y="645"/>
                    <a:pt x="32259" y="271"/>
                  </a:cubicBezTo>
                  <a:cubicBezTo>
                    <a:pt x="32743" y="169"/>
                    <a:pt x="33248" y="120"/>
                    <a:pt x="33766" y="120"/>
                  </a:cubicBezTo>
                  <a:cubicBezTo>
                    <a:pt x="36027" y="120"/>
                    <a:pt x="38521" y="1060"/>
                    <a:pt x="40466" y="2715"/>
                  </a:cubicBezTo>
                  <a:cubicBezTo>
                    <a:pt x="42420" y="4365"/>
                    <a:pt x="43446" y="6408"/>
                    <a:pt x="43357" y="8469"/>
                  </a:cubicBezTo>
                  <a:cubicBezTo>
                    <a:pt x="43294" y="9950"/>
                    <a:pt x="43071" y="11404"/>
                    <a:pt x="42857" y="12805"/>
                  </a:cubicBezTo>
                  <a:cubicBezTo>
                    <a:pt x="42482" y="15231"/>
                    <a:pt x="42161" y="17319"/>
                    <a:pt x="42741" y="18924"/>
                  </a:cubicBezTo>
                  <a:cubicBezTo>
                    <a:pt x="43232" y="20280"/>
                    <a:pt x="43999" y="21155"/>
                    <a:pt x="45078" y="21601"/>
                  </a:cubicBezTo>
                  <a:cubicBezTo>
                    <a:pt x="45632" y="21833"/>
                    <a:pt x="46265" y="21940"/>
                    <a:pt x="46988" y="21940"/>
                  </a:cubicBezTo>
                  <a:cubicBezTo>
                    <a:pt x="48674" y="21940"/>
                    <a:pt x="50841" y="21315"/>
                    <a:pt x="53536" y="20040"/>
                  </a:cubicBezTo>
                  <a:cubicBezTo>
                    <a:pt x="59004" y="17452"/>
                    <a:pt x="70093" y="5382"/>
                    <a:pt x="70200" y="5266"/>
                  </a:cubicBezTo>
                  <a:lnTo>
                    <a:pt x="70111" y="5177"/>
                  </a:lnTo>
                  <a:cubicBezTo>
                    <a:pt x="70004" y="5302"/>
                    <a:pt x="58933" y="17354"/>
                    <a:pt x="53482" y="19933"/>
                  </a:cubicBezTo>
                  <a:cubicBezTo>
                    <a:pt x="50804" y="21193"/>
                    <a:pt x="48659" y="21819"/>
                    <a:pt x="46989" y="21819"/>
                  </a:cubicBezTo>
                  <a:cubicBezTo>
                    <a:pt x="46284" y="21819"/>
                    <a:pt x="45663" y="21707"/>
                    <a:pt x="45123" y="21485"/>
                  </a:cubicBezTo>
                  <a:cubicBezTo>
                    <a:pt x="44079" y="21057"/>
                    <a:pt x="43330" y="20200"/>
                    <a:pt x="42857" y="18880"/>
                  </a:cubicBezTo>
                  <a:cubicBezTo>
                    <a:pt x="42286" y="17310"/>
                    <a:pt x="42607" y="15231"/>
                    <a:pt x="42973" y="12831"/>
                  </a:cubicBezTo>
                  <a:cubicBezTo>
                    <a:pt x="43196" y="11422"/>
                    <a:pt x="43419" y="9968"/>
                    <a:pt x="43482" y="8478"/>
                  </a:cubicBezTo>
                  <a:cubicBezTo>
                    <a:pt x="43571" y="6373"/>
                    <a:pt x="42527" y="4294"/>
                    <a:pt x="40547" y="2617"/>
                  </a:cubicBezTo>
                  <a:cubicBezTo>
                    <a:pt x="38582" y="949"/>
                    <a:pt x="36057" y="1"/>
                    <a:pt x="3376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1" name="Google Shape;6921;p65"/>
            <p:cNvSpPr/>
            <p:nvPr/>
          </p:nvSpPr>
          <p:spPr>
            <a:xfrm>
              <a:off x="5282425" y="618050"/>
              <a:ext cx="1746975" cy="542775"/>
            </a:xfrm>
            <a:custGeom>
              <a:rect b="b" l="l" r="r" t="t"/>
              <a:pathLst>
                <a:path extrusionOk="0" h="21711" w="69879">
                  <a:moveTo>
                    <a:pt x="34289" y="0"/>
                  </a:moveTo>
                  <a:cubicBezTo>
                    <a:pt x="33681" y="0"/>
                    <a:pt x="33088" y="69"/>
                    <a:pt x="32526" y="211"/>
                  </a:cubicBezTo>
                  <a:cubicBezTo>
                    <a:pt x="30822" y="640"/>
                    <a:pt x="28878" y="2192"/>
                    <a:pt x="27174" y="4449"/>
                  </a:cubicBezTo>
                  <a:cubicBezTo>
                    <a:pt x="26059" y="5930"/>
                    <a:pt x="25220" y="8285"/>
                    <a:pt x="24408" y="10551"/>
                  </a:cubicBezTo>
                  <a:cubicBezTo>
                    <a:pt x="23400" y="13388"/>
                    <a:pt x="22356" y="16314"/>
                    <a:pt x="20742" y="17750"/>
                  </a:cubicBezTo>
                  <a:cubicBezTo>
                    <a:pt x="19396" y="18956"/>
                    <a:pt x="17899" y="19558"/>
                    <a:pt x="16271" y="19558"/>
                  </a:cubicBezTo>
                  <a:cubicBezTo>
                    <a:pt x="15213" y="19558"/>
                    <a:pt x="14099" y="19304"/>
                    <a:pt x="12936" y="18794"/>
                  </a:cubicBezTo>
                  <a:cubicBezTo>
                    <a:pt x="7976" y="16626"/>
                    <a:pt x="4416" y="14200"/>
                    <a:pt x="2070" y="12603"/>
                  </a:cubicBezTo>
                  <a:cubicBezTo>
                    <a:pt x="1249" y="12041"/>
                    <a:pt x="598" y="11595"/>
                    <a:pt x="63" y="11282"/>
                  </a:cubicBezTo>
                  <a:lnTo>
                    <a:pt x="0" y="11380"/>
                  </a:lnTo>
                  <a:cubicBezTo>
                    <a:pt x="535" y="11693"/>
                    <a:pt x="1178" y="12139"/>
                    <a:pt x="1998" y="12701"/>
                  </a:cubicBezTo>
                  <a:cubicBezTo>
                    <a:pt x="4354" y="14307"/>
                    <a:pt x="7913" y="16733"/>
                    <a:pt x="12882" y="18910"/>
                  </a:cubicBezTo>
                  <a:cubicBezTo>
                    <a:pt x="14064" y="19425"/>
                    <a:pt x="15194" y="19683"/>
                    <a:pt x="16269" y="19683"/>
                  </a:cubicBezTo>
                  <a:cubicBezTo>
                    <a:pt x="17929" y="19683"/>
                    <a:pt x="19455" y="19068"/>
                    <a:pt x="20831" y="17839"/>
                  </a:cubicBezTo>
                  <a:cubicBezTo>
                    <a:pt x="22454" y="16385"/>
                    <a:pt x="23507" y="13441"/>
                    <a:pt x="24524" y="10595"/>
                  </a:cubicBezTo>
                  <a:cubicBezTo>
                    <a:pt x="25336" y="8330"/>
                    <a:pt x="26175" y="5992"/>
                    <a:pt x="27272" y="4520"/>
                  </a:cubicBezTo>
                  <a:cubicBezTo>
                    <a:pt x="28958" y="2281"/>
                    <a:pt x="30876" y="756"/>
                    <a:pt x="32553" y="327"/>
                  </a:cubicBezTo>
                  <a:cubicBezTo>
                    <a:pt x="33103" y="190"/>
                    <a:pt x="33684" y="123"/>
                    <a:pt x="34280" y="123"/>
                  </a:cubicBezTo>
                  <a:cubicBezTo>
                    <a:pt x="36429" y="123"/>
                    <a:pt x="38780" y="991"/>
                    <a:pt x="40644" y="2549"/>
                  </a:cubicBezTo>
                  <a:cubicBezTo>
                    <a:pt x="42625" y="4190"/>
                    <a:pt x="43687" y="6340"/>
                    <a:pt x="43544" y="8445"/>
                  </a:cubicBezTo>
                  <a:cubicBezTo>
                    <a:pt x="43455" y="9828"/>
                    <a:pt x="43232" y="11202"/>
                    <a:pt x="43017" y="12531"/>
                  </a:cubicBezTo>
                  <a:cubicBezTo>
                    <a:pt x="42625" y="14913"/>
                    <a:pt x="42259" y="17161"/>
                    <a:pt x="42821" y="18794"/>
                  </a:cubicBezTo>
                  <a:cubicBezTo>
                    <a:pt x="43276" y="20105"/>
                    <a:pt x="43999" y="20953"/>
                    <a:pt x="45043" y="21390"/>
                  </a:cubicBezTo>
                  <a:cubicBezTo>
                    <a:pt x="45560" y="21604"/>
                    <a:pt x="46158" y="21711"/>
                    <a:pt x="46845" y="21711"/>
                  </a:cubicBezTo>
                  <a:cubicBezTo>
                    <a:pt x="48531" y="21711"/>
                    <a:pt x="50734" y="21042"/>
                    <a:pt x="53491" y="19695"/>
                  </a:cubicBezTo>
                  <a:cubicBezTo>
                    <a:pt x="58870" y="17063"/>
                    <a:pt x="69772" y="5100"/>
                    <a:pt x="69879" y="4975"/>
                  </a:cubicBezTo>
                  <a:lnTo>
                    <a:pt x="69790" y="4895"/>
                  </a:lnTo>
                  <a:cubicBezTo>
                    <a:pt x="69682" y="5020"/>
                    <a:pt x="58799" y="16965"/>
                    <a:pt x="53437" y="19579"/>
                  </a:cubicBezTo>
                  <a:cubicBezTo>
                    <a:pt x="50695" y="20925"/>
                    <a:pt x="48518" y="21591"/>
                    <a:pt x="46847" y="21591"/>
                  </a:cubicBezTo>
                  <a:cubicBezTo>
                    <a:pt x="46181" y="21591"/>
                    <a:pt x="45596" y="21485"/>
                    <a:pt x="45087" y="21274"/>
                  </a:cubicBezTo>
                  <a:cubicBezTo>
                    <a:pt x="44079" y="20855"/>
                    <a:pt x="43383" y="20034"/>
                    <a:pt x="42937" y="18758"/>
                  </a:cubicBezTo>
                  <a:cubicBezTo>
                    <a:pt x="42384" y="17152"/>
                    <a:pt x="42750" y="14913"/>
                    <a:pt x="43133" y="12549"/>
                  </a:cubicBezTo>
                  <a:cubicBezTo>
                    <a:pt x="43356" y="11220"/>
                    <a:pt x="43579" y="9837"/>
                    <a:pt x="43669" y="8454"/>
                  </a:cubicBezTo>
                  <a:cubicBezTo>
                    <a:pt x="43811" y="6313"/>
                    <a:pt x="42732" y="4119"/>
                    <a:pt x="40725" y="2451"/>
                  </a:cubicBezTo>
                  <a:cubicBezTo>
                    <a:pt x="38843" y="882"/>
                    <a:pt x="36465" y="0"/>
                    <a:pt x="3428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2" name="Google Shape;6922;p65"/>
            <p:cNvSpPr/>
            <p:nvPr/>
          </p:nvSpPr>
          <p:spPr>
            <a:xfrm>
              <a:off x="5283075" y="611650"/>
              <a:ext cx="1739200" cy="537150"/>
            </a:xfrm>
            <a:custGeom>
              <a:rect b="b" l="l" r="r" t="t"/>
              <a:pathLst>
                <a:path extrusionOk="0" h="21486" w="69568">
                  <a:moveTo>
                    <a:pt x="34807" y="0"/>
                  </a:moveTo>
                  <a:cubicBezTo>
                    <a:pt x="34115" y="0"/>
                    <a:pt x="33443" y="92"/>
                    <a:pt x="32813" y="280"/>
                  </a:cubicBezTo>
                  <a:cubicBezTo>
                    <a:pt x="31216" y="753"/>
                    <a:pt x="29307" y="2376"/>
                    <a:pt x="27576" y="4732"/>
                  </a:cubicBezTo>
                  <a:cubicBezTo>
                    <a:pt x="26479" y="6221"/>
                    <a:pt x="25640" y="8380"/>
                    <a:pt x="24739" y="10664"/>
                  </a:cubicBezTo>
                  <a:cubicBezTo>
                    <a:pt x="23633" y="13483"/>
                    <a:pt x="22491" y="16400"/>
                    <a:pt x="20840" y="17926"/>
                  </a:cubicBezTo>
                  <a:cubicBezTo>
                    <a:pt x="19353" y="19298"/>
                    <a:pt x="17689" y="19990"/>
                    <a:pt x="15928" y="19990"/>
                  </a:cubicBezTo>
                  <a:cubicBezTo>
                    <a:pt x="14976" y="19990"/>
                    <a:pt x="13995" y="19787"/>
                    <a:pt x="12999" y="19380"/>
                  </a:cubicBezTo>
                  <a:cubicBezTo>
                    <a:pt x="7637" y="17185"/>
                    <a:pt x="4042" y="14714"/>
                    <a:pt x="1669" y="13073"/>
                  </a:cubicBezTo>
                  <a:cubicBezTo>
                    <a:pt x="1045" y="12645"/>
                    <a:pt x="509" y="12279"/>
                    <a:pt x="63" y="12002"/>
                  </a:cubicBezTo>
                  <a:lnTo>
                    <a:pt x="1" y="12109"/>
                  </a:lnTo>
                  <a:cubicBezTo>
                    <a:pt x="438" y="12377"/>
                    <a:pt x="973" y="12743"/>
                    <a:pt x="1598" y="13171"/>
                  </a:cubicBezTo>
                  <a:cubicBezTo>
                    <a:pt x="3980" y="14812"/>
                    <a:pt x="7575" y="17292"/>
                    <a:pt x="12954" y="19496"/>
                  </a:cubicBezTo>
                  <a:cubicBezTo>
                    <a:pt x="13965" y="19909"/>
                    <a:pt x="14961" y="20115"/>
                    <a:pt x="15928" y="20115"/>
                  </a:cubicBezTo>
                  <a:cubicBezTo>
                    <a:pt x="17717" y="20115"/>
                    <a:pt x="19409" y="19411"/>
                    <a:pt x="20921" y="18015"/>
                  </a:cubicBezTo>
                  <a:cubicBezTo>
                    <a:pt x="22598" y="16472"/>
                    <a:pt x="23740" y="13546"/>
                    <a:pt x="24855" y="10709"/>
                  </a:cubicBezTo>
                  <a:cubicBezTo>
                    <a:pt x="25747" y="8434"/>
                    <a:pt x="26586" y="6284"/>
                    <a:pt x="27674" y="4803"/>
                  </a:cubicBezTo>
                  <a:cubicBezTo>
                    <a:pt x="29387" y="2475"/>
                    <a:pt x="31269" y="869"/>
                    <a:pt x="32848" y="396"/>
                  </a:cubicBezTo>
                  <a:cubicBezTo>
                    <a:pt x="33466" y="211"/>
                    <a:pt x="34126" y="121"/>
                    <a:pt x="34805" y="121"/>
                  </a:cubicBezTo>
                  <a:cubicBezTo>
                    <a:pt x="36839" y="121"/>
                    <a:pt x="39047" y="927"/>
                    <a:pt x="40833" y="2385"/>
                  </a:cubicBezTo>
                  <a:cubicBezTo>
                    <a:pt x="42867" y="4045"/>
                    <a:pt x="43928" y="6248"/>
                    <a:pt x="43732" y="8425"/>
                  </a:cubicBezTo>
                  <a:cubicBezTo>
                    <a:pt x="43625" y="9701"/>
                    <a:pt x="43402" y="10994"/>
                    <a:pt x="43188" y="12234"/>
                  </a:cubicBezTo>
                  <a:cubicBezTo>
                    <a:pt x="42759" y="14687"/>
                    <a:pt x="42367" y="16998"/>
                    <a:pt x="42911" y="18666"/>
                  </a:cubicBezTo>
                  <a:cubicBezTo>
                    <a:pt x="43322" y="19942"/>
                    <a:pt x="44008" y="20763"/>
                    <a:pt x="45008" y="21173"/>
                  </a:cubicBezTo>
                  <a:cubicBezTo>
                    <a:pt x="45498" y="21378"/>
                    <a:pt x="46060" y="21485"/>
                    <a:pt x="46703" y="21485"/>
                  </a:cubicBezTo>
                  <a:cubicBezTo>
                    <a:pt x="48398" y="21485"/>
                    <a:pt x="50628" y="20772"/>
                    <a:pt x="53456" y="19344"/>
                  </a:cubicBezTo>
                  <a:cubicBezTo>
                    <a:pt x="58746" y="16668"/>
                    <a:pt x="69460" y="4812"/>
                    <a:pt x="69567" y="4696"/>
                  </a:cubicBezTo>
                  <a:lnTo>
                    <a:pt x="69478" y="4616"/>
                  </a:lnTo>
                  <a:cubicBezTo>
                    <a:pt x="69362" y="4732"/>
                    <a:pt x="58666" y="16570"/>
                    <a:pt x="53393" y="19237"/>
                  </a:cubicBezTo>
                  <a:cubicBezTo>
                    <a:pt x="50584" y="20658"/>
                    <a:pt x="48373" y="21362"/>
                    <a:pt x="46704" y="21362"/>
                  </a:cubicBezTo>
                  <a:cubicBezTo>
                    <a:pt x="46079" y="21362"/>
                    <a:pt x="45529" y="21263"/>
                    <a:pt x="45052" y="21066"/>
                  </a:cubicBezTo>
                  <a:cubicBezTo>
                    <a:pt x="44089" y="20665"/>
                    <a:pt x="43429" y="19871"/>
                    <a:pt x="43027" y="18631"/>
                  </a:cubicBezTo>
                  <a:cubicBezTo>
                    <a:pt x="42492" y="16989"/>
                    <a:pt x="42884" y="14687"/>
                    <a:pt x="43304" y="12252"/>
                  </a:cubicBezTo>
                  <a:cubicBezTo>
                    <a:pt x="43518" y="11012"/>
                    <a:pt x="43741" y="9718"/>
                    <a:pt x="43857" y="8443"/>
                  </a:cubicBezTo>
                  <a:cubicBezTo>
                    <a:pt x="44053" y="6221"/>
                    <a:pt x="42983" y="3973"/>
                    <a:pt x="40913" y="2287"/>
                  </a:cubicBezTo>
                  <a:cubicBezTo>
                    <a:pt x="39103" y="811"/>
                    <a:pt x="36868" y="0"/>
                    <a:pt x="3480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3" name="Google Shape;6923;p65"/>
            <p:cNvSpPr/>
            <p:nvPr/>
          </p:nvSpPr>
          <p:spPr>
            <a:xfrm>
              <a:off x="5283750" y="604975"/>
              <a:ext cx="1731150" cy="531775"/>
            </a:xfrm>
            <a:custGeom>
              <a:rect b="b" l="l" r="r" t="t"/>
              <a:pathLst>
                <a:path extrusionOk="0" h="21271" w="69246">
                  <a:moveTo>
                    <a:pt x="35308" y="0"/>
                  </a:moveTo>
                  <a:cubicBezTo>
                    <a:pt x="34537" y="0"/>
                    <a:pt x="33789" y="117"/>
                    <a:pt x="33098" y="360"/>
                  </a:cubicBezTo>
                  <a:cubicBezTo>
                    <a:pt x="31608" y="877"/>
                    <a:pt x="29735" y="2572"/>
                    <a:pt x="27977" y="5016"/>
                  </a:cubicBezTo>
                  <a:cubicBezTo>
                    <a:pt x="26907" y="6515"/>
                    <a:pt x="26023" y="8576"/>
                    <a:pt x="25087" y="10762"/>
                  </a:cubicBezTo>
                  <a:cubicBezTo>
                    <a:pt x="23882" y="13581"/>
                    <a:pt x="22642" y="16498"/>
                    <a:pt x="20938" y="18112"/>
                  </a:cubicBezTo>
                  <a:cubicBezTo>
                    <a:pt x="19292" y="19673"/>
                    <a:pt x="17489" y="20463"/>
                    <a:pt x="15625" y="20463"/>
                  </a:cubicBezTo>
                  <a:cubicBezTo>
                    <a:pt x="14783" y="20463"/>
                    <a:pt x="13928" y="20302"/>
                    <a:pt x="13070" y="19977"/>
                  </a:cubicBezTo>
                  <a:cubicBezTo>
                    <a:pt x="7298" y="17782"/>
                    <a:pt x="3551" y="15160"/>
                    <a:pt x="1312" y="13590"/>
                  </a:cubicBezTo>
                  <a:cubicBezTo>
                    <a:pt x="830" y="13259"/>
                    <a:pt x="420" y="12965"/>
                    <a:pt x="72" y="12733"/>
                  </a:cubicBezTo>
                  <a:lnTo>
                    <a:pt x="1" y="12840"/>
                  </a:lnTo>
                  <a:cubicBezTo>
                    <a:pt x="349" y="13072"/>
                    <a:pt x="759" y="13358"/>
                    <a:pt x="1241" y="13688"/>
                  </a:cubicBezTo>
                  <a:cubicBezTo>
                    <a:pt x="3480" y="15258"/>
                    <a:pt x="7236" y="17889"/>
                    <a:pt x="13025" y="20093"/>
                  </a:cubicBezTo>
                  <a:cubicBezTo>
                    <a:pt x="13898" y="20424"/>
                    <a:pt x="14768" y="20588"/>
                    <a:pt x="15625" y="20588"/>
                  </a:cubicBezTo>
                  <a:cubicBezTo>
                    <a:pt x="17518" y="20588"/>
                    <a:pt x="19348" y="19786"/>
                    <a:pt x="21019" y="18202"/>
                  </a:cubicBezTo>
                  <a:cubicBezTo>
                    <a:pt x="22740" y="16569"/>
                    <a:pt x="23989" y="13643"/>
                    <a:pt x="25203" y="10815"/>
                  </a:cubicBezTo>
                  <a:cubicBezTo>
                    <a:pt x="26130" y="8629"/>
                    <a:pt x="27014" y="6569"/>
                    <a:pt x="28075" y="5088"/>
                  </a:cubicBezTo>
                  <a:cubicBezTo>
                    <a:pt x="29824" y="2661"/>
                    <a:pt x="31670" y="984"/>
                    <a:pt x="33133" y="476"/>
                  </a:cubicBezTo>
                  <a:cubicBezTo>
                    <a:pt x="33815" y="238"/>
                    <a:pt x="34552" y="123"/>
                    <a:pt x="35312" y="123"/>
                  </a:cubicBezTo>
                  <a:cubicBezTo>
                    <a:pt x="37237" y="123"/>
                    <a:pt x="39312" y="862"/>
                    <a:pt x="41020" y="2224"/>
                  </a:cubicBezTo>
                  <a:cubicBezTo>
                    <a:pt x="43116" y="3910"/>
                    <a:pt x="44178" y="6167"/>
                    <a:pt x="43919" y="8424"/>
                  </a:cubicBezTo>
                  <a:cubicBezTo>
                    <a:pt x="43794" y="9584"/>
                    <a:pt x="43571" y="10779"/>
                    <a:pt x="43366" y="11930"/>
                  </a:cubicBezTo>
                  <a:cubicBezTo>
                    <a:pt x="42902" y="14455"/>
                    <a:pt x="42465" y="16846"/>
                    <a:pt x="42991" y="18550"/>
                  </a:cubicBezTo>
                  <a:cubicBezTo>
                    <a:pt x="43366" y="19790"/>
                    <a:pt x="44017" y="20584"/>
                    <a:pt x="44972" y="20976"/>
                  </a:cubicBezTo>
                  <a:cubicBezTo>
                    <a:pt x="45436" y="21172"/>
                    <a:pt x="45971" y="21271"/>
                    <a:pt x="46577" y="21271"/>
                  </a:cubicBezTo>
                  <a:cubicBezTo>
                    <a:pt x="48264" y="21271"/>
                    <a:pt x="50521" y="20521"/>
                    <a:pt x="53411" y="19014"/>
                  </a:cubicBezTo>
                  <a:cubicBezTo>
                    <a:pt x="58612" y="16293"/>
                    <a:pt x="69139" y="4544"/>
                    <a:pt x="69246" y="4419"/>
                  </a:cubicBezTo>
                  <a:lnTo>
                    <a:pt x="69157" y="4338"/>
                  </a:lnTo>
                  <a:cubicBezTo>
                    <a:pt x="69050" y="4463"/>
                    <a:pt x="58541" y="16194"/>
                    <a:pt x="53357" y="18906"/>
                  </a:cubicBezTo>
                  <a:cubicBezTo>
                    <a:pt x="50481" y="20407"/>
                    <a:pt x="48241" y="21150"/>
                    <a:pt x="46576" y="21150"/>
                  </a:cubicBezTo>
                  <a:cubicBezTo>
                    <a:pt x="45985" y="21150"/>
                    <a:pt x="45465" y="21056"/>
                    <a:pt x="45016" y="20869"/>
                  </a:cubicBezTo>
                  <a:cubicBezTo>
                    <a:pt x="44097" y="20485"/>
                    <a:pt x="43473" y="19718"/>
                    <a:pt x="43107" y="18514"/>
                  </a:cubicBezTo>
                  <a:cubicBezTo>
                    <a:pt x="42590" y="16837"/>
                    <a:pt x="43027" y="14464"/>
                    <a:pt x="43482" y="11957"/>
                  </a:cubicBezTo>
                  <a:cubicBezTo>
                    <a:pt x="43696" y="10797"/>
                    <a:pt x="43910" y="9602"/>
                    <a:pt x="44044" y="8433"/>
                  </a:cubicBezTo>
                  <a:cubicBezTo>
                    <a:pt x="44303" y="6132"/>
                    <a:pt x="43232" y="3839"/>
                    <a:pt x="41091" y="2135"/>
                  </a:cubicBezTo>
                  <a:cubicBezTo>
                    <a:pt x="39364" y="753"/>
                    <a:pt x="37261" y="0"/>
                    <a:pt x="3530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4" name="Google Shape;6924;p65"/>
            <p:cNvSpPr/>
            <p:nvPr/>
          </p:nvSpPr>
          <p:spPr>
            <a:xfrm>
              <a:off x="5284425" y="598050"/>
              <a:ext cx="1723125" cy="527325"/>
            </a:xfrm>
            <a:custGeom>
              <a:rect b="b" l="l" r="r" t="t"/>
              <a:pathLst>
                <a:path extrusionOk="0" h="21093" w="68925">
                  <a:moveTo>
                    <a:pt x="35791" y="0"/>
                  </a:moveTo>
                  <a:cubicBezTo>
                    <a:pt x="34947" y="0"/>
                    <a:pt x="34129" y="144"/>
                    <a:pt x="33383" y="440"/>
                  </a:cubicBezTo>
                  <a:cubicBezTo>
                    <a:pt x="32000" y="994"/>
                    <a:pt x="30171" y="2769"/>
                    <a:pt x="28378" y="5320"/>
                  </a:cubicBezTo>
                  <a:cubicBezTo>
                    <a:pt x="27335" y="6801"/>
                    <a:pt x="26425" y="8764"/>
                    <a:pt x="25461" y="10842"/>
                  </a:cubicBezTo>
                  <a:cubicBezTo>
                    <a:pt x="24150" y="13661"/>
                    <a:pt x="22794" y="16587"/>
                    <a:pt x="21036" y="18300"/>
                  </a:cubicBezTo>
                  <a:cubicBezTo>
                    <a:pt x="19222" y="20069"/>
                    <a:pt x="17285" y="20968"/>
                    <a:pt x="15338" y="20968"/>
                  </a:cubicBezTo>
                  <a:cubicBezTo>
                    <a:pt x="14605" y="20968"/>
                    <a:pt x="13871" y="20840"/>
                    <a:pt x="13141" y="20584"/>
                  </a:cubicBezTo>
                  <a:cubicBezTo>
                    <a:pt x="6959" y="18407"/>
                    <a:pt x="3230" y="15740"/>
                    <a:pt x="1009" y="14143"/>
                  </a:cubicBezTo>
                  <a:cubicBezTo>
                    <a:pt x="652" y="13884"/>
                    <a:pt x="339" y="13670"/>
                    <a:pt x="72" y="13483"/>
                  </a:cubicBezTo>
                  <a:lnTo>
                    <a:pt x="0" y="13581"/>
                  </a:lnTo>
                  <a:cubicBezTo>
                    <a:pt x="277" y="13768"/>
                    <a:pt x="580" y="13991"/>
                    <a:pt x="937" y="14241"/>
                  </a:cubicBezTo>
                  <a:cubicBezTo>
                    <a:pt x="3167" y="15838"/>
                    <a:pt x="6905" y="18523"/>
                    <a:pt x="13097" y="20700"/>
                  </a:cubicBezTo>
                  <a:cubicBezTo>
                    <a:pt x="13846" y="20959"/>
                    <a:pt x="14595" y="21093"/>
                    <a:pt x="15345" y="21093"/>
                  </a:cubicBezTo>
                  <a:cubicBezTo>
                    <a:pt x="17316" y="21093"/>
                    <a:pt x="19279" y="20183"/>
                    <a:pt x="21117" y="18389"/>
                  </a:cubicBezTo>
                  <a:cubicBezTo>
                    <a:pt x="22892" y="16659"/>
                    <a:pt x="24257" y="13724"/>
                    <a:pt x="25568" y="10887"/>
                  </a:cubicBezTo>
                  <a:cubicBezTo>
                    <a:pt x="26532" y="8817"/>
                    <a:pt x="27442" y="6864"/>
                    <a:pt x="28476" y="5392"/>
                  </a:cubicBezTo>
                  <a:cubicBezTo>
                    <a:pt x="30261" y="2858"/>
                    <a:pt x="32063" y="1101"/>
                    <a:pt x="33428" y="556"/>
                  </a:cubicBezTo>
                  <a:cubicBezTo>
                    <a:pt x="34164" y="262"/>
                    <a:pt x="34970" y="120"/>
                    <a:pt x="35802" y="120"/>
                  </a:cubicBezTo>
                  <a:cubicBezTo>
                    <a:pt x="37623" y="120"/>
                    <a:pt x="39572" y="803"/>
                    <a:pt x="41207" y="2082"/>
                  </a:cubicBezTo>
                  <a:cubicBezTo>
                    <a:pt x="43375" y="3777"/>
                    <a:pt x="44427" y="6087"/>
                    <a:pt x="44106" y="8425"/>
                  </a:cubicBezTo>
                  <a:cubicBezTo>
                    <a:pt x="43963" y="9469"/>
                    <a:pt x="43758" y="10557"/>
                    <a:pt x="43553" y="11610"/>
                  </a:cubicBezTo>
                  <a:cubicBezTo>
                    <a:pt x="43044" y="14223"/>
                    <a:pt x="42563" y="16686"/>
                    <a:pt x="43071" y="18443"/>
                  </a:cubicBezTo>
                  <a:cubicBezTo>
                    <a:pt x="43419" y="19638"/>
                    <a:pt x="44026" y="20406"/>
                    <a:pt x="44936" y="20789"/>
                  </a:cubicBezTo>
                  <a:cubicBezTo>
                    <a:pt x="45375" y="20974"/>
                    <a:pt x="45882" y="21066"/>
                    <a:pt x="46459" y="21066"/>
                  </a:cubicBezTo>
                  <a:cubicBezTo>
                    <a:pt x="48143" y="21066"/>
                    <a:pt x="50423" y="20278"/>
                    <a:pt x="53366" y="18684"/>
                  </a:cubicBezTo>
                  <a:cubicBezTo>
                    <a:pt x="58487" y="15927"/>
                    <a:pt x="68826" y="4276"/>
                    <a:pt x="68924" y="4161"/>
                  </a:cubicBezTo>
                  <a:lnTo>
                    <a:pt x="68835" y="4080"/>
                  </a:lnTo>
                  <a:cubicBezTo>
                    <a:pt x="68728" y="4196"/>
                    <a:pt x="58407" y="15829"/>
                    <a:pt x="53313" y="18577"/>
                  </a:cubicBezTo>
                  <a:cubicBezTo>
                    <a:pt x="50377" y="20165"/>
                    <a:pt x="48115" y="20949"/>
                    <a:pt x="46460" y="20949"/>
                  </a:cubicBezTo>
                  <a:cubicBezTo>
                    <a:pt x="45902" y="20949"/>
                    <a:pt x="45412" y="20860"/>
                    <a:pt x="44989" y="20682"/>
                  </a:cubicBezTo>
                  <a:cubicBezTo>
                    <a:pt x="44106" y="20316"/>
                    <a:pt x="43526" y="19567"/>
                    <a:pt x="43187" y="18416"/>
                  </a:cubicBezTo>
                  <a:cubicBezTo>
                    <a:pt x="42688" y="16686"/>
                    <a:pt x="43169" y="14232"/>
                    <a:pt x="43669" y="11636"/>
                  </a:cubicBezTo>
                  <a:cubicBezTo>
                    <a:pt x="43874" y="10584"/>
                    <a:pt x="44088" y="9486"/>
                    <a:pt x="44231" y="8443"/>
                  </a:cubicBezTo>
                  <a:cubicBezTo>
                    <a:pt x="44561" y="6061"/>
                    <a:pt x="43482" y="3706"/>
                    <a:pt x="41278" y="1984"/>
                  </a:cubicBezTo>
                  <a:cubicBezTo>
                    <a:pt x="39624" y="691"/>
                    <a:pt x="37642" y="0"/>
                    <a:pt x="3579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5" name="Google Shape;6925;p65"/>
            <p:cNvSpPr/>
            <p:nvPr/>
          </p:nvSpPr>
          <p:spPr>
            <a:xfrm>
              <a:off x="5285100" y="590900"/>
              <a:ext cx="1715100" cy="540500"/>
            </a:xfrm>
            <a:custGeom>
              <a:rect b="b" l="l" r="r" t="t"/>
              <a:pathLst>
                <a:path extrusionOk="0" h="21620" w="68604">
                  <a:moveTo>
                    <a:pt x="36271" y="0"/>
                  </a:moveTo>
                  <a:cubicBezTo>
                    <a:pt x="35353" y="0"/>
                    <a:pt x="34467" y="177"/>
                    <a:pt x="33668" y="539"/>
                  </a:cubicBezTo>
                  <a:cubicBezTo>
                    <a:pt x="32384" y="1128"/>
                    <a:pt x="30644" y="2930"/>
                    <a:pt x="28780" y="5624"/>
                  </a:cubicBezTo>
                  <a:cubicBezTo>
                    <a:pt x="27771" y="7078"/>
                    <a:pt x="26853" y="8925"/>
                    <a:pt x="25871" y="10870"/>
                  </a:cubicBezTo>
                  <a:cubicBezTo>
                    <a:pt x="24444" y="13724"/>
                    <a:pt x="22963" y="16668"/>
                    <a:pt x="21125" y="18506"/>
                  </a:cubicBezTo>
                  <a:cubicBezTo>
                    <a:pt x="19147" y="20484"/>
                    <a:pt x="17086" y="21499"/>
                    <a:pt x="15073" y="21499"/>
                  </a:cubicBezTo>
                  <a:cubicBezTo>
                    <a:pt x="14444" y="21499"/>
                    <a:pt x="13819" y="21400"/>
                    <a:pt x="13203" y="21200"/>
                  </a:cubicBezTo>
                  <a:cubicBezTo>
                    <a:pt x="6646" y="19077"/>
                    <a:pt x="2810" y="16249"/>
                    <a:pt x="750" y="14732"/>
                  </a:cubicBezTo>
                  <a:cubicBezTo>
                    <a:pt x="500" y="14554"/>
                    <a:pt x="277" y="14384"/>
                    <a:pt x="72" y="14233"/>
                  </a:cubicBezTo>
                  <a:lnTo>
                    <a:pt x="0" y="14331"/>
                  </a:lnTo>
                  <a:cubicBezTo>
                    <a:pt x="205" y="14483"/>
                    <a:pt x="428" y="14652"/>
                    <a:pt x="678" y="14831"/>
                  </a:cubicBezTo>
                  <a:cubicBezTo>
                    <a:pt x="2748" y="16356"/>
                    <a:pt x="6593" y="19184"/>
                    <a:pt x="13168" y="21316"/>
                  </a:cubicBezTo>
                  <a:cubicBezTo>
                    <a:pt x="13801" y="21521"/>
                    <a:pt x="14434" y="21619"/>
                    <a:pt x="15077" y="21619"/>
                  </a:cubicBezTo>
                  <a:cubicBezTo>
                    <a:pt x="17120" y="21619"/>
                    <a:pt x="19216" y="20594"/>
                    <a:pt x="21214" y="18595"/>
                  </a:cubicBezTo>
                  <a:cubicBezTo>
                    <a:pt x="23061" y="16749"/>
                    <a:pt x="24542" y="13787"/>
                    <a:pt x="25978" y="10923"/>
                  </a:cubicBezTo>
                  <a:cubicBezTo>
                    <a:pt x="26960" y="8978"/>
                    <a:pt x="27878" y="7141"/>
                    <a:pt x="28878" y="5695"/>
                  </a:cubicBezTo>
                  <a:cubicBezTo>
                    <a:pt x="30733" y="3019"/>
                    <a:pt x="32446" y="1226"/>
                    <a:pt x="33722" y="646"/>
                  </a:cubicBezTo>
                  <a:cubicBezTo>
                    <a:pt x="34502" y="294"/>
                    <a:pt x="35369" y="123"/>
                    <a:pt x="36267" y="123"/>
                  </a:cubicBezTo>
                  <a:cubicBezTo>
                    <a:pt x="37990" y="123"/>
                    <a:pt x="39829" y="753"/>
                    <a:pt x="41394" y="1949"/>
                  </a:cubicBezTo>
                  <a:cubicBezTo>
                    <a:pt x="43597" y="3635"/>
                    <a:pt x="44686" y="6061"/>
                    <a:pt x="44293" y="8434"/>
                  </a:cubicBezTo>
                  <a:cubicBezTo>
                    <a:pt x="44150" y="9353"/>
                    <a:pt x="43945" y="10325"/>
                    <a:pt x="43758" y="11262"/>
                  </a:cubicBezTo>
                  <a:cubicBezTo>
                    <a:pt x="43223" y="13858"/>
                    <a:pt x="42670" y="16534"/>
                    <a:pt x="43151" y="18354"/>
                  </a:cubicBezTo>
                  <a:cubicBezTo>
                    <a:pt x="43464" y="19505"/>
                    <a:pt x="44043" y="20246"/>
                    <a:pt x="44909" y="20620"/>
                  </a:cubicBezTo>
                  <a:cubicBezTo>
                    <a:pt x="45321" y="20792"/>
                    <a:pt x="45796" y="20879"/>
                    <a:pt x="46338" y="20879"/>
                  </a:cubicBezTo>
                  <a:cubicBezTo>
                    <a:pt x="48014" y="20879"/>
                    <a:pt x="50323" y="20051"/>
                    <a:pt x="53330" y="18372"/>
                  </a:cubicBezTo>
                  <a:cubicBezTo>
                    <a:pt x="58362" y="15571"/>
                    <a:pt x="68505" y="4027"/>
                    <a:pt x="68603" y="3911"/>
                  </a:cubicBezTo>
                  <a:lnTo>
                    <a:pt x="68514" y="3822"/>
                  </a:lnTo>
                  <a:cubicBezTo>
                    <a:pt x="68416" y="3947"/>
                    <a:pt x="58281" y="15473"/>
                    <a:pt x="53268" y="18265"/>
                  </a:cubicBezTo>
                  <a:cubicBezTo>
                    <a:pt x="50282" y="19934"/>
                    <a:pt x="47997" y="20758"/>
                    <a:pt x="46347" y="20758"/>
                  </a:cubicBezTo>
                  <a:cubicBezTo>
                    <a:pt x="45818" y="20758"/>
                    <a:pt x="45354" y="20673"/>
                    <a:pt x="44953" y="20504"/>
                  </a:cubicBezTo>
                  <a:cubicBezTo>
                    <a:pt x="44124" y="20156"/>
                    <a:pt x="43571" y="19434"/>
                    <a:pt x="43276" y="18319"/>
                  </a:cubicBezTo>
                  <a:cubicBezTo>
                    <a:pt x="42794" y="16534"/>
                    <a:pt x="43339" y="13867"/>
                    <a:pt x="43874" y="11289"/>
                  </a:cubicBezTo>
                  <a:cubicBezTo>
                    <a:pt x="44070" y="10352"/>
                    <a:pt x="44266" y="9380"/>
                    <a:pt x="44418" y="8452"/>
                  </a:cubicBezTo>
                  <a:cubicBezTo>
                    <a:pt x="44811" y="6034"/>
                    <a:pt x="43713" y="3563"/>
                    <a:pt x="41465" y="1851"/>
                  </a:cubicBezTo>
                  <a:cubicBezTo>
                    <a:pt x="39880" y="640"/>
                    <a:pt x="38019" y="0"/>
                    <a:pt x="3627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6" name="Google Shape;6926;p65"/>
            <p:cNvSpPr/>
            <p:nvPr/>
          </p:nvSpPr>
          <p:spPr>
            <a:xfrm>
              <a:off x="5285750" y="583550"/>
              <a:ext cx="1707300" cy="554325"/>
            </a:xfrm>
            <a:custGeom>
              <a:rect b="b" l="l" r="r" t="t"/>
              <a:pathLst>
                <a:path extrusionOk="0" h="22173" w="68292">
                  <a:moveTo>
                    <a:pt x="36733" y="0"/>
                  </a:moveTo>
                  <a:cubicBezTo>
                    <a:pt x="35746" y="0"/>
                    <a:pt x="34796" y="212"/>
                    <a:pt x="33954" y="646"/>
                  </a:cubicBezTo>
                  <a:cubicBezTo>
                    <a:pt x="32768" y="1252"/>
                    <a:pt x="31118" y="3081"/>
                    <a:pt x="29182" y="5945"/>
                  </a:cubicBezTo>
                  <a:cubicBezTo>
                    <a:pt x="28227" y="7345"/>
                    <a:pt x="27317" y="9032"/>
                    <a:pt x="26354" y="10825"/>
                  </a:cubicBezTo>
                  <a:cubicBezTo>
                    <a:pt x="24784" y="13733"/>
                    <a:pt x="23160" y="16739"/>
                    <a:pt x="21224" y="18720"/>
                  </a:cubicBezTo>
                  <a:cubicBezTo>
                    <a:pt x="19080" y="20920"/>
                    <a:pt x="16897" y="22048"/>
                    <a:pt x="14835" y="22048"/>
                  </a:cubicBezTo>
                  <a:cubicBezTo>
                    <a:pt x="14306" y="22048"/>
                    <a:pt x="13786" y="21974"/>
                    <a:pt x="13275" y="21824"/>
                  </a:cubicBezTo>
                  <a:cubicBezTo>
                    <a:pt x="6353" y="19781"/>
                    <a:pt x="2579" y="16909"/>
                    <a:pt x="554" y="15356"/>
                  </a:cubicBezTo>
                  <a:cubicBezTo>
                    <a:pt x="376" y="15232"/>
                    <a:pt x="224" y="15107"/>
                    <a:pt x="72" y="15000"/>
                  </a:cubicBezTo>
                  <a:lnTo>
                    <a:pt x="1" y="15098"/>
                  </a:lnTo>
                  <a:cubicBezTo>
                    <a:pt x="144" y="15205"/>
                    <a:pt x="304" y="15330"/>
                    <a:pt x="474" y="15455"/>
                  </a:cubicBezTo>
                  <a:cubicBezTo>
                    <a:pt x="2508" y="17007"/>
                    <a:pt x="6299" y="19888"/>
                    <a:pt x="13240" y="21940"/>
                  </a:cubicBezTo>
                  <a:cubicBezTo>
                    <a:pt x="13766" y="22092"/>
                    <a:pt x="14301" y="22172"/>
                    <a:pt x="14846" y="22172"/>
                  </a:cubicBezTo>
                  <a:cubicBezTo>
                    <a:pt x="16933" y="22172"/>
                    <a:pt x="19146" y="21030"/>
                    <a:pt x="21313" y="18800"/>
                  </a:cubicBezTo>
                  <a:cubicBezTo>
                    <a:pt x="23258" y="16811"/>
                    <a:pt x="24882" y="13795"/>
                    <a:pt x="26461" y="10878"/>
                  </a:cubicBezTo>
                  <a:cubicBezTo>
                    <a:pt x="27424" y="9094"/>
                    <a:pt x="28334" y="7408"/>
                    <a:pt x="29280" y="6007"/>
                  </a:cubicBezTo>
                  <a:cubicBezTo>
                    <a:pt x="31207" y="3170"/>
                    <a:pt x="32848" y="1351"/>
                    <a:pt x="34008" y="753"/>
                  </a:cubicBezTo>
                  <a:cubicBezTo>
                    <a:pt x="34834" y="330"/>
                    <a:pt x="35766" y="123"/>
                    <a:pt x="36734" y="123"/>
                  </a:cubicBezTo>
                  <a:cubicBezTo>
                    <a:pt x="38358" y="123"/>
                    <a:pt x="40084" y="705"/>
                    <a:pt x="41582" y="1823"/>
                  </a:cubicBezTo>
                  <a:cubicBezTo>
                    <a:pt x="43866" y="3527"/>
                    <a:pt x="44945" y="6007"/>
                    <a:pt x="44490" y="8452"/>
                  </a:cubicBezTo>
                  <a:cubicBezTo>
                    <a:pt x="44339" y="9237"/>
                    <a:pt x="44151" y="10066"/>
                    <a:pt x="43982" y="10878"/>
                  </a:cubicBezTo>
                  <a:cubicBezTo>
                    <a:pt x="43384" y="13581"/>
                    <a:pt x="42768" y="16373"/>
                    <a:pt x="43241" y="18265"/>
                  </a:cubicBezTo>
                  <a:cubicBezTo>
                    <a:pt x="43518" y="19380"/>
                    <a:pt x="44053" y="20094"/>
                    <a:pt x="44883" y="20450"/>
                  </a:cubicBezTo>
                  <a:cubicBezTo>
                    <a:pt x="45272" y="20617"/>
                    <a:pt x="45723" y="20700"/>
                    <a:pt x="46237" y="20700"/>
                  </a:cubicBezTo>
                  <a:cubicBezTo>
                    <a:pt x="47900" y="20700"/>
                    <a:pt x="50226" y="19827"/>
                    <a:pt x="53286" y="18068"/>
                  </a:cubicBezTo>
                  <a:cubicBezTo>
                    <a:pt x="58238" y="15223"/>
                    <a:pt x="68185" y="3777"/>
                    <a:pt x="68292" y="3661"/>
                  </a:cubicBezTo>
                  <a:lnTo>
                    <a:pt x="68193" y="3581"/>
                  </a:lnTo>
                  <a:cubicBezTo>
                    <a:pt x="68095" y="3697"/>
                    <a:pt x="58157" y="15125"/>
                    <a:pt x="53233" y="17961"/>
                  </a:cubicBezTo>
                  <a:cubicBezTo>
                    <a:pt x="50178" y="19715"/>
                    <a:pt x="47869" y="20580"/>
                    <a:pt x="46235" y="20580"/>
                  </a:cubicBezTo>
                  <a:cubicBezTo>
                    <a:pt x="45741" y="20580"/>
                    <a:pt x="45309" y="20501"/>
                    <a:pt x="44936" y="20343"/>
                  </a:cubicBezTo>
                  <a:cubicBezTo>
                    <a:pt x="44142" y="20004"/>
                    <a:pt x="43625" y="19308"/>
                    <a:pt x="43357" y="18229"/>
                  </a:cubicBezTo>
                  <a:cubicBezTo>
                    <a:pt x="42893" y="16373"/>
                    <a:pt x="43509" y="13590"/>
                    <a:pt x="44098" y="10905"/>
                  </a:cubicBezTo>
                  <a:cubicBezTo>
                    <a:pt x="44276" y="10093"/>
                    <a:pt x="44455" y="9263"/>
                    <a:pt x="44606" y="8478"/>
                  </a:cubicBezTo>
                  <a:cubicBezTo>
                    <a:pt x="45079" y="5981"/>
                    <a:pt x="43973" y="3456"/>
                    <a:pt x="41662" y="1725"/>
                  </a:cubicBezTo>
                  <a:cubicBezTo>
                    <a:pt x="40138" y="592"/>
                    <a:pt x="38384" y="0"/>
                    <a:pt x="36733"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7" name="Google Shape;6927;p65"/>
            <p:cNvSpPr/>
            <p:nvPr/>
          </p:nvSpPr>
          <p:spPr>
            <a:xfrm>
              <a:off x="5286425" y="576375"/>
              <a:ext cx="1699275" cy="568400"/>
            </a:xfrm>
            <a:custGeom>
              <a:rect b="b" l="l" r="r" t="t"/>
              <a:pathLst>
                <a:path extrusionOk="0" h="22736" w="67971">
                  <a:moveTo>
                    <a:pt x="37157" y="1"/>
                  </a:moveTo>
                  <a:cubicBezTo>
                    <a:pt x="36104" y="1"/>
                    <a:pt x="35098" y="245"/>
                    <a:pt x="34240" y="745"/>
                  </a:cubicBezTo>
                  <a:cubicBezTo>
                    <a:pt x="33169" y="1361"/>
                    <a:pt x="31608" y="3217"/>
                    <a:pt x="29583" y="6250"/>
                  </a:cubicBezTo>
                  <a:cubicBezTo>
                    <a:pt x="28718" y="7543"/>
                    <a:pt x="27861" y="9024"/>
                    <a:pt x="26960" y="10594"/>
                  </a:cubicBezTo>
                  <a:cubicBezTo>
                    <a:pt x="25203" y="13618"/>
                    <a:pt x="23392" y="16750"/>
                    <a:pt x="21322" y="18926"/>
                  </a:cubicBezTo>
                  <a:cubicBezTo>
                    <a:pt x="18984" y="21375"/>
                    <a:pt x="16754" y="22606"/>
                    <a:pt x="14672" y="22606"/>
                  </a:cubicBezTo>
                  <a:cubicBezTo>
                    <a:pt x="14220" y="22606"/>
                    <a:pt x="13775" y="22548"/>
                    <a:pt x="13338" y="22432"/>
                  </a:cubicBezTo>
                  <a:cubicBezTo>
                    <a:pt x="6085" y="20505"/>
                    <a:pt x="2383" y="17579"/>
                    <a:pt x="393" y="16000"/>
                  </a:cubicBezTo>
                  <a:cubicBezTo>
                    <a:pt x="277" y="15911"/>
                    <a:pt x="179" y="15831"/>
                    <a:pt x="72" y="15751"/>
                  </a:cubicBezTo>
                  <a:lnTo>
                    <a:pt x="1" y="15849"/>
                  </a:lnTo>
                  <a:cubicBezTo>
                    <a:pt x="99" y="15929"/>
                    <a:pt x="206" y="16009"/>
                    <a:pt x="313" y="16098"/>
                  </a:cubicBezTo>
                  <a:cubicBezTo>
                    <a:pt x="2311" y="17677"/>
                    <a:pt x="6031" y="20621"/>
                    <a:pt x="13311" y="22557"/>
                  </a:cubicBezTo>
                  <a:cubicBezTo>
                    <a:pt x="13757" y="22673"/>
                    <a:pt x="14212" y="22736"/>
                    <a:pt x="14676" y="22736"/>
                  </a:cubicBezTo>
                  <a:cubicBezTo>
                    <a:pt x="16790" y="22736"/>
                    <a:pt x="19047" y="21487"/>
                    <a:pt x="21411" y="19007"/>
                  </a:cubicBezTo>
                  <a:cubicBezTo>
                    <a:pt x="23490" y="16821"/>
                    <a:pt x="25310" y="13690"/>
                    <a:pt x="27058" y="10657"/>
                  </a:cubicBezTo>
                  <a:cubicBezTo>
                    <a:pt x="27968" y="9087"/>
                    <a:pt x="28825" y="7606"/>
                    <a:pt x="29681" y="6321"/>
                  </a:cubicBezTo>
                  <a:cubicBezTo>
                    <a:pt x="31697" y="3297"/>
                    <a:pt x="33249" y="1459"/>
                    <a:pt x="34302" y="844"/>
                  </a:cubicBezTo>
                  <a:cubicBezTo>
                    <a:pt x="35143" y="359"/>
                    <a:pt x="36127" y="122"/>
                    <a:pt x="37156" y="122"/>
                  </a:cubicBezTo>
                  <a:cubicBezTo>
                    <a:pt x="38703" y="122"/>
                    <a:pt x="40353" y="657"/>
                    <a:pt x="41778" y="1691"/>
                  </a:cubicBezTo>
                  <a:cubicBezTo>
                    <a:pt x="44133" y="3413"/>
                    <a:pt x="45222" y="5946"/>
                    <a:pt x="44677" y="8471"/>
                  </a:cubicBezTo>
                  <a:cubicBezTo>
                    <a:pt x="44544" y="9095"/>
                    <a:pt x="44392" y="9729"/>
                    <a:pt x="44231" y="10407"/>
                  </a:cubicBezTo>
                  <a:cubicBezTo>
                    <a:pt x="43562" y="13253"/>
                    <a:pt x="42875" y="16188"/>
                    <a:pt x="43321" y="18168"/>
                  </a:cubicBezTo>
                  <a:cubicBezTo>
                    <a:pt x="43571" y="19248"/>
                    <a:pt x="44071" y="19943"/>
                    <a:pt x="44865" y="20282"/>
                  </a:cubicBezTo>
                  <a:cubicBezTo>
                    <a:pt x="45231" y="20438"/>
                    <a:pt x="45654" y="20516"/>
                    <a:pt x="46137" y="20516"/>
                  </a:cubicBezTo>
                  <a:cubicBezTo>
                    <a:pt x="47787" y="20516"/>
                    <a:pt x="50132" y="19605"/>
                    <a:pt x="53250" y="17749"/>
                  </a:cubicBezTo>
                  <a:cubicBezTo>
                    <a:pt x="58104" y="14867"/>
                    <a:pt x="67872" y="3520"/>
                    <a:pt x="67970" y="3413"/>
                  </a:cubicBezTo>
                  <a:lnTo>
                    <a:pt x="67881" y="3333"/>
                  </a:lnTo>
                  <a:cubicBezTo>
                    <a:pt x="67783" y="3448"/>
                    <a:pt x="58032" y="14769"/>
                    <a:pt x="53188" y="17651"/>
                  </a:cubicBezTo>
                  <a:cubicBezTo>
                    <a:pt x="50092" y="19489"/>
                    <a:pt x="47772" y="20396"/>
                    <a:pt x="46150" y="20396"/>
                  </a:cubicBezTo>
                  <a:cubicBezTo>
                    <a:pt x="45678" y="20396"/>
                    <a:pt x="45265" y="20319"/>
                    <a:pt x="44909" y="20166"/>
                  </a:cubicBezTo>
                  <a:cubicBezTo>
                    <a:pt x="44160" y="19845"/>
                    <a:pt x="43678" y="19185"/>
                    <a:pt x="43437" y="18141"/>
                  </a:cubicBezTo>
                  <a:cubicBezTo>
                    <a:pt x="43000" y="16188"/>
                    <a:pt x="43687" y="13262"/>
                    <a:pt x="44347" y="10434"/>
                  </a:cubicBezTo>
                  <a:cubicBezTo>
                    <a:pt x="44508" y="9756"/>
                    <a:pt x="44659" y="9122"/>
                    <a:pt x="44793" y="8498"/>
                  </a:cubicBezTo>
                  <a:cubicBezTo>
                    <a:pt x="45346" y="5920"/>
                    <a:pt x="44249" y="3341"/>
                    <a:pt x="41849" y="1593"/>
                  </a:cubicBezTo>
                  <a:cubicBezTo>
                    <a:pt x="40406" y="545"/>
                    <a:pt x="38730" y="1"/>
                    <a:pt x="3715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8" name="Google Shape;6928;p65"/>
            <p:cNvSpPr/>
            <p:nvPr/>
          </p:nvSpPr>
          <p:spPr>
            <a:xfrm>
              <a:off x="5287100" y="568700"/>
              <a:ext cx="1691225" cy="583000"/>
            </a:xfrm>
            <a:custGeom>
              <a:rect b="b" l="l" r="r" t="t"/>
              <a:pathLst>
                <a:path extrusionOk="0" h="23320" w="67649">
                  <a:moveTo>
                    <a:pt x="37589" y="1"/>
                  </a:moveTo>
                  <a:cubicBezTo>
                    <a:pt x="36474" y="1"/>
                    <a:pt x="35412" y="283"/>
                    <a:pt x="34525" y="856"/>
                  </a:cubicBezTo>
                  <a:cubicBezTo>
                    <a:pt x="33561" y="1481"/>
                    <a:pt x="32161" y="3247"/>
                    <a:pt x="29984" y="6583"/>
                  </a:cubicBezTo>
                  <a:cubicBezTo>
                    <a:pt x="29297" y="7627"/>
                    <a:pt x="28592" y="8769"/>
                    <a:pt x="27852" y="9982"/>
                  </a:cubicBezTo>
                  <a:cubicBezTo>
                    <a:pt x="25925" y="13105"/>
                    <a:pt x="23739" y="16655"/>
                    <a:pt x="21420" y="19144"/>
                  </a:cubicBezTo>
                  <a:cubicBezTo>
                    <a:pt x="18909" y="21838"/>
                    <a:pt x="16584" y="23195"/>
                    <a:pt x="14491" y="23195"/>
                  </a:cubicBezTo>
                  <a:cubicBezTo>
                    <a:pt x="14123" y="23195"/>
                    <a:pt x="13762" y="23153"/>
                    <a:pt x="13409" y="23069"/>
                  </a:cubicBezTo>
                  <a:cubicBezTo>
                    <a:pt x="5844" y="21276"/>
                    <a:pt x="2222" y="18297"/>
                    <a:pt x="268" y="16691"/>
                  </a:cubicBezTo>
                  <a:lnTo>
                    <a:pt x="72" y="16530"/>
                  </a:lnTo>
                  <a:lnTo>
                    <a:pt x="0" y="16620"/>
                  </a:lnTo>
                  <a:lnTo>
                    <a:pt x="197" y="16780"/>
                  </a:lnTo>
                  <a:cubicBezTo>
                    <a:pt x="2150" y="18395"/>
                    <a:pt x="5790" y="21392"/>
                    <a:pt x="13382" y="23194"/>
                  </a:cubicBezTo>
                  <a:cubicBezTo>
                    <a:pt x="13739" y="23275"/>
                    <a:pt x="14114" y="23319"/>
                    <a:pt x="14488" y="23319"/>
                  </a:cubicBezTo>
                  <a:cubicBezTo>
                    <a:pt x="16611" y="23319"/>
                    <a:pt x="18967" y="21945"/>
                    <a:pt x="21509" y="19233"/>
                  </a:cubicBezTo>
                  <a:cubicBezTo>
                    <a:pt x="23838" y="16736"/>
                    <a:pt x="26023" y="13176"/>
                    <a:pt x="27950" y="10045"/>
                  </a:cubicBezTo>
                  <a:cubicBezTo>
                    <a:pt x="28700" y="8832"/>
                    <a:pt x="29395" y="7690"/>
                    <a:pt x="30082" y="6646"/>
                  </a:cubicBezTo>
                  <a:cubicBezTo>
                    <a:pt x="31545" y="4416"/>
                    <a:pt x="33374" y="1748"/>
                    <a:pt x="34596" y="963"/>
                  </a:cubicBezTo>
                  <a:cubicBezTo>
                    <a:pt x="35463" y="398"/>
                    <a:pt x="36500" y="121"/>
                    <a:pt x="37591" y="121"/>
                  </a:cubicBezTo>
                  <a:cubicBezTo>
                    <a:pt x="39051" y="121"/>
                    <a:pt x="40606" y="618"/>
                    <a:pt x="41974" y="1588"/>
                  </a:cubicBezTo>
                  <a:cubicBezTo>
                    <a:pt x="43856" y="2926"/>
                    <a:pt x="45605" y="5442"/>
                    <a:pt x="44864" y="8501"/>
                  </a:cubicBezTo>
                  <a:cubicBezTo>
                    <a:pt x="44757" y="8939"/>
                    <a:pt x="44641" y="9394"/>
                    <a:pt x="44525" y="9849"/>
                  </a:cubicBezTo>
                  <a:cubicBezTo>
                    <a:pt x="43794" y="12730"/>
                    <a:pt x="42973" y="15995"/>
                    <a:pt x="43401" y="18092"/>
                  </a:cubicBezTo>
                  <a:cubicBezTo>
                    <a:pt x="43615" y="19126"/>
                    <a:pt x="44097" y="19813"/>
                    <a:pt x="44847" y="20134"/>
                  </a:cubicBezTo>
                  <a:cubicBezTo>
                    <a:pt x="45188" y="20282"/>
                    <a:pt x="45585" y="20356"/>
                    <a:pt x="46039" y="20356"/>
                  </a:cubicBezTo>
                  <a:cubicBezTo>
                    <a:pt x="47671" y="20356"/>
                    <a:pt x="50037" y="19399"/>
                    <a:pt x="53206" y="17458"/>
                  </a:cubicBezTo>
                  <a:cubicBezTo>
                    <a:pt x="57987" y="14532"/>
                    <a:pt x="67551" y="3292"/>
                    <a:pt x="67649" y="3176"/>
                  </a:cubicBezTo>
                  <a:lnTo>
                    <a:pt x="67560" y="3095"/>
                  </a:lnTo>
                  <a:cubicBezTo>
                    <a:pt x="67461" y="3211"/>
                    <a:pt x="57907" y="14434"/>
                    <a:pt x="53143" y="17351"/>
                  </a:cubicBezTo>
                  <a:cubicBezTo>
                    <a:pt x="50022" y="19263"/>
                    <a:pt x="47637" y="20228"/>
                    <a:pt x="46024" y="20228"/>
                  </a:cubicBezTo>
                  <a:cubicBezTo>
                    <a:pt x="45591" y="20228"/>
                    <a:pt x="45213" y="20158"/>
                    <a:pt x="44891" y="20018"/>
                  </a:cubicBezTo>
                  <a:cubicBezTo>
                    <a:pt x="44178" y="19706"/>
                    <a:pt x="43731" y="19073"/>
                    <a:pt x="43526" y="18065"/>
                  </a:cubicBezTo>
                  <a:cubicBezTo>
                    <a:pt x="43098" y="15995"/>
                    <a:pt x="43919" y="12748"/>
                    <a:pt x="44641" y="9884"/>
                  </a:cubicBezTo>
                  <a:cubicBezTo>
                    <a:pt x="44757" y="9420"/>
                    <a:pt x="44873" y="8965"/>
                    <a:pt x="44980" y="8528"/>
                  </a:cubicBezTo>
                  <a:cubicBezTo>
                    <a:pt x="45739" y="5415"/>
                    <a:pt x="43963" y="2846"/>
                    <a:pt x="42036" y="1481"/>
                  </a:cubicBezTo>
                  <a:cubicBezTo>
                    <a:pt x="40655" y="502"/>
                    <a:pt x="39075" y="1"/>
                    <a:pt x="3758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9" name="Google Shape;6929;p65"/>
            <p:cNvSpPr/>
            <p:nvPr/>
          </p:nvSpPr>
          <p:spPr>
            <a:xfrm>
              <a:off x="5287775" y="560825"/>
              <a:ext cx="1683200" cy="598225"/>
            </a:xfrm>
            <a:custGeom>
              <a:rect b="b" l="l" r="r" t="t"/>
              <a:pathLst>
                <a:path extrusionOk="0" h="23929" w="67328">
                  <a:moveTo>
                    <a:pt x="38006" y="1"/>
                  </a:moveTo>
                  <a:cubicBezTo>
                    <a:pt x="36833" y="1"/>
                    <a:pt x="35720" y="326"/>
                    <a:pt x="34810" y="984"/>
                  </a:cubicBezTo>
                  <a:cubicBezTo>
                    <a:pt x="33633" y="1840"/>
                    <a:pt x="31822" y="4677"/>
                    <a:pt x="29716" y="7960"/>
                  </a:cubicBezTo>
                  <a:cubicBezTo>
                    <a:pt x="25394" y="14704"/>
                    <a:pt x="19555" y="23805"/>
                    <a:pt x="14352" y="23805"/>
                  </a:cubicBezTo>
                  <a:cubicBezTo>
                    <a:pt x="14056" y="23805"/>
                    <a:pt x="13762" y="23775"/>
                    <a:pt x="13471" y="23715"/>
                  </a:cubicBezTo>
                  <a:cubicBezTo>
                    <a:pt x="5638" y="22082"/>
                    <a:pt x="2088" y="19040"/>
                    <a:pt x="188" y="17398"/>
                  </a:cubicBezTo>
                  <a:lnTo>
                    <a:pt x="81" y="17309"/>
                  </a:lnTo>
                  <a:lnTo>
                    <a:pt x="0" y="17398"/>
                  </a:lnTo>
                  <a:lnTo>
                    <a:pt x="107" y="17497"/>
                  </a:lnTo>
                  <a:cubicBezTo>
                    <a:pt x="2016" y="19138"/>
                    <a:pt x="5585" y="22198"/>
                    <a:pt x="13444" y="23839"/>
                  </a:cubicBezTo>
                  <a:cubicBezTo>
                    <a:pt x="13748" y="23893"/>
                    <a:pt x="14051" y="23929"/>
                    <a:pt x="14345" y="23929"/>
                  </a:cubicBezTo>
                  <a:cubicBezTo>
                    <a:pt x="19627" y="23929"/>
                    <a:pt x="25479" y="14794"/>
                    <a:pt x="29814" y="8022"/>
                  </a:cubicBezTo>
                  <a:cubicBezTo>
                    <a:pt x="31911" y="4748"/>
                    <a:pt x="33722" y="1929"/>
                    <a:pt x="34882" y="1082"/>
                  </a:cubicBezTo>
                  <a:cubicBezTo>
                    <a:pt x="35769" y="437"/>
                    <a:pt x="36858" y="119"/>
                    <a:pt x="38007" y="119"/>
                  </a:cubicBezTo>
                  <a:cubicBezTo>
                    <a:pt x="39386" y="119"/>
                    <a:pt x="40852" y="578"/>
                    <a:pt x="42161" y="1483"/>
                  </a:cubicBezTo>
                  <a:cubicBezTo>
                    <a:pt x="44124" y="2839"/>
                    <a:pt x="45908" y="5400"/>
                    <a:pt x="45052" y="8540"/>
                  </a:cubicBezTo>
                  <a:lnTo>
                    <a:pt x="44891" y="9120"/>
                  </a:lnTo>
                  <a:cubicBezTo>
                    <a:pt x="43776" y="13188"/>
                    <a:pt x="42384" y="18246"/>
                    <a:pt x="44436" y="19763"/>
                  </a:cubicBezTo>
                  <a:cubicBezTo>
                    <a:pt x="44834" y="20057"/>
                    <a:pt x="45341" y="20204"/>
                    <a:pt x="45961" y="20204"/>
                  </a:cubicBezTo>
                  <a:cubicBezTo>
                    <a:pt x="47577" y="20204"/>
                    <a:pt x="49958" y="19200"/>
                    <a:pt x="53170" y="17175"/>
                  </a:cubicBezTo>
                  <a:cubicBezTo>
                    <a:pt x="57862" y="14205"/>
                    <a:pt x="67238" y="3062"/>
                    <a:pt x="67327" y="2955"/>
                  </a:cubicBezTo>
                  <a:lnTo>
                    <a:pt x="67238" y="2875"/>
                  </a:lnTo>
                  <a:cubicBezTo>
                    <a:pt x="67140" y="2991"/>
                    <a:pt x="57782" y="14107"/>
                    <a:pt x="53098" y="17068"/>
                  </a:cubicBezTo>
                  <a:cubicBezTo>
                    <a:pt x="49937" y="19069"/>
                    <a:pt x="47543" y="20075"/>
                    <a:pt x="45946" y="20075"/>
                  </a:cubicBezTo>
                  <a:cubicBezTo>
                    <a:pt x="45358" y="20075"/>
                    <a:pt x="44877" y="19938"/>
                    <a:pt x="44507" y="19664"/>
                  </a:cubicBezTo>
                  <a:cubicBezTo>
                    <a:pt x="42527" y="18201"/>
                    <a:pt x="43901" y="13188"/>
                    <a:pt x="45007" y="9155"/>
                  </a:cubicBezTo>
                  <a:lnTo>
                    <a:pt x="45168" y="8576"/>
                  </a:lnTo>
                  <a:cubicBezTo>
                    <a:pt x="46042" y="5373"/>
                    <a:pt x="44222" y="2759"/>
                    <a:pt x="42232" y="1385"/>
                  </a:cubicBezTo>
                  <a:cubicBezTo>
                    <a:pt x="40901" y="467"/>
                    <a:pt x="39410" y="1"/>
                    <a:pt x="38006"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30" name="Google Shape;6930;p65"/>
          <p:cNvGrpSpPr/>
          <p:nvPr/>
        </p:nvGrpSpPr>
        <p:grpSpPr>
          <a:xfrm rot="-4318285">
            <a:off x="-2636892" y="1155191"/>
            <a:ext cx="8731081" cy="3196864"/>
            <a:chOff x="5270825" y="560825"/>
            <a:chExt cx="1890175" cy="830850"/>
          </a:xfrm>
        </p:grpSpPr>
        <p:sp>
          <p:nvSpPr>
            <p:cNvPr id="6931" name="Google Shape;6931;p65"/>
            <p:cNvSpPr/>
            <p:nvPr/>
          </p:nvSpPr>
          <p:spPr>
            <a:xfrm>
              <a:off x="5270825" y="689775"/>
              <a:ext cx="1890175" cy="701900"/>
            </a:xfrm>
            <a:custGeom>
              <a:rect b="b" l="l" r="r" t="t"/>
              <a:pathLst>
                <a:path extrusionOk="0" h="28076" w="75607">
                  <a:moveTo>
                    <a:pt x="18" y="1"/>
                  </a:moveTo>
                  <a:lnTo>
                    <a:pt x="0" y="117"/>
                  </a:lnTo>
                  <a:cubicBezTo>
                    <a:pt x="2471" y="518"/>
                    <a:pt x="7092" y="5353"/>
                    <a:pt x="11160" y="9627"/>
                  </a:cubicBezTo>
                  <a:cubicBezTo>
                    <a:pt x="14658" y="13302"/>
                    <a:pt x="17691" y="16487"/>
                    <a:pt x="18957" y="16487"/>
                  </a:cubicBezTo>
                  <a:lnTo>
                    <a:pt x="19038" y="16487"/>
                  </a:lnTo>
                  <a:cubicBezTo>
                    <a:pt x="20313" y="16335"/>
                    <a:pt x="19983" y="13177"/>
                    <a:pt x="19609" y="9520"/>
                  </a:cubicBezTo>
                  <a:cubicBezTo>
                    <a:pt x="19252" y="6085"/>
                    <a:pt x="18859" y="2204"/>
                    <a:pt x="20028" y="1277"/>
                  </a:cubicBezTo>
                  <a:cubicBezTo>
                    <a:pt x="20980" y="526"/>
                    <a:pt x="22208" y="258"/>
                    <a:pt x="23468" y="258"/>
                  </a:cubicBezTo>
                  <a:cubicBezTo>
                    <a:pt x="24724" y="258"/>
                    <a:pt x="26012" y="523"/>
                    <a:pt x="27093" y="839"/>
                  </a:cubicBezTo>
                  <a:cubicBezTo>
                    <a:pt x="32714" y="2463"/>
                    <a:pt x="38941" y="7075"/>
                    <a:pt x="40154" y="10519"/>
                  </a:cubicBezTo>
                  <a:cubicBezTo>
                    <a:pt x="41242" y="13596"/>
                    <a:pt x="41010" y="16130"/>
                    <a:pt x="40823" y="18173"/>
                  </a:cubicBezTo>
                  <a:cubicBezTo>
                    <a:pt x="40662" y="19957"/>
                    <a:pt x="40520" y="21500"/>
                    <a:pt x="41314" y="22812"/>
                  </a:cubicBezTo>
                  <a:cubicBezTo>
                    <a:pt x="43455" y="26336"/>
                    <a:pt x="46470" y="28075"/>
                    <a:pt x="50476" y="28075"/>
                  </a:cubicBezTo>
                  <a:cubicBezTo>
                    <a:pt x="51635" y="28075"/>
                    <a:pt x="52875" y="27932"/>
                    <a:pt x="54205" y="27638"/>
                  </a:cubicBezTo>
                  <a:cubicBezTo>
                    <a:pt x="61279" y="26077"/>
                    <a:pt x="75463" y="11955"/>
                    <a:pt x="75606" y="11812"/>
                  </a:cubicBezTo>
                  <a:lnTo>
                    <a:pt x="75526" y="11723"/>
                  </a:lnTo>
                  <a:cubicBezTo>
                    <a:pt x="75383" y="11866"/>
                    <a:pt x="61216" y="25970"/>
                    <a:pt x="54178" y="27522"/>
                  </a:cubicBezTo>
                  <a:cubicBezTo>
                    <a:pt x="52862" y="27811"/>
                    <a:pt x="51630" y="27956"/>
                    <a:pt x="50481" y="27956"/>
                  </a:cubicBezTo>
                  <a:cubicBezTo>
                    <a:pt x="46521" y="27956"/>
                    <a:pt x="43537" y="26234"/>
                    <a:pt x="41421" y="22749"/>
                  </a:cubicBezTo>
                  <a:cubicBezTo>
                    <a:pt x="40645" y="21465"/>
                    <a:pt x="40778" y="20020"/>
                    <a:pt x="40948" y="18182"/>
                  </a:cubicBezTo>
                  <a:cubicBezTo>
                    <a:pt x="41135" y="16130"/>
                    <a:pt x="41367" y="13579"/>
                    <a:pt x="40270" y="10474"/>
                  </a:cubicBezTo>
                  <a:cubicBezTo>
                    <a:pt x="39039" y="7004"/>
                    <a:pt x="32785" y="2356"/>
                    <a:pt x="27129" y="723"/>
                  </a:cubicBezTo>
                  <a:cubicBezTo>
                    <a:pt x="26032" y="404"/>
                    <a:pt x="24729" y="135"/>
                    <a:pt x="23458" y="135"/>
                  </a:cubicBezTo>
                  <a:cubicBezTo>
                    <a:pt x="22177" y="135"/>
                    <a:pt x="20929" y="408"/>
                    <a:pt x="19957" y="1178"/>
                  </a:cubicBezTo>
                  <a:cubicBezTo>
                    <a:pt x="18726" y="2151"/>
                    <a:pt x="19109" y="5898"/>
                    <a:pt x="19484" y="9528"/>
                  </a:cubicBezTo>
                  <a:cubicBezTo>
                    <a:pt x="19841" y="12972"/>
                    <a:pt x="20171" y="16228"/>
                    <a:pt x="19020" y="16362"/>
                  </a:cubicBezTo>
                  <a:cubicBezTo>
                    <a:pt x="18998" y="16365"/>
                    <a:pt x="18975" y="16366"/>
                    <a:pt x="18951" y="16366"/>
                  </a:cubicBezTo>
                  <a:cubicBezTo>
                    <a:pt x="17745" y="16366"/>
                    <a:pt x="14583" y="13055"/>
                    <a:pt x="11250" y="9546"/>
                  </a:cubicBezTo>
                  <a:cubicBezTo>
                    <a:pt x="7164" y="5255"/>
                    <a:pt x="2534" y="402"/>
                    <a:pt x="1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2" name="Google Shape;6932;p65"/>
            <p:cNvSpPr/>
            <p:nvPr/>
          </p:nvSpPr>
          <p:spPr>
            <a:xfrm>
              <a:off x="5271500" y="691075"/>
              <a:ext cx="1882350" cy="687000"/>
            </a:xfrm>
            <a:custGeom>
              <a:rect b="b" l="l" r="r" t="t"/>
              <a:pathLst>
                <a:path extrusionOk="0" h="27480" w="75294">
                  <a:moveTo>
                    <a:pt x="24087" y="0"/>
                  </a:moveTo>
                  <a:cubicBezTo>
                    <a:pt x="22729" y="0"/>
                    <a:pt x="21392" y="297"/>
                    <a:pt x="20349" y="1153"/>
                  </a:cubicBezTo>
                  <a:cubicBezTo>
                    <a:pt x="19136" y="2152"/>
                    <a:pt x="19439" y="5810"/>
                    <a:pt x="19733" y="9352"/>
                  </a:cubicBezTo>
                  <a:cubicBezTo>
                    <a:pt x="20019" y="12777"/>
                    <a:pt x="20295" y="16016"/>
                    <a:pt x="19118" y="16230"/>
                  </a:cubicBezTo>
                  <a:cubicBezTo>
                    <a:pt x="19076" y="16237"/>
                    <a:pt x="19033" y="16241"/>
                    <a:pt x="18987" y="16241"/>
                  </a:cubicBezTo>
                  <a:cubicBezTo>
                    <a:pt x="17775" y="16241"/>
                    <a:pt x="15102" y="13658"/>
                    <a:pt x="11767" y="10297"/>
                  </a:cubicBezTo>
                  <a:cubicBezTo>
                    <a:pt x="11428" y="9958"/>
                    <a:pt x="11098" y="9619"/>
                    <a:pt x="10759" y="9280"/>
                  </a:cubicBezTo>
                  <a:cubicBezTo>
                    <a:pt x="6646" y="5132"/>
                    <a:pt x="2400" y="841"/>
                    <a:pt x="18" y="413"/>
                  </a:cubicBezTo>
                  <a:lnTo>
                    <a:pt x="0" y="538"/>
                  </a:lnTo>
                  <a:cubicBezTo>
                    <a:pt x="2346" y="957"/>
                    <a:pt x="6575" y="5230"/>
                    <a:pt x="10670" y="9361"/>
                  </a:cubicBezTo>
                  <a:cubicBezTo>
                    <a:pt x="11009" y="9708"/>
                    <a:pt x="11348" y="10047"/>
                    <a:pt x="11678" y="10377"/>
                  </a:cubicBezTo>
                  <a:cubicBezTo>
                    <a:pt x="15038" y="13755"/>
                    <a:pt x="17723" y="16359"/>
                    <a:pt x="18989" y="16359"/>
                  </a:cubicBezTo>
                  <a:cubicBezTo>
                    <a:pt x="19040" y="16359"/>
                    <a:pt x="19089" y="16354"/>
                    <a:pt x="19136" y="16346"/>
                  </a:cubicBezTo>
                  <a:cubicBezTo>
                    <a:pt x="20420" y="16114"/>
                    <a:pt x="20144" y="12822"/>
                    <a:pt x="19858" y="9343"/>
                  </a:cubicBezTo>
                  <a:cubicBezTo>
                    <a:pt x="19564" y="5837"/>
                    <a:pt x="19261" y="2206"/>
                    <a:pt x="20429" y="1242"/>
                  </a:cubicBezTo>
                  <a:cubicBezTo>
                    <a:pt x="21444" y="409"/>
                    <a:pt x="22752" y="120"/>
                    <a:pt x="24083" y="120"/>
                  </a:cubicBezTo>
                  <a:cubicBezTo>
                    <a:pt x="25303" y="120"/>
                    <a:pt x="26543" y="363"/>
                    <a:pt x="27593" y="654"/>
                  </a:cubicBezTo>
                  <a:cubicBezTo>
                    <a:pt x="33142" y="2197"/>
                    <a:pt x="39217" y="6747"/>
                    <a:pt x="40341" y="10190"/>
                  </a:cubicBezTo>
                  <a:cubicBezTo>
                    <a:pt x="41322" y="13197"/>
                    <a:pt x="41099" y="15685"/>
                    <a:pt x="40912" y="17693"/>
                  </a:cubicBezTo>
                  <a:cubicBezTo>
                    <a:pt x="40751" y="19495"/>
                    <a:pt x="40618" y="21056"/>
                    <a:pt x="41403" y="22376"/>
                  </a:cubicBezTo>
                  <a:cubicBezTo>
                    <a:pt x="43437" y="25793"/>
                    <a:pt x="46345" y="27479"/>
                    <a:pt x="50234" y="27479"/>
                  </a:cubicBezTo>
                  <a:cubicBezTo>
                    <a:pt x="51448" y="27479"/>
                    <a:pt x="52759" y="27318"/>
                    <a:pt x="54169" y="26988"/>
                  </a:cubicBezTo>
                  <a:cubicBezTo>
                    <a:pt x="61145" y="25356"/>
                    <a:pt x="75151" y="11359"/>
                    <a:pt x="75294" y="11216"/>
                  </a:cubicBezTo>
                  <a:lnTo>
                    <a:pt x="75204" y="11136"/>
                  </a:lnTo>
                  <a:cubicBezTo>
                    <a:pt x="75062" y="11279"/>
                    <a:pt x="61082" y="25240"/>
                    <a:pt x="54142" y="26864"/>
                  </a:cubicBezTo>
                  <a:cubicBezTo>
                    <a:pt x="52741" y="27192"/>
                    <a:pt x="51438" y="27357"/>
                    <a:pt x="50231" y="27357"/>
                  </a:cubicBezTo>
                  <a:cubicBezTo>
                    <a:pt x="46390" y="27357"/>
                    <a:pt x="43517" y="25688"/>
                    <a:pt x="41501" y="22314"/>
                  </a:cubicBezTo>
                  <a:cubicBezTo>
                    <a:pt x="40742" y="21020"/>
                    <a:pt x="40867" y="19557"/>
                    <a:pt x="41037" y="17702"/>
                  </a:cubicBezTo>
                  <a:cubicBezTo>
                    <a:pt x="41215" y="15685"/>
                    <a:pt x="41447" y="13179"/>
                    <a:pt x="40457" y="10154"/>
                  </a:cubicBezTo>
                  <a:cubicBezTo>
                    <a:pt x="39324" y="6675"/>
                    <a:pt x="33204" y="2090"/>
                    <a:pt x="27629" y="538"/>
                  </a:cubicBezTo>
                  <a:cubicBezTo>
                    <a:pt x="26568" y="245"/>
                    <a:pt x="25319" y="0"/>
                    <a:pt x="2408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3" name="Google Shape;6933;p65"/>
            <p:cNvSpPr/>
            <p:nvPr/>
          </p:nvSpPr>
          <p:spPr>
            <a:xfrm>
              <a:off x="5271925" y="688675"/>
              <a:ext cx="1874575" cy="676000"/>
            </a:xfrm>
            <a:custGeom>
              <a:rect b="b" l="l" r="r" t="t"/>
              <a:pathLst>
                <a:path extrusionOk="0" h="27040" w="74983">
                  <a:moveTo>
                    <a:pt x="24729" y="0"/>
                  </a:moveTo>
                  <a:cubicBezTo>
                    <a:pt x="23091" y="0"/>
                    <a:pt x="21748" y="425"/>
                    <a:pt x="20760" y="1267"/>
                  </a:cubicBezTo>
                  <a:cubicBezTo>
                    <a:pt x="19547" y="2311"/>
                    <a:pt x="19770" y="5879"/>
                    <a:pt x="19993" y="9332"/>
                  </a:cubicBezTo>
                  <a:cubicBezTo>
                    <a:pt x="20207" y="12739"/>
                    <a:pt x="20412" y="15951"/>
                    <a:pt x="19217" y="16245"/>
                  </a:cubicBezTo>
                  <a:cubicBezTo>
                    <a:pt x="19154" y="16261"/>
                    <a:pt x="19087" y="16268"/>
                    <a:pt x="19015" y="16268"/>
                  </a:cubicBezTo>
                  <a:cubicBezTo>
                    <a:pt x="17701" y="16268"/>
                    <a:pt x="14987" y="13752"/>
                    <a:pt x="11839" y="10714"/>
                  </a:cubicBezTo>
                  <a:cubicBezTo>
                    <a:pt x="11331" y="10224"/>
                    <a:pt x="10804" y="9715"/>
                    <a:pt x="10287" y="9207"/>
                  </a:cubicBezTo>
                  <a:cubicBezTo>
                    <a:pt x="6353" y="5380"/>
                    <a:pt x="2285" y="1428"/>
                    <a:pt x="28" y="982"/>
                  </a:cubicBezTo>
                  <a:lnTo>
                    <a:pt x="1" y="1098"/>
                  </a:lnTo>
                  <a:cubicBezTo>
                    <a:pt x="2231" y="1535"/>
                    <a:pt x="6281" y="5478"/>
                    <a:pt x="10198" y="9296"/>
                  </a:cubicBezTo>
                  <a:cubicBezTo>
                    <a:pt x="10724" y="9804"/>
                    <a:pt x="11241" y="10313"/>
                    <a:pt x="11759" y="10804"/>
                  </a:cubicBezTo>
                  <a:cubicBezTo>
                    <a:pt x="15024" y="13962"/>
                    <a:pt x="17656" y="16388"/>
                    <a:pt x="19012" y="16388"/>
                  </a:cubicBezTo>
                  <a:cubicBezTo>
                    <a:pt x="19101" y="16388"/>
                    <a:pt x="19172" y="16379"/>
                    <a:pt x="19244" y="16361"/>
                  </a:cubicBezTo>
                  <a:cubicBezTo>
                    <a:pt x="20546" y="16040"/>
                    <a:pt x="20332" y="12784"/>
                    <a:pt x="20118" y="9332"/>
                  </a:cubicBezTo>
                  <a:cubicBezTo>
                    <a:pt x="19895" y="5906"/>
                    <a:pt x="19672" y="2364"/>
                    <a:pt x="20840" y="1365"/>
                  </a:cubicBezTo>
                  <a:cubicBezTo>
                    <a:pt x="21923" y="437"/>
                    <a:pt x="23329" y="123"/>
                    <a:pt x="24734" y="123"/>
                  </a:cubicBezTo>
                  <a:cubicBezTo>
                    <a:pt x="25842" y="123"/>
                    <a:pt x="26949" y="318"/>
                    <a:pt x="27897" y="562"/>
                  </a:cubicBezTo>
                  <a:cubicBezTo>
                    <a:pt x="33446" y="1981"/>
                    <a:pt x="39476" y="6486"/>
                    <a:pt x="40538" y="10010"/>
                  </a:cubicBezTo>
                  <a:cubicBezTo>
                    <a:pt x="41412" y="12927"/>
                    <a:pt x="41207" y="15273"/>
                    <a:pt x="41020" y="17343"/>
                  </a:cubicBezTo>
                  <a:cubicBezTo>
                    <a:pt x="40859" y="19180"/>
                    <a:pt x="40717" y="20759"/>
                    <a:pt x="41493" y="22089"/>
                  </a:cubicBezTo>
                  <a:cubicBezTo>
                    <a:pt x="43420" y="25398"/>
                    <a:pt x="46221" y="27040"/>
                    <a:pt x="49994" y="27040"/>
                  </a:cubicBezTo>
                  <a:cubicBezTo>
                    <a:pt x="51261" y="27040"/>
                    <a:pt x="52644" y="26852"/>
                    <a:pt x="54134" y="26478"/>
                  </a:cubicBezTo>
                  <a:cubicBezTo>
                    <a:pt x="61012" y="24774"/>
                    <a:pt x="74840" y="10920"/>
                    <a:pt x="74982" y="10777"/>
                  </a:cubicBezTo>
                  <a:lnTo>
                    <a:pt x="74893" y="10688"/>
                  </a:lnTo>
                  <a:cubicBezTo>
                    <a:pt x="74759" y="10830"/>
                    <a:pt x="60949" y="24667"/>
                    <a:pt x="54107" y="26362"/>
                  </a:cubicBezTo>
                  <a:cubicBezTo>
                    <a:pt x="52626" y="26729"/>
                    <a:pt x="51259" y="26913"/>
                    <a:pt x="50001" y="26913"/>
                  </a:cubicBezTo>
                  <a:cubicBezTo>
                    <a:pt x="46270" y="26913"/>
                    <a:pt x="43501" y="25295"/>
                    <a:pt x="41600" y="22026"/>
                  </a:cubicBezTo>
                  <a:cubicBezTo>
                    <a:pt x="40841" y="20724"/>
                    <a:pt x="40975" y="19243"/>
                    <a:pt x="41145" y="17361"/>
                  </a:cubicBezTo>
                  <a:cubicBezTo>
                    <a:pt x="41314" y="15380"/>
                    <a:pt x="41537" y="12918"/>
                    <a:pt x="40654" y="9974"/>
                  </a:cubicBezTo>
                  <a:cubicBezTo>
                    <a:pt x="39584" y="6414"/>
                    <a:pt x="33517" y="1865"/>
                    <a:pt x="27924" y="446"/>
                  </a:cubicBezTo>
                  <a:cubicBezTo>
                    <a:pt x="26765" y="148"/>
                    <a:pt x="25696" y="0"/>
                    <a:pt x="2472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4" name="Google Shape;6934;p65"/>
            <p:cNvSpPr/>
            <p:nvPr/>
          </p:nvSpPr>
          <p:spPr>
            <a:xfrm>
              <a:off x="5272600" y="686175"/>
              <a:ext cx="1866525" cy="664900"/>
            </a:xfrm>
            <a:custGeom>
              <a:rect b="b" l="l" r="r" t="t"/>
              <a:pathLst>
                <a:path extrusionOk="0" h="26596" w="74661">
                  <a:moveTo>
                    <a:pt x="25388" y="0"/>
                  </a:moveTo>
                  <a:cubicBezTo>
                    <a:pt x="23642" y="0"/>
                    <a:pt x="22204" y="470"/>
                    <a:pt x="21161" y="1394"/>
                  </a:cubicBezTo>
                  <a:cubicBezTo>
                    <a:pt x="19948" y="2464"/>
                    <a:pt x="20100" y="5952"/>
                    <a:pt x="20242" y="9333"/>
                  </a:cubicBezTo>
                  <a:cubicBezTo>
                    <a:pt x="20394" y="12706"/>
                    <a:pt x="20528" y="15890"/>
                    <a:pt x="19306" y="16256"/>
                  </a:cubicBezTo>
                  <a:cubicBezTo>
                    <a:pt x="19212" y="16285"/>
                    <a:pt x="19111" y="16299"/>
                    <a:pt x="19002" y="16299"/>
                  </a:cubicBezTo>
                  <a:cubicBezTo>
                    <a:pt x="17596" y="16299"/>
                    <a:pt x="14949" y="13960"/>
                    <a:pt x="11910" y="11144"/>
                  </a:cubicBezTo>
                  <a:cubicBezTo>
                    <a:pt x="11214" y="10502"/>
                    <a:pt x="10492" y="9824"/>
                    <a:pt x="9805" y="9182"/>
                  </a:cubicBezTo>
                  <a:cubicBezTo>
                    <a:pt x="5880" y="5497"/>
                    <a:pt x="2168" y="2009"/>
                    <a:pt x="27" y="1545"/>
                  </a:cubicBezTo>
                  <a:lnTo>
                    <a:pt x="1" y="1661"/>
                  </a:lnTo>
                  <a:cubicBezTo>
                    <a:pt x="2106" y="2125"/>
                    <a:pt x="5808" y="5596"/>
                    <a:pt x="9716" y="9271"/>
                  </a:cubicBezTo>
                  <a:cubicBezTo>
                    <a:pt x="10411" y="9913"/>
                    <a:pt x="11125" y="10591"/>
                    <a:pt x="11830" y="11234"/>
                  </a:cubicBezTo>
                  <a:cubicBezTo>
                    <a:pt x="14891" y="14071"/>
                    <a:pt x="17560" y="16425"/>
                    <a:pt x="19021" y="16425"/>
                  </a:cubicBezTo>
                  <a:cubicBezTo>
                    <a:pt x="19135" y="16425"/>
                    <a:pt x="19242" y="16411"/>
                    <a:pt x="19341" y="16381"/>
                  </a:cubicBezTo>
                  <a:cubicBezTo>
                    <a:pt x="20653" y="15980"/>
                    <a:pt x="20519" y="12750"/>
                    <a:pt x="20367" y="9325"/>
                  </a:cubicBezTo>
                  <a:cubicBezTo>
                    <a:pt x="20225" y="5979"/>
                    <a:pt x="20073" y="2518"/>
                    <a:pt x="21242" y="1483"/>
                  </a:cubicBezTo>
                  <a:cubicBezTo>
                    <a:pt x="22265" y="579"/>
                    <a:pt x="23672" y="123"/>
                    <a:pt x="25388" y="123"/>
                  </a:cubicBezTo>
                  <a:cubicBezTo>
                    <a:pt x="26245" y="123"/>
                    <a:pt x="27180" y="237"/>
                    <a:pt x="28182" y="466"/>
                  </a:cubicBezTo>
                  <a:cubicBezTo>
                    <a:pt x="33651" y="1733"/>
                    <a:pt x="39744" y="6283"/>
                    <a:pt x="40725" y="9833"/>
                  </a:cubicBezTo>
                  <a:cubicBezTo>
                    <a:pt x="41501" y="12670"/>
                    <a:pt x="41296" y="14972"/>
                    <a:pt x="41118" y="17006"/>
                  </a:cubicBezTo>
                  <a:cubicBezTo>
                    <a:pt x="40948" y="18861"/>
                    <a:pt x="40805" y="20458"/>
                    <a:pt x="41573" y="21805"/>
                  </a:cubicBezTo>
                  <a:cubicBezTo>
                    <a:pt x="43402" y="25008"/>
                    <a:pt x="46096" y="26596"/>
                    <a:pt x="49753" y="26596"/>
                  </a:cubicBezTo>
                  <a:cubicBezTo>
                    <a:pt x="51074" y="26596"/>
                    <a:pt x="52519" y="26390"/>
                    <a:pt x="54098" y="25980"/>
                  </a:cubicBezTo>
                  <a:cubicBezTo>
                    <a:pt x="60878" y="24205"/>
                    <a:pt x="74527" y="10475"/>
                    <a:pt x="74661" y="10342"/>
                  </a:cubicBezTo>
                  <a:lnTo>
                    <a:pt x="74572" y="10252"/>
                  </a:lnTo>
                  <a:cubicBezTo>
                    <a:pt x="74438" y="10386"/>
                    <a:pt x="60815" y="24089"/>
                    <a:pt x="54062" y="25864"/>
                  </a:cubicBezTo>
                  <a:cubicBezTo>
                    <a:pt x="52503" y="26271"/>
                    <a:pt x="51072" y="26475"/>
                    <a:pt x="49765" y="26475"/>
                  </a:cubicBezTo>
                  <a:cubicBezTo>
                    <a:pt x="46147" y="26475"/>
                    <a:pt x="43482" y="24908"/>
                    <a:pt x="41680" y="21743"/>
                  </a:cubicBezTo>
                  <a:cubicBezTo>
                    <a:pt x="40930" y="20431"/>
                    <a:pt x="41064" y="18924"/>
                    <a:pt x="41234" y="17014"/>
                  </a:cubicBezTo>
                  <a:cubicBezTo>
                    <a:pt x="41421" y="14972"/>
                    <a:pt x="41626" y="12661"/>
                    <a:pt x="40841" y="9806"/>
                  </a:cubicBezTo>
                  <a:cubicBezTo>
                    <a:pt x="39851" y="6220"/>
                    <a:pt x="33713" y="1626"/>
                    <a:pt x="28209" y="350"/>
                  </a:cubicBezTo>
                  <a:cubicBezTo>
                    <a:pt x="27199" y="116"/>
                    <a:pt x="26255" y="0"/>
                    <a:pt x="253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5" name="Google Shape;6935;p65"/>
            <p:cNvSpPr/>
            <p:nvPr/>
          </p:nvSpPr>
          <p:spPr>
            <a:xfrm>
              <a:off x="5273275" y="683450"/>
              <a:ext cx="1858500" cy="654700"/>
            </a:xfrm>
            <a:custGeom>
              <a:rect b="b" l="l" r="r" t="t"/>
              <a:pathLst>
                <a:path extrusionOk="0" h="26188" w="74340">
                  <a:moveTo>
                    <a:pt x="26021" y="0"/>
                  </a:moveTo>
                  <a:cubicBezTo>
                    <a:pt x="24181" y="0"/>
                    <a:pt x="22663" y="514"/>
                    <a:pt x="21563" y="1521"/>
                  </a:cubicBezTo>
                  <a:cubicBezTo>
                    <a:pt x="20358" y="2627"/>
                    <a:pt x="20430" y="6044"/>
                    <a:pt x="20501" y="9344"/>
                  </a:cubicBezTo>
                  <a:cubicBezTo>
                    <a:pt x="20572" y="12690"/>
                    <a:pt x="20644" y="15848"/>
                    <a:pt x="19404" y="16285"/>
                  </a:cubicBezTo>
                  <a:cubicBezTo>
                    <a:pt x="19280" y="16329"/>
                    <a:pt x="19144" y="16350"/>
                    <a:pt x="18997" y="16350"/>
                  </a:cubicBezTo>
                  <a:cubicBezTo>
                    <a:pt x="17486" y="16350"/>
                    <a:pt x="14819" y="14104"/>
                    <a:pt x="11981" y="11584"/>
                  </a:cubicBezTo>
                  <a:cubicBezTo>
                    <a:pt x="11089" y="10798"/>
                    <a:pt x="10188" y="9978"/>
                    <a:pt x="9323" y="9193"/>
                  </a:cubicBezTo>
                  <a:cubicBezTo>
                    <a:pt x="5585" y="5803"/>
                    <a:pt x="2052" y="2609"/>
                    <a:pt x="27" y="2118"/>
                  </a:cubicBezTo>
                  <a:lnTo>
                    <a:pt x="0" y="2243"/>
                  </a:lnTo>
                  <a:cubicBezTo>
                    <a:pt x="1990" y="2716"/>
                    <a:pt x="5514" y="5910"/>
                    <a:pt x="9234" y="9282"/>
                  </a:cubicBezTo>
                  <a:cubicBezTo>
                    <a:pt x="10108" y="10067"/>
                    <a:pt x="11009" y="10888"/>
                    <a:pt x="11892" y="11673"/>
                  </a:cubicBezTo>
                  <a:cubicBezTo>
                    <a:pt x="14756" y="14206"/>
                    <a:pt x="17441" y="16472"/>
                    <a:pt x="19011" y="16472"/>
                  </a:cubicBezTo>
                  <a:cubicBezTo>
                    <a:pt x="19163" y="16472"/>
                    <a:pt x="19314" y="16445"/>
                    <a:pt x="19448" y="16401"/>
                  </a:cubicBezTo>
                  <a:cubicBezTo>
                    <a:pt x="20769" y="15928"/>
                    <a:pt x="20697" y="12725"/>
                    <a:pt x="20626" y="9335"/>
                  </a:cubicBezTo>
                  <a:cubicBezTo>
                    <a:pt x="20554" y="6061"/>
                    <a:pt x="20474" y="2680"/>
                    <a:pt x="21643" y="1610"/>
                  </a:cubicBezTo>
                  <a:cubicBezTo>
                    <a:pt x="22723" y="623"/>
                    <a:pt x="24216" y="119"/>
                    <a:pt x="26029" y="119"/>
                  </a:cubicBezTo>
                  <a:cubicBezTo>
                    <a:pt x="26790" y="119"/>
                    <a:pt x="27608" y="208"/>
                    <a:pt x="28476" y="388"/>
                  </a:cubicBezTo>
                  <a:cubicBezTo>
                    <a:pt x="33954" y="1521"/>
                    <a:pt x="39993" y="6026"/>
                    <a:pt x="40912" y="9674"/>
                  </a:cubicBezTo>
                  <a:cubicBezTo>
                    <a:pt x="41599" y="12413"/>
                    <a:pt x="41394" y="14679"/>
                    <a:pt x="41216" y="16668"/>
                  </a:cubicBezTo>
                  <a:cubicBezTo>
                    <a:pt x="41046" y="18551"/>
                    <a:pt x="40903" y="20174"/>
                    <a:pt x="41653" y="21530"/>
                  </a:cubicBezTo>
                  <a:cubicBezTo>
                    <a:pt x="42830" y="23645"/>
                    <a:pt x="44347" y="25001"/>
                    <a:pt x="46301" y="25679"/>
                  </a:cubicBezTo>
                  <a:cubicBezTo>
                    <a:pt x="47264" y="26018"/>
                    <a:pt x="48317" y="26187"/>
                    <a:pt x="49485" y="26187"/>
                  </a:cubicBezTo>
                  <a:cubicBezTo>
                    <a:pt x="50850" y="26187"/>
                    <a:pt x="52367" y="25955"/>
                    <a:pt x="54053" y="25491"/>
                  </a:cubicBezTo>
                  <a:cubicBezTo>
                    <a:pt x="60744" y="23645"/>
                    <a:pt x="74206" y="10049"/>
                    <a:pt x="74339" y="9906"/>
                  </a:cubicBezTo>
                  <a:lnTo>
                    <a:pt x="74259" y="9826"/>
                  </a:lnTo>
                  <a:cubicBezTo>
                    <a:pt x="74116" y="9960"/>
                    <a:pt x="60681" y="23529"/>
                    <a:pt x="54026" y="25366"/>
                  </a:cubicBezTo>
                  <a:cubicBezTo>
                    <a:pt x="52336" y="25834"/>
                    <a:pt x="50812" y="26069"/>
                    <a:pt x="49442" y="26069"/>
                  </a:cubicBezTo>
                  <a:cubicBezTo>
                    <a:pt x="45971" y="26069"/>
                    <a:pt x="43480" y="24559"/>
                    <a:pt x="41760" y="21477"/>
                  </a:cubicBezTo>
                  <a:cubicBezTo>
                    <a:pt x="41028" y="20148"/>
                    <a:pt x="41162" y="18622"/>
                    <a:pt x="41341" y="16686"/>
                  </a:cubicBezTo>
                  <a:cubicBezTo>
                    <a:pt x="41519" y="14679"/>
                    <a:pt x="41724" y="12404"/>
                    <a:pt x="41028" y="9639"/>
                  </a:cubicBezTo>
                  <a:cubicBezTo>
                    <a:pt x="40109" y="5963"/>
                    <a:pt x="34016" y="1405"/>
                    <a:pt x="28494" y="272"/>
                  </a:cubicBezTo>
                  <a:cubicBezTo>
                    <a:pt x="27618" y="90"/>
                    <a:pt x="26791" y="0"/>
                    <a:pt x="260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6" name="Google Shape;6936;p65"/>
            <p:cNvSpPr/>
            <p:nvPr/>
          </p:nvSpPr>
          <p:spPr>
            <a:xfrm>
              <a:off x="5273950" y="680400"/>
              <a:ext cx="1850475" cy="644575"/>
            </a:xfrm>
            <a:custGeom>
              <a:rect b="b" l="l" r="r" t="t"/>
              <a:pathLst>
                <a:path extrusionOk="0" h="25783" w="74019">
                  <a:moveTo>
                    <a:pt x="26688" y="1"/>
                  </a:moveTo>
                  <a:cubicBezTo>
                    <a:pt x="24741" y="1"/>
                    <a:pt x="23129" y="564"/>
                    <a:pt x="21964" y="1669"/>
                  </a:cubicBezTo>
                  <a:cubicBezTo>
                    <a:pt x="20759" y="2802"/>
                    <a:pt x="20759" y="6139"/>
                    <a:pt x="20759" y="9368"/>
                  </a:cubicBezTo>
                  <a:cubicBezTo>
                    <a:pt x="20751" y="12687"/>
                    <a:pt x="20751" y="15818"/>
                    <a:pt x="19502" y="16327"/>
                  </a:cubicBezTo>
                  <a:cubicBezTo>
                    <a:pt x="19340" y="16393"/>
                    <a:pt x="19161" y="16424"/>
                    <a:pt x="18967" y="16424"/>
                  </a:cubicBezTo>
                  <a:cubicBezTo>
                    <a:pt x="17356" y="16424"/>
                    <a:pt x="14679" y="14273"/>
                    <a:pt x="12044" y="12036"/>
                  </a:cubicBezTo>
                  <a:cubicBezTo>
                    <a:pt x="10964" y="11117"/>
                    <a:pt x="9876" y="10162"/>
                    <a:pt x="8832" y="9243"/>
                  </a:cubicBezTo>
                  <a:cubicBezTo>
                    <a:pt x="5130" y="6005"/>
                    <a:pt x="1945" y="3204"/>
                    <a:pt x="36" y="2713"/>
                  </a:cubicBezTo>
                  <a:lnTo>
                    <a:pt x="0" y="2829"/>
                  </a:lnTo>
                  <a:cubicBezTo>
                    <a:pt x="1882" y="3320"/>
                    <a:pt x="5219" y="6246"/>
                    <a:pt x="8752" y="9341"/>
                  </a:cubicBezTo>
                  <a:cubicBezTo>
                    <a:pt x="9795" y="10260"/>
                    <a:pt x="10884" y="11206"/>
                    <a:pt x="11963" y="12125"/>
                  </a:cubicBezTo>
                  <a:cubicBezTo>
                    <a:pt x="15217" y="14888"/>
                    <a:pt x="17486" y="16551"/>
                    <a:pt x="18953" y="16551"/>
                  </a:cubicBezTo>
                  <a:cubicBezTo>
                    <a:pt x="19168" y="16551"/>
                    <a:pt x="19365" y="16515"/>
                    <a:pt x="19546" y="16443"/>
                  </a:cubicBezTo>
                  <a:cubicBezTo>
                    <a:pt x="20875" y="15898"/>
                    <a:pt x="20875" y="12723"/>
                    <a:pt x="20875" y="9368"/>
                  </a:cubicBezTo>
                  <a:cubicBezTo>
                    <a:pt x="20875" y="6166"/>
                    <a:pt x="20884" y="2856"/>
                    <a:pt x="22044" y="1759"/>
                  </a:cubicBezTo>
                  <a:cubicBezTo>
                    <a:pt x="23185" y="677"/>
                    <a:pt x="24765" y="124"/>
                    <a:pt x="26674" y="124"/>
                  </a:cubicBezTo>
                  <a:cubicBezTo>
                    <a:pt x="27332" y="124"/>
                    <a:pt x="28030" y="190"/>
                    <a:pt x="28762" y="322"/>
                  </a:cubicBezTo>
                  <a:cubicBezTo>
                    <a:pt x="31295" y="777"/>
                    <a:pt x="34141" y="2053"/>
                    <a:pt x="36559" y="3828"/>
                  </a:cubicBezTo>
                  <a:cubicBezTo>
                    <a:pt x="39030" y="5639"/>
                    <a:pt x="40689" y="7718"/>
                    <a:pt x="41099" y="9520"/>
                  </a:cubicBezTo>
                  <a:cubicBezTo>
                    <a:pt x="41697" y="12169"/>
                    <a:pt x="41501" y="14391"/>
                    <a:pt x="41322" y="16344"/>
                  </a:cubicBezTo>
                  <a:cubicBezTo>
                    <a:pt x="41144" y="18254"/>
                    <a:pt x="40992" y="19904"/>
                    <a:pt x="41742" y="21278"/>
                  </a:cubicBezTo>
                  <a:cubicBezTo>
                    <a:pt x="42866" y="23356"/>
                    <a:pt x="44356" y="24677"/>
                    <a:pt x="46283" y="25328"/>
                  </a:cubicBezTo>
                  <a:cubicBezTo>
                    <a:pt x="47175" y="25631"/>
                    <a:pt x="48165" y="25783"/>
                    <a:pt x="49253" y="25783"/>
                  </a:cubicBezTo>
                  <a:cubicBezTo>
                    <a:pt x="50663" y="25783"/>
                    <a:pt x="52242" y="25524"/>
                    <a:pt x="54017" y="25007"/>
                  </a:cubicBezTo>
                  <a:cubicBezTo>
                    <a:pt x="60601" y="23098"/>
                    <a:pt x="73893" y="9627"/>
                    <a:pt x="74018" y="9493"/>
                  </a:cubicBezTo>
                  <a:lnTo>
                    <a:pt x="73938" y="9404"/>
                  </a:lnTo>
                  <a:cubicBezTo>
                    <a:pt x="73804" y="9538"/>
                    <a:pt x="60538" y="22991"/>
                    <a:pt x="53981" y="24891"/>
                  </a:cubicBezTo>
                  <a:cubicBezTo>
                    <a:pt x="52213" y="25403"/>
                    <a:pt x="50630" y="25661"/>
                    <a:pt x="49218" y="25661"/>
                  </a:cubicBezTo>
                  <a:cubicBezTo>
                    <a:pt x="45859" y="25661"/>
                    <a:pt x="43469" y="24199"/>
                    <a:pt x="41849" y="21215"/>
                  </a:cubicBezTo>
                  <a:cubicBezTo>
                    <a:pt x="41117" y="19877"/>
                    <a:pt x="41260" y="18325"/>
                    <a:pt x="41438" y="16353"/>
                  </a:cubicBezTo>
                  <a:cubicBezTo>
                    <a:pt x="41617" y="14391"/>
                    <a:pt x="41822" y="12160"/>
                    <a:pt x="41215" y="9493"/>
                  </a:cubicBezTo>
                  <a:cubicBezTo>
                    <a:pt x="40359" y="5711"/>
                    <a:pt x="34319" y="1197"/>
                    <a:pt x="28788" y="197"/>
                  </a:cubicBezTo>
                  <a:cubicBezTo>
                    <a:pt x="28052" y="66"/>
                    <a:pt x="27351" y="1"/>
                    <a:pt x="2668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7" name="Google Shape;6937;p65"/>
            <p:cNvSpPr/>
            <p:nvPr/>
          </p:nvSpPr>
          <p:spPr>
            <a:xfrm>
              <a:off x="5274600" y="677100"/>
              <a:ext cx="1842675" cy="634725"/>
            </a:xfrm>
            <a:custGeom>
              <a:rect b="b" l="l" r="r" t="t"/>
              <a:pathLst>
                <a:path extrusionOk="0" h="25389" w="73707">
                  <a:moveTo>
                    <a:pt x="27317" y="1"/>
                  </a:moveTo>
                  <a:cubicBezTo>
                    <a:pt x="25284" y="1"/>
                    <a:pt x="23589" y="617"/>
                    <a:pt x="22366" y="1819"/>
                  </a:cubicBezTo>
                  <a:cubicBezTo>
                    <a:pt x="21162" y="2997"/>
                    <a:pt x="21090" y="6253"/>
                    <a:pt x="21019" y="9411"/>
                  </a:cubicBezTo>
                  <a:cubicBezTo>
                    <a:pt x="20939" y="12694"/>
                    <a:pt x="20867" y="15798"/>
                    <a:pt x="19592" y="16378"/>
                  </a:cubicBezTo>
                  <a:cubicBezTo>
                    <a:pt x="19386" y="16473"/>
                    <a:pt x="19156" y="16518"/>
                    <a:pt x="18904" y="16518"/>
                  </a:cubicBezTo>
                  <a:cubicBezTo>
                    <a:pt x="17394" y="16518"/>
                    <a:pt x="15066" y="14898"/>
                    <a:pt x="12116" y="12498"/>
                  </a:cubicBezTo>
                  <a:cubicBezTo>
                    <a:pt x="10831" y="11445"/>
                    <a:pt x="9555" y="10374"/>
                    <a:pt x="8333" y="9331"/>
                  </a:cubicBezTo>
                  <a:cubicBezTo>
                    <a:pt x="4845" y="6369"/>
                    <a:pt x="1839" y="3818"/>
                    <a:pt x="37" y="3309"/>
                  </a:cubicBezTo>
                  <a:lnTo>
                    <a:pt x="1" y="3425"/>
                  </a:lnTo>
                  <a:cubicBezTo>
                    <a:pt x="1776" y="3925"/>
                    <a:pt x="4774" y="6476"/>
                    <a:pt x="8253" y="9420"/>
                  </a:cubicBezTo>
                  <a:cubicBezTo>
                    <a:pt x="9484" y="10464"/>
                    <a:pt x="10751" y="11543"/>
                    <a:pt x="12035" y="12587"/>
                  </a:cubicBezTo>
                  <a:cubicBezTo>
                    <a:pt x="15079" y="15063"/>
                    <a:pt x="17352" y="16639"/>
                    <a:pt x="18892" y="16639"/>
                  </a:cubicBezTo>
                  <a:cubicBezTo>
                    <a:pt x="19166" y="16639"/>
                    <a:pt x="19417" y="16589"/>
                    <a:pt x="19645" y="16485"/>
                  </a:cubicBezTo>
                  <a:cubicBezTo>
                    <a:pt x="20992" y="15870"/>
                    <a:pt x="21064" y="12730"/>
                    <a:pt x="21135" y="9411"/>
                  </a:cubicBezTo>
                  <a:cubicBezTo>
                    <a:pt x="21206" y="6280"/>
                    <a:pt x="21287" y="3050"/>
                    <a:pt x="22446" y="1908"/>
                  </a:cubicBezTo>
                  <a:cubicBezTo>
                    <a:pt x="23657" y="726"/>
                    <a:pt x="25322" y="120"/>
                    <a:pt x="27327" y="120"/>
                  </a:cubicBezTo>
                  <a:cubicBezTo>
                    <a:pt x="27879" y="120"/>
                    <a:pt x="28456" y="166"/>
                    <a:pt x="29057" y="258"/>
                  </a:cubicBezTo>
                  <a:cubicBezTo>
                    <a:pt x="34463" y="1097"/>
                    <a:pt x="40520" y="5611"/>
                    <a:pt x="41288" y="9375"/>
                  </a:cubicBezTo>
                  <a:cubicBezTo>
                    <a:pt x="41805" y="11936"/>
                    <a:pt x="41609" y="14103"/>
                    <a:pt x="41421" y="16021"/>
                  </a:cubicBezTo>
                  <a:cubicBezTo>
                    <a:pt x="41243" y="17966"/>
                    <a:pt x="41091" y="19643"/>
                    <a:pt x="41823" y="21026"/>
                  </a:cubicBezTo>
                  <a:cubicBezTo>
                    <a:pt x="43375" y="23952"/>
                    <a:pt x="45703" y="25389"/>
                    <a:pt x="48986" y="25389"/>
                  </a:cubicBezTo>
                  <a:cubicBezTo>
                    <a:pt x="50458" y="25389"/>
                    <a:pt x="52109" y="25103"/>
                    <a:pt x="53973" y="24541"/>
                  </a:cubicBezTo>
                  <a:cubicBezTo>
                    <a:pt x="60468" y="22561"/>
                    <a:pt x="73573" y="9215"/>
                    <a:pt x="73707" y="9081"/>
                  </a:cubicBezTo>
                  <a:lnTo>
                    <a:pt x="73617" y="9001"/>
                  </a:lnTo>
                  <a:cubicBezTo>
                    <a:pt x="73484" y="9134"/>
                    <a:pt x="60405" y="22454"/>
                    <a:pt x="53938" y="24425"/>
                  </a:cubicBezTo>
                  <a:cubicBezTo>
                    <a:pt x="52090" y="24988"/>
                    <a:pt x="50449" y="25271"/>
                    <a:pt x="48999" y="25271"/>
                  </a:cubicBezTo>
                  <a:cubicBezTo>
                    <a:pt x="45757" y="25271"/>
                    <a:pt x="43464" y="23854"/>
                    <a:pt x="41930" y="20964"/>
                  </a:cubicBezTo>
                  <a:cubicBezTo>
                    <a:pt x="41216" y="19617"/>
                    <a:pt x="41368" y="17957"/>
                    <a:pt x="41546" y="16030"/>
                  </a:cubicBezTo>
                  <a:cubicBezTo>
                    <a:pt x="41725" y="14112"/>
                    <a:pt x="41930" y="11927"/>
                    <a:pt x="41403" y="9349"/>
                  </a:cubicBezTo>
                  <a:cubicBezTo>
                    <a:pt x="41029" y="7475"/>
                    <a:pt x="39378" y="5361"/>
                    <a:pt x="36881" y="3541"/>
                  </a:cubicBezTo>
                  <a:cubicBezTo>
                    <a:pt x="34454" y="1766"/>
                    <a:pt x="31608" y="535"/>
                    <a:pt x="29075" y="142"/>
                  </a:cubicBezTo>
                  <a:cubicBezTo>
                    <a:pt x="28465" y="48"/>
                    <a:pt x="27878" y="1"/>
                    <a:pt x="2731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8" name="Google Shape;6938;p65"/>
            <p:cNvSpPr/>
            <p:nvPr/>
          </p:nvSpPr>
          <p:spPr>
            <a:xfrm>
              <a:off x="5275275" y="673475"/>
              <a:ext cx="1834650" cy="625425"/>
            </a:xfrm>
            <a:custGeom>
              <a:rect b="b" l="l" r="r" t="t"/>
              <a:pathLst>
                <a:path extrusionOk="0" h="25017" w="73386">
                  <a:moveTo>
                    <a:pt x="27975" y="0"/>
                  </a:moveTo>
                  <a:cubicBezTo>
                    <a:pt x="25849" y="0"/>
                    <a:pt x="24064" y="679"/>
                    <a:pt x="22767" y="1991"/>
                  </a:cubicBezTo>
                  <a:cubicBezTo>
                    <a:pt x="21563" y="3195"/>
                    <a:pt x="21420" y="6380"/>
                    <a:pt x="21277" y="9458"/>
                  </a:cubicBezTo>
                  <a:cubicBezTo>
                    <a:pt x="21126" y="12714"/>
                    <a:pt x="20983" y="15792"/>
                    <a:pt x="19689" y="16443"/>
                  </a:cubicBezTo>
                  <a:cubicBezTo>
                    <a:pt x="19427" y="16574"/>
                    <a:pt x="19134" y="16636"/>
                    <a:pt x="18813" y="16636"/>
                  </a:cubicBezTo>
                  <a:cubicBezTo>
                    <a:pt x="17247" y="16636"/>
                    <a:pt x="14998" y="15162"/>
                    <a:pt x="12178" y="12964"/>
                  </a:cubicBezTo>
                  <a:cubicBezTo>
                    <a:pt x="10679" y="11795"/>
                    <a:pt x="9225" y="10609"/>
                    <a:pt x="7824" y="9449"/>
                  </a:cubicBezTo>
                  <a:cubicBezTo>
                    <a:pt x="4550" y="6764"/>
                    <a:pt x="1731" y="4435"/>
                    <a:pt x="36" y="3918"/>
                  </a:cubicBezTo>
                  <a:lnTo>
                    <a:pt x="1" y="4034"/>
                  </a:lnTo>
                  <a:cubicBezTo>
                    <a:pt x="1669" y="4542"/>
                    <a:pt x="4488" y="6862"/>
                    <a:pt x="7744" y="9547"/>
                  </a:cubicBezTo>
                  <a:cubicBezTo>
                    <a:pt x="9154" y="10698"/>
                    <a:pt x="10608" y="11893"/>
                    <a:pt x="12107" y="13062"/>
                  </a:cubicBezTo>
                  <a:cubicBezTo>
                    <a:pt x="14934" y="15271"/>
                    <a:pt x="17209" y="16757"/>
                    <a:pt x="18815" y="16757"/>
                  </a:cubicBezTo>
                  <a:cubicBezTo>
                    <a:pt x="19154" y="16757"/>
                    <a:pt x="19464" y="16690"/>
                    <a:pt x="19743" y="16550"/>
                  </a:cubicBezTo>
                  <a:cubicBezTo>
                    <a:pt x="21099" y="15863"/>
                    <a:pt x="21242" y="12759"/>
                    <a:pt x="21402" y="9467"/>
                  </a:cubicBezTo>
                  <a:cubicBezTo>
                    <a:pt x="21536" y="6407"/>
                    <a:pt x="21688" y="3249"/>
                    <a:pt x="22847" y="2080"/>
                  </a:cubicBezTo>
                  <a:cubicBezTo>
                    <a:pt x="24130" y="790"/>
                    <a:pt x="25882" y="128"/>
                    <a:pt x="27977" y="128"/>
                  </a:cubicBezTo>
                  <a:cubicBezTo>
                    <a:pt x="28417" y="128"/>
                    <a:pt x="28873" y="157"/>
                    <a:pt x="29342" y="216"/>
                  </a:cubicBezTo>
                  <a:cubicBezTo>
                    <a:pt x="34213" y="831"/>
                    <a:pt x="40707" y="4997"/>
                    <a:pt x="41475" y="9244"/>
                  </a:cubicBezTo>
                  <a:cubicBezTo>
                    <a:pt x="41921" y="11715"/>
                    <a:pt x="41715" y="13838"/>
                    <a:pt x="41537" y="15711"/>
                  </a:cubicBezTo>
                  <a:cubicBezTo>
                    <a:pt x="41350" y="17683"/>
                    <a:pt x="41180" y="19387"/>
                    <a:pt x="41903" y="20788"/>
                  </a:cubicBezTo>
                  <a:cubicBezTo>
                    <a:pt x="43375" y="23624"/>
                    <a:pt x="45605" y="25016"/>
                    <a:pt x="48772" y="25016"/>
                  </a:cubicBezTo>
                  <a:cubicBezTo>
                    <a:pt x="50280" y="25016"/>
                    <a:pt x="51993" y="24704"/>
                    <a:pt x="53928" y="24079"/>
                  </a:cubicBezTo>
                  <a:cubicBezTo>
                    <a:pt x="60334" y="22045"/>
                    <a:pt x="73251" y="8824"/>
                    <a:pt x="73385" y="8691"/>
                  </a:cubicBezTo>
                  <a:lnTo>
                    <a:pt x="73296" y="8601"/>
                  </a:lnTo>
                  <a:cubicBezTo>
                    <a:pt x="73171" y="8735"/>
                    <a:pt x="60262" y="21938"/>
                    <a:pt x="53893" y="23963"/>
                  </a:cubicBezTo>
                  <a:cubicBezTo>
                    <a:pt x="51965" y="24579"/>
                    <a:pt x="50266" y="24890"/>
                    <a:pt x="48778" y="24890"/>
                  </a:cubicBezTo>
                  <a:cubicBezTo>
                    <a:pt x="45652" y="24890"/>
                    <a:pt x="43454" y="23520"/>
                    <a:pt x="42010" y="20734"/>
                  </a:cubicBezTo>
                  <a:cubicBezTo>
                    <a:pt x="41305" y="19360"/>
                    <a:pt x="41466" y="17674"/>
                    <a:pt x="41653" y="15720"/>
                  </a:cubicBezTo>
                  <a:cubicBezTo>
                    <a:pt x="41840" y="13838"/>
                    <a:pt x="42046" y="11706"/>
                    <a:pt x="41591" y="9226"/>
                  </a:cubicBezTo>
                  <a:cubicBezTo>
                    <a:pt x="40823" y="4926"/>
                    <a:pt x="34266" y="715"/>
                    <a:pt x="29360" y="91"/>
                  </a:cubicBezTo>
                  <a:cubicBezTo>
                    <a:pt x="28884" y="30"/>
                    <a:pt x="28422" y="0"/>
                    <a:pt x="27975"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9" name="Google Shape;6939;p65"/>
            <p:cNvSpPr/>
            <p:nvPr/>
          </p:nvSpPr>
          <p:spPr>
            <a:xfrm>
              <a:off x="5275950" y="669775"/>
              <a:ext cx="1826600" cy="616175"/>
            </a:xfrm>
            <a:custGeom>
              <a:rect b="b" l="l" r="r" t="t"/>
              <a:pathLst>
                <a:path extrusionOk="0" h="24647" w="73064">
                  <a:moveTo>
                    <a:pt x="28612" y="0"/>
                  </a:moveTo>
                  <a:cubicBezTo>
                    <a:pt x="26403" y="0"/>
                    <a:pt x="24529" y="733"/>
                    <a:pt x="23159" y="2157"/>
                  </a:cubicBezTo>
                  <a:cubicBezTo>
                    <a:pt x="21973" y="3397"/>
                    <a:pt x="21750" y="6510"/>
                    <a:pt x="21536" y="9517"/>
                  </a:cubicBezTo>
                  <a:cubicBezTo>
                    <a:pt x="21313" y="12746"/>
                    <a:pt x="21099" y="15788"/>
                    <a:pt x="19778" y="16502"/>
                  </a:cubicBezTo>
                  <a:cubicBezTo>
                    <a:pt x="19460" y="16676"/>
                    <a:pt x="19102" y="16755"/>
                    <a:pt x="18711" y="16755"/>
                  </a:cubicBezTo>
                  <a:cubicBezTo>
                    <a:pt x="16979" y="16755"/>
                    <a:pt x="14608" y="15196"/>
                    <a:pt x="12249" y="13442"/>
                  </a:cubicBezTo>
                  <a:cubicBezTo>
                    <a:pt x="10518" y="12157"/>
                    <a:pt x="8886" y="10855"/>
                    <a:pt x="7307" y="9588"/>
                  </a:cubicBezTo>
                  <a:cubicBezTo>
                    <a:pt x="4256" y="7162"/>
                    <a:pt x="1624" y="5056"/>
                    <a:pt x="36" y="4539"/>
                  </a:cubicBezTo>
                  <a:lnTo>
                    <a:pt x="0" y="4655"/>
                  </a:lnTo>
                  <a:cubicBezTo>
                    <a:pt x="1562" y="5163"/>
                    <a:pt x="4193" y="7260"/>
                    <a:pt x="7226" y="9686"/>
                  </a:cubicBezTo>
                  <a:cubicBezTo>
                    <a:pt x="8814" y="10953"/>
                    <a:pt x="10447" y="12255"/>
                    <a:pt x="12178" y="13540"/>
                  </a:cubicBezTo>
                  <a:cubicBezTo>
                    <a:pt x="14548" y="15308"/>
                    <a:pt x="16941" y="16877"/>
                    <a:pt x="18717" y="16877"/>
                  </a:cubicBezTo>
                  <a:cubicBezTo>
                    <a:pt x="19127" y="16877"/>
                    <a:pt x="19504" y="16793"/>
                    <a:pt x="19841" y="16609"/>
                  </a:cubicBezTo>
                  <a:cubicBezTo>
                    <a:pt x="21215" y="15859"/>
                    <a:pt x="21429" y="12782"/>
                    <a:pt x="21661" y="9526"/>
                  </a:cubicBezTo>
                  <a:cubicBezTo>
                    <a:pt x="21875" y="6537"/>
                    <a:pt x="22089" y="3450"/>
                    <a:pt x="23249" y="2246"/>
                  </a:cubicBezTo>
                  <a:cubicBezTo>
                    <a:pt x="24593" y="847"/>
                    <a:pt x="26434" y="125"/>
                    <a:pt x="28607" y="125"/>
                  </a:cubicBezTo>
                  <a:cubicBezTo>
                    <a:pt x="28942" y="125"/>
                    <a:pt x="29286" y="142"/>
                    <a:pt x="29636" y="176"/>
                  </a:cubicBezTo>
                  <a:cubicBezTo>
                    <a:pt x="34489" y="649"/>
                    <a:pt x="40993" y="4878"/>
                    <a:pt x="41662" y="9124"/>
                  </a:cubicBezTo>
                  <a:cubicBezTo>
                    <a:pt x="42036" y="11488"/>
                    <a:pt x="41831" y="13567"/>
                    <a:pt x="41644" y="15396"/>
                  </a:cubicBezTo>
                  <a:cubicBezTo>
                    <a:pt x="41448" y="17403"/>
                    <a:pt x="41278" y="19142"/>
                    <a:pt x="41983" y="20552"/>
                  </a:cubicBezTo>
                  <a:cubicBezTo>
                    <a:pt x="43366" y="23291"/>
                    <a:pt x="45507" y="24647"/>
                    <a:pt x="48567" y="24647"/>
                  </a:cubicBezTo>
                  <a:cubicBezTo>
                    <a:pt x="50101" y="24647"/>
                    <a:pt x="51867" y="24308"/>
                    <a:pt x="53892" y="23630"/>
                  </a:cubicBezTo>
                  <a:cubicBezTo>
                    <a:pt x="60200" y="21524"/>
                    <a:pt x="72939" y="8428"/>
                    <a:pt x="73064" y="8294"/>
                  </a:cubicBezTo>
                  <a:lnTo>
                    <a:pt x="72975" y="8214"/>
                  </a:lnTo>
                  <a:cubicBezTo>
                    <a:pt x="72850" y="8348"/>
                    <a:pt x="60128" y="21426"/>
                    <a:pt x="53857" y="23514"/>
                  </a:cubicBezTo>
                  <a:cubicBezTo>
                    <a:pt x="51852" y="24183"/>
                    <a:pt x="50099" y="24520"/>
                    <a:pt x="48577" y="24520"/>
                  </a:cubicBezTo>
                  <a:cubicBezTo>
                    <a:pt x="45558" y="24520"/>
                    <a:pt x="43452" y="23192"/>
                    <a:pt x="42099" y="20498"/>
                  </a:cubicBezTo>
                  <a:cubicBezTo>
                    <a:pt x="41403" y="19116"/>
                    <a:pt x="41573" y="17394"/>
                    <a:pt x="41769" y="15405"/>
                  </a:cubicBezTo>
                  <a:cubicBezTo>
                    <a:pt x="41947" y="13576"/>
                    <a:pt x="42161" y="11488"/>
                    <a:pt x="41778" y="9106"/>
                  </a:cubicBezTo>
                  <a:cubicBezTo>
                    <a:pt x="41474" y="7144"/>
                    <a:pt x="39869" y="4985"/>
                    <a:pt x="37380" y="3183"/>
                  </a:cubicBezTo>
                  <a:cubicBezTo>
                    <a:pt x="35007" y="1470"/>
                    <a:pt x="32116" y="292"/>
                    <a:pt x="29645" y="51"/>
                  </a:cubicBezTo>
                  <a:cubicBezTo>
                    <a:pt x="29293" y="17"/>
                    <a:pt x="28948" y="0"/>
                    <a:pt x="2861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0" name="Google Shape;6940;p65"/>
            <p:cNvSpPr/>
            <p:nvPr/>
          </p:nvSpPr>
          <p:spPr>
            <a:xfrm>
              <a:off x="5276625" y="665750"/>
              <a:ext cx="1818575" cy="607275"/>
            </a:xfrm>
            <a:custGeom>
              <a:rect b="b" l="l" r="r" t="t"/>
              <a:pathLst>
                <a:path extrusionOk="0" h="24291" w="72743">
                  <a:moveTo>
                    <a:pt x="29234" y="1"/>
                  </a:moveTo>
                  <a:cubicBezTo>
                    <a:pt x="26955" y="1"/>
                    <a:pt x="25004" y="804"/>
                    <a:pt x="23561" y="2345"/>
                  </a:cubicBezTo>
                  <a:cubicBezTo>
                    <a:pt x="22374" y="3611"/>
                    <a:pt x="22089" y="6653"/>
                    <a:pt x="21803" y="9588"/>
                  </a:cubicBezTo>
                  <a:cubicBezTo>
                    <a:pt x="21518" y="12639"/>
                    <a:pt x="21214" y="15797"/>
                    <a:pt x="19876" y="16583"/>
                  </a:cubicBezTo>
                  <a:cubicBezTo>
                    <a:pt x="19492" y="16809"/>
                    <a:pt x="19057" y="16909"/>
                    <a:pt x="18586" y="16909"/>
                  </a:cubicBezTo>
                  <a:cubicBezTo>
                    <a:pt x="16789" y="16909"/>
                    <a:pt x="14454" y="15452"/>
                    <a:pt x="12320" y="13933"/>
                  </a:cubicBezTo>
                  <a:cubicBezTo>
                    <a:pt x="10349" y="12532"/>
                    <a:pt x="8448" y="11060"/>
                    <a:pt x="6780" y="9767"/>
                  </a:cubicBezTo>
                  <a:cubicBezTo>
                    <a:pt x="3836" y="7483"/>
                    <a:pt x="1517" y="5681"/>
                    <a:pt x="36" y="5164"/>
                  </a:cubicBezTo>
                  <a:lnTo>
                    <a:pt x="0" y="5280"/>
                  </a:lnTo>
                  <a:cubicBezTo>
                    <a:pt x="1463" y="5788"/>
                    <a:pt x="3890" y="7679"/>
                    <a:pt x="6700" y="9856"/>
                  </a:cubicBezTo>
                  <a:cubicBezTo>
                    <a:pt x="8377" y="11159"/>
                    <a:pt x="10277" y="12631"/>
                    <a:pt x="12249" y="14031"/>
                  </a:cubicBezTo>
                  <a:cubicBezTo>
                    <a:pt x="14402" y="15565"/>
                    <a:pt x="16755" y="17032"/>
                    <a:pt x="18590" y="17032"/>
                  </a:cubicBezTo>
                  <a:cubicBezTo>
                    <a:pt x="19081" y="17032"/>
                    <a:pt x="19535" y="16927"/>
                    <a:pt x="19939" y="16690"/>
                  </a:cubicBezTo>
                  <a:cubicBezTo>
                    <a:pt x="21330" y="15869"/>
                    <a:pt x="21625" y="12827"/>
                    <a:pt x="21928" y="9597"/>
                  </a:cubicBezTo>
                  <a:cubicBezTo>
                    <a:pt x="22205" y="6680"/>
                    <a:pt x="22490" y="3665"/>
                    <a:pt x="23650" y="2425"/>
                  </a:cubicBezTo>
                  <a:cubicBezTo>
                    <a:pt x="25067" y="910"/>
                    <a:pt x="26984" y="116"/>
                    <a:pt x="29228" y="116"/>
                  </a:cubicBezTo>
                  <a:cubicBezTo>
                    <a:pt x="29456" y="116"/>
                    <a:pt x="29687" y="125"/>
                    <a:pt x="29921" y="141"/>
                  </a:cubicBezTo>
                  <a:cubicBezTo>
                    <a:pt x="34801" y="480"/>
                    <a:pt x="41260" y="4637"/>
                    <a:pt x="41849" y="9009"/>
                  </a:cubicBezTo>
                  <a:cubicBezTo>
                    <a:pt x="42152" y="11283"/>
                    <a:pt x="41947" y="13309"/>
                    <a:pt x="41760" y="15093"/>
                  </a:cubicBezTo>
                  <a:cubicBezTo>
                    <a:pt x="41554" y="17136"/>
                    <a:pt x="41376" y="18902"/>
                    <a:pt x="42072" y="20329"/>
                  </a:cubicBezTo>
                  <a:cubicBezTo>
                    <a:pt x="43365" y="22979"/>
                    <a:pt x="45408" y="24290"/>
                    <a:pt x="48361" y="24290"/>
                  </a:cubicBezTo>
                  <a:cubicBezTo>
                    <a:pt x="49931" y="24290"/>
                    <a:pt x="51751" y="23925"/>
                    <a:pt x="53848" y="23193"/>
                  </a:cubicBezTo>
                  <a:cubicBezTo>
                    <a:pt x="60057" y="21025"/>
                    <a:pt x="72618" y="8054"/>
                    <a:pt x="72742" y="7920"/>
                  </a:cubicBezTo>
                  <a:lnTo>
                    <a:pt x="72662" y="7840"/>
                  </a:lnTo>
                  <a:cubicBezTo>
                    <a:pt x="72528" y="7965"/>
                    <a:pt x="59994" y="20927"/>
                    <a:pt x="53812" y="23077"/>
                  </a:cubicBezTo>
                  <a:cubicBezTo>
                    <a:pt x="51730" y="23800"/>
                    <a:pt x="49925" y="24165"/>
                    <a:pt x="48375" y="24165"/>
                  </a:cubicBezTo>
                  <a:cubicBezTo>
                    <a:pt x="45467" y="24165"/>
                    <a:pt x="43453" y="22882"/>
                    <a:pt x="42179" y="20276"/>
                  </a:cubicBezTo>
                  <a:cubicBezTo>
                    <a:pt x="41501" y="18875"/>
                    <a:pt x="41679" y="17127"/>
                    <a:pt x="41885" y="15102"/>
                  </a:cubicBezTo>
                  <a:cubicBezTo>
                    <a:pt x="42072" y="13309"/>
                    <a:pt x="42277" y="11283"/>
                    <a:pt x="41965" y="8991"/>
                  </a:cubicBezTo>
                  <a:cubicBezTo>
                    <a:pt x="41376" y="4566"/>
                    <a:pt x="34855" y="364"/>
                    <a:pt x="29930" y="25"/>
                  </a:cubicBezTo>
                  <a:cubicBezTo>
                    <a:pt x="29695" y="9"/>
                    <a:pt x="29463" y="1"/>
                    <a:pt x="29234"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1" name="Google Shape;6941;p65"/>
            <p:cNvSpPr/>
            <p:nvPr/>
          </p:nvSpPr>
          <p:spPr>
            <a:xfrm>
              <a:off x="5277275" y="661300"/>
              <a:ext cx="1810775" cy="599000"/>
            </a:xfrm>
            <a:custGeom>
              <a:rect b="b" l="l" r="r" t="t"/>
              <a:pathLst>
                <a:path extrusionOk="0" h="23960" w="72431">
                  <a:moveTo>
                    <a:pt x="29882" y="1"/>
                  </a:moveTo>
                  <a:cubicBezTo>
                    <a:pt x="28161" y="1"/>
                    <a:pt x="25851" y="469"/>
                    <a:pt x="23963" y="2540"/>
                  </a:cubicBezTo>
                  <a:cubicBezTo>
                    <a:pt x="22785" y="3843"/>
                    <a:pt x="22420" y="6805"/>
                    <a:pt x="22081" y="9677"/>
                  </a:cubicBezTo>
                  <a:cubicBezTo>
                    <a:pt x="21715" y="12701"/>
                    <a:pt x="21331" y="15824"/>
                    <a:pt x="19975" y="16680"/>
                  </a:cubicBezTo>
                  <a:cubicBezTo>
                    <a:pt x="19532" y="16957"/>
                    <a:pt x="19022" y="17098"/>
                    <a:pt x="18434" y="17098"/>
                  </a:cubicBezTo>
                  <a:cubicBezTo>
                    <a:pt x="16975" y="17098"/>
                    <a:pt x="15028" y="16234"/>
                    <a:pt x="12383" y="14441"/>
                  </a:cubicBezTo>
                  <a:cubicBezTo>
                    <a:pt x="10153" y="12924"/>
                    <a:pt x="8075" y="11354"/>
                    <a:pt x="6237" y="9963"/>
                  </a:cubicBezTo>
                  <a:cubicBezTo>
                    <a:pt x="3543" y="7929"/>
                    <a:pt x="1410" y="6323"/>
                    <a:pt x="46" y="5806"/>
                  </a:cubicBezTo>
                  <a:lnTo>
                    <a:pt x="1" y="5922"/>
                  </a:lnTo>
                  <a:cubicBezTo>
                    <a:pt x="1357" y="6430"/>
                    <a:pt x="3480" y="8036"/>
                    <a:pt x="6165" y="10061"/>
                  </a:cubicBezTo>
                  <a:cubicBezTo>
                    <a:pt x="8003" y="11453"/>
                    <a:pt x="10082" y="13032"/>
                    <a:pt x="12321" y="14539"/>
                  </a:cubicBezTo>
                  <a:cubicBezTo>
                    <a:pt x="15006" y="16361"/>
                    <a:pt x="16947" y="17234"/>
                    <a:pt x="18422" y="17234"/>
                  </a:cubicBezTo>
                  <a:cubicBezTo>
                    <a:pt x="19034" y="17234"/>
                    <a:pt x="19566" y="17083"/>
                    <a:pt x="20038" y="16787"/>
                  </a:cubicBezTo>
                  <a:cubicBezTo>
                    <a:pt x="21447" y="15895"/>
                    <a:pt x="21813" y="12880"/>
                    <a:pt x="22197" y="9686"/>
                  </a:cubicBezTo>
                  <a:cubicBezTo>
                    <a:pt x="22544" y="6840"/>
                    <a:pt x="22901" y="3896"/>
                    <a:pt x="24052" y="2630"/>
                  </a:cubicBezTo>
                  <a:cubicBezTo>
                    <a:pt x="25900" y="599"/>
                    <a:pt x="28157" y="124"/>
                    <a:pt x="29841" y="124"/>
                  </a:cubicBezTo>
                  <a:cubicBezTo>
                    <a:pt x="29970" y="124"/>
                    <a:pt x="30095" y="127"/>
                    <a:pt x="30217" y="132"/>
                  </a:cubicBezTo>
                  <a:cubicBezTo>
                    <a:pt x="32634" y="221"/>
                    <a:pt x="35471" y="1283"/>
                    <a:pt x="37817" y="2969"/>
                  </a:cubicBezTo>
                  <a:cubicBezTo>
                    <a:pt x="40271" y="4735"/>
                    <a:pt x="41805" y="6894"/>
                    <a:pt x="42037" y="8910"/>
                  </a:cubicBezTo>
                  <a:cubicBezTo>
                    <a:pt x="42278" y="11087"/>
                    <a:pt x="42073" y="13058"/>
                    <a:pt x="41885" y="14798"/>
                  </a:cubicBezTo>
                  <a:cubicBezTo>
                    <a:pt x="41662" y="16885"/>
                    <a:pt x="41466" y="18679"/>
                    <a:pt x="42153" y="20124"/>
                  </a:cubicBezTo>
                  <a:cubicBezTo>
                    <a:pt x="43366" y="22693"/>
                    <a:pt x="45329" y="23960"/>
                    <a:pt x="48166" y="23960"/>
                  </a:cubicBezTo>
                  <a:cubicBezTo>
                    <a:pt x="49763" y="23960"/>
                    <a:pt x="51636" y="23558"/>
                    <a:pt x="53813" y="22764"/>
                  </a:cubicBezTo>
                  <a:cubicBezTo>
                    <a:pt x="59924" y="20552"/>
                    <a:pt x="72306" y="7688"/>
                    <a:pt x="72431" y="7563"/>
                  </a:cubicBezTo>
                  <a:lnTo>
                    <a:pt x="72342" y="7474"/>
                  </a:lnTo>
                  <a:cubicBezTo>
                    <a:pt x="72217" y="7608"/>
                    <a:pt x="59861" y="20445"/>
                    <a:pt x="53768" y="22657"/>
                  </a:cubicBezTo>
                  <a:cubicBezTo>
                    <a:pt x="51613" y="23438"/>
                    <a:pt x="49760" y="23831"/>
                    <a:pt x="48184" y="23831"/>
                  </a:cubicBezTo>
                  <a:cubicBezTo>
                    <a:pt x="45381" y="23831"/>
                    <a:pt x="43453" y="22588"/>
                    <a:pt x="42260" y="20070"/>
                  </a:cubicBezTo>
                  <a:cubicBezTo>
                    <a:pt x="41591" y="18661"/>
                    <a:pt x="41787" y="16876"/>
                    <a:pt x="42010" y="14816"/>
                  </a:cubicBezTo>
                  <a:cubicBezTo>
                    <a:pt x="42198" y="13067"/>
                    <a:pt x="42403" y="11087"/>
                    <a:pt x="42162" y="8901"/>
                  </a:cubicBezTo>
                  <a:cubicBezTo>
                    <a:pt x="41930" y="6849"/>
                    <a:pt x="40369" y="4655"/>
                    <a:pt x="37889" y="2871"/>
                  </a:cubicBezTo>
                  <a:cubicBezTo>
                    <a:pt x="35525" y="1176"/>
                    <a:pt x="32661" y="105"/>
                    <a:pt x="30225" y="7"/>
                  </a:cubicBezTo>
                  <a:cubicBezTo>
                    <a:pt x="30114" y="3"/>
                    <a:pt x="30000" y="1"/>
                    <a:pt x="29882"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2" name="Google Shape;6942;p65"/>
            <p:cNvSpPr/>
            <p:nvPr/>
          </p:nvSpPr>
          <p:spPr>
            <a:xfrm>
              <a:off x="5277950" y="656775"/>
              <a:ext cx="1802750" cy="590825"/>
            </a:xfrm>
            <a:custGeom>
              <a:rect b="b" l="l" r="r" t="t"/>
              <a:pathLst>
                <a:path extrusionOk="0" h="23633" w="72110">
                  <a:moveTo>
                    <a:pt x="30421" y="0"/>
                  </a:moveTo>
                  <a:cubicBezTo>
                    <a:pt x="28747" y="0"/>
                    <a:pt x="26362" y="496"/>
                    <a:pt x="24364" y="2748"/>
                  </a:cubicBezTo>
                  <a:cubicBezTo>
                    <a:pt x="23187" y="4069"/>
                    <a:pt x="22758" y="6968"/>
                    <a:pt x="22348" y="9760"/>
                  </a:cubicBezTo>
                  <a:cubicBezTo>
                    <a:pt x="21911" y="12758"/>
                    <a:pt x="21456" y="15853"/>
                    <a:pt x="20064" y="16781"/>
                  </a:cubicBezTo>
                  <a:cubicBezTo>
                    <a:pt x="19535" y="17131"/>
                    <a:pt x="18930" y="17308"/>
                    <a:pt x="18232" y="17308"/>
                  </a:cubicBezTo>
                  <a:cubicBezTo>
                    <a:pt x="16775" y="17308"/>
                    <a:pt x="14908" y="16538"/>
                    <a:pt x="12455" y="14952"/>
                  </a:cubicBezTo>
                  <a:cubicBezTo>
                    <a:pt x="9948" y="13329"/>
                    <a:pt x="7691" y="11660"/>
                    <a:pt x="5692" y="10188"/>
                  </a:cubicBezTo>
                  <a:cubicBezTo>
                    <a:pt x="3239" y="8386"/>
                    <a:pt x="1312" y="6959"/>
                    <a:pt x="45" y="6459"/>
                  </a:cubicBezTo>
                  <a:lnTo>
                    <a:pt x="1" y="6575"/>
                  </a:lnTo>
                  <a:cubicBezTo>
                    <a:pt x="1250" y="7075"/>
                    <a:pt x="3177" y="8493"/>
                    <a:pt x="5621" y="10286"/>
                  </a:cubicBezTo>
                  <a:cubicBezTo>
                    <a:pt x="7619" y="11758"/>
                    <a:pt x="9876" y="13427"/>
                    <a:pt x="12383" y="15050"/>
                  </a:cubicBezTo>
                  <a:cubicBezTo>
                    <a:pt x="14860" y="16651"/>
                    <a:pt x="16752" y="17430"/>
                    <a:pt x="18235" y="17430"/>
                  </a:cubicBezTo>
                  <a:cubicBezTo>
                    <a:pt x="18959" y="17430"/>
                    <a:pt x="19586" y="17245"/>
                    <a:pt x="20136" y="16879"/>
                  </a:cubicBezTo>
                  <a:cubicBezTo>
                    <a:pt x="21563" y="15925"/>
                    <a:pt x="22009" y="12945"/>
                    <a:pt x="22473" y="9778"/>
                  </a:cubicBezTo>
                  <a:cubicBezTo>
                    <a:pt x="22883" y="7004"/>
                    <a:pt x="23303" y="4131"/>
                    <a:pt x="24453" y="2829"/>
                  </a:cubicBezTo>
                  <a:cubicBezTo>
                    <a:pt x="26434" y="598"/>
                    <a:pt x="28789" y="117"/>
                    <a:pt x="30439" y="117"/>
                  </a:cubicBezTo>
                  <a:lnTo>
                    <a:pt x="30511" y="117"/>
                  </a:lnTo>
                  <a:cubicBezTo>
                    <a:pt x="35328" y="161"/>
                    <a:pt x="41814" y="4256"/>
                    <a:pt x="42224" y="8814"/>
                  </a:cubicBezTo>
                  <a:cubicBezTo>
                    <a:pt x="42411" y="10902"/>
                    <a:pt x="42197" y="12811"/>
                    <a:pt x="42010" y="14506"/>
                  </a:cubicBezTo>
                  <a:cubicBezTo>
                    <a:pt x="41769" y="16629"/>
                    <a:pt x="41564" y="18458"/>
                    <a:pt x="42233" y="19921"/>
                  </a:cubicBezTo>
                  <a:cubicBezTo>
                    <a:pt x="43375" y="22401"/>
                    <a:pt x="45239" y="23632"/>
                    <a:pt x="47978" y="23632"/>
                  </a:cubicBezTo>
                  <a:cubicBezTo>
                    <a:pt x="49593" y="23632"/>
                    <a:pt x="51520" y="23195"/>
                    <a:pt x="53768" y="22348"/>
                  </a:cubicBezTo>
                  <a:cubicBezTo>
                    <a:pt x="59790" y="20073"/>
                    <a:pt x="71985" y="7334"/>
                    <a:pt x="72110" y="7200"/>
                  </a:cubicBezTo>
                  <a:lnTo>
                    <a:pt x="72020" y="7120"/>
                  </a:lnTo>
                  <a:cubicBezTo>
                    <a:pt x="71895" y="7244"/>
                    <a:pt x="59718" y="19966"/>
                    <a:pt x="53723" y="22232"/>
                  </a:cubicBezTo>
                  <a:cubicBezTo>
                    <a:pt x="51489" y="23077"/>
                    <a:pt x="49585" y="23503"/>
                    <a:pt x="47984" y="23503"/>
                  </a:cubicBezTo>
                  <a:cubicBezTo>
                    <a:pt x="45296" y="23503"/>
                    <a:pt x="43462" y="22303"/>
                    <a:pt x="42349" y="19877"/>
                  </a:cubicBezTo>
                  <a:cubicBezTo>
                    <a:pt x="41689" y="18440"/>
                    <a:pt x="41894" y="16620"/>
                    <a:pt x="42126" y="14515"/>
                  </a:cubicBezTo>
                  <a:cubicBezTo>
                    <a:pt x="42322" y="12820"/>
                    <a:pt x="42536" y="10902"/>
                    <a:pt x="42349" y="8806"/>
                  </a:cubicBezTo>
                  <a:cubicBezTo>
                    <a:pt x="41930" y="4193"/>
                    <a:pt x="35373" y="36"/>
                    <a:pt x="30511" y="1"/>
                  </a:cubicBezTo>
                  <a:cubicBezTo>
                    <a:pt x="30481" y="0"/>
                    <a:pt x="30451" y="0"/>
                    <a:pt x="304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3" name="Google Shape;6943;p65"/>
            <p:cNvSpPr/>
            <p:nvPr/>
          </p:nvSpPr>
          <p:spPr>
            <a:xfrm>
              <a:off x="5278625" y="651825"/>
              <a:ext cx="1794725" cy="583050"/>
            </a:xfrm>
            <a:custGeom>
              <a:rect b="b" l="l" r="r" t="t"/>
              <a:pathLst>
                <a:path extrusionOk="0" h="23322" w="71789">
                  <a:moveTo>
                    <a:pt x="30988" y="0"/>
                  </a:moveTo>
                  <a:cubicBezTo>
                    <a:pt x="30924" y="0"/>
                    <a:pt x="30860" y="1"/>
                    <a:pt x="30796" y="2"/>
                  </a:cubicBezTo>
                  <a:cubicBezTo>
                    <a:pt x="29172" y="47"/>
                    <a:pt x="26817" y="591"/>
                    <a:pt x="24765" y="2964"/>
                  </a:cubicBezTo>
                  <a:cubicBezTo>
                    <a:pt x="23597" y="4320"/>
                    <a:pt x="23106" y="7139"/>
                    <a:pt x="22624" y="9869"/>
                  </a:cubicBezTo>
                  <a:cubicBezTo>
                    <a:pt x="22107" y="12831"/>
                    <a:pt x="21572" y="15900"/>
                    <a:pt x="20162" y="16890"/>
                  </a:cubicBezTo>
                  <a:cubicBezTo>
                    <a:pt x="19547" y="17321"/>
                    <a:pt x="18838" y="17539"/>
                    <a:pt x="18017" y="17539"/>
                  </a:cubicBezTo>
                  <a:cubicBezTo>
                    <a:pt x="16565" y="17539"/>
                    <a:pt x="14763" y="16857"/>
                    <a:pt x="12517" y="15471"/>
                  </a:cubicBezTo>
                  <a:cubicBezTo>
                    <a:pt x="9724" y="13750"/>
                    <a:pt x="7182" y="11921"/>
                    <a:pt x="5139" y="10449"/>
                  </a:cubicBezTo>
                  <a:cubicBezTo>
                    <a:pt x="2944" y="8870"/>
                    <a:pt x="1205" y="7612"/>
                    <a:pt x="45" y="7121"/>
                  </a:cubicBezTo>
                  <a:lnTo>
                    <a:pt x="0" y="7237"/>
                  </a:lnTo>
                  <a:cubicBezTo>
                    <a:pt x="1142" y="7719"/>
                    <a:pt x="2873" y="8968"/>
                    <a:pt x="5068" y="10547"/>
                  </a:cubicBezTo>
                  <a:cubicBezTo>
                    <a:pt x="7111" y="12019"/>
                    <a:pt x="9653" y="13857"/>
                    <a:pt x="12454" y="15578"/>
                  </a:cubicBezTo>
                  <a:cubicBezTo>
                    <a:pt x="14721" y="16976"/>
                    <a:pt x="16547" y="17664"/>
                    <a:pt x="18025" y="17664"/>
                  </a:cubicBezTo>
                  <a:cubicBezTo>
                    <a:pt x="18868" y="17664"/>
                    <a:pt x="19598" y="17441"/>
                    <a:pt x="20233" y="16997"/>
                  </a:cubicBezTo>
                  <a:cubicBezTo>
                    <a:pt x="21688" y="15971"/>
                    <a:pt x="22205" y="13018"/>
                    <a:pt x="22749" y="9887"/>
                  </a:cubicBezTo>
                  <a:cubicBezTo>
                    <a:pt x="23222" y="7175"/>
                    <a:pt x="23704" y="4374"/>
                    <a:pt x="24855" y="3044"/>
                  </a:cubicBezTo>
                  <a:cubicBezTo>
                    <a:pt x="26880" y="707"/>
                    <a:pt x="29199" y="163"/>
                    <a:pt x="30796" y="127"/>
                  </a:cubicBezTo>
                  <a:cubicBezTo>
                    <a:pt x="30869" y="125"/>
                    <a:pt x="30943" y="124"/>
                    <a:pt x="31016" y="124"/>
                  </a:cubicBezTo>
                  <a:cubicBezTo>
                    <a:pt x="33359" y="124"/>
                    <a:pt x="36077" y="1079"/>
                    <a:pt x="38343" y="2688"/>
                  </a:cubicBezTo>
                  <a:cubicBezTo>
                    <a:pt x="40779" y="4436"/>
                    <a:pt x="42268" y="6640"/>
                    <a:pt x="42411" y="8745"/>
                  </a:cubicBezTo>
                  <a:cubicBezTo>
                    <a:pt x="42545" y="10725"/>
                    <a:pt x="42331" y="12581"/>
                    <a:pt x="42135" y="14222"/>
                  </a:cubicBezTo>
                  <a:cubicBezTo>
                    <a:pt x="41885" y="16390"/>
                    <a:pt x="41662" y="18255"/>
                    <a:pt x="42322" y="19736"/>
                  </a:cubicBezTo>
                  <a:cubicBezTo>
                    <a:pt x="43384" y="22135"/>
                    <a:pt x="45168" y="23322"/>
                    <a:pt x="47799" y="23322"/>
                  </a:cubicBezTo>
                  <a:cubicBezTo>
                    <a:pt x="49432" y="23322"/>
                    <a:pt x="51404" y="22858"/>
                    <a:pt x="53732" y="21948"/>
                  </a:cubicBezTo>
                  <a:cubicBezTo>
                    <a:pt x="59656" y="19611"/>
                    <a:pt x="71672" y="6987"/>
                    <a:pt x="71788" y="6863"/>
                  </a:cubicBezTo>
                  <a:lnTo>
                    <a:pt x="71699" y="6773"/>
                  </a:lnTo>
                  <a:cubicBezTo>
                    <a:pt x="71583" y="6907"/>
                    <a:pt x="59584" y="19513"/>
                    <a:pt x="53687" y="21832"/>
                  </a:cubicBezTo>
                  <a:cubicBezTo>
                    <a:pt x="51379" y="22740"/>
                    <a:pt x="49429" y="23197"/>
                    <a:pt x="47807" y="23197"/>
                  </a:cubicBezTo>
                  <a:cubicBezTo>
                    <a:pt x="45222" y="23197"/>
                    <a:pt x="43470" y="22037"/>
                    <a:pt x="42429" y="19691"/>
                  </a:cubicBezTo>
                  <a:cubicBezTo>
                    <a:pt x="41787" y="18237"/>
                    <a:pt x="42001" y="16381"/>
                    <a:pt x="42259" y="14231"/>
                  </a:cubicBezTo>
                  <a:cubicBezTo>
                    <a:pt x="42447" y="12590"/>
                    <a:pt x="42670" y="10725"/>
                    <a:pt x="42536" y="8736"/>
                  </a:cubicBezTo>
                  <a:cubicBezTo>
                    <a:pt x="42384" y="6595"/>
                    <a:pt x="40886" y="4356"/>
                    <a:pt x="38406" y="2589"/>
                  </a:cubicBezTo>
                  <a:cubicBezTo>
                    <a:pt x="36113" y="957"/>
                    <a:pt x="33355" y="0"/>
                    <a:pt x="309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4" name="Google Shape;6944;p65"/>
            <p:cNvSpPr/>
            <p:nvPr/>
          </p:nvSpPr>
          <p:spPr>
            <a:xfrm>
              <a:off x="5279300" y="646825"/>
              <a:ext cx="1786675" cy="575575"/>
            </a:xfrm>
            <a:custGeom>
              <a:rect b="b" l="l" r="r" t="t"/>
              <a:pathLst>
                <a:path extrusionOk="0" h="23023" w="71467">
                  <a:moveTo>
                    <a:pt x="31577" y="0"/>
                  </a:moveTo>
                  <a:cubicBezTo>
                    <a:pt x="31410" y="0"/>
                    <a:pt x="31245" y="5"/>
                    <a:pt x="31081" y="15"/>
                  </a:cubicBezTo>
                  <a:cubicBezTo>
                    <a:pt x="28878" y="140"/>
                    <a:pt x="26781" y="1273"/>
                    <a:pt x="25167" y="3191"/>
                  </a:cubicBezTo>
                  <a:cubicBezTo>
                    <a:pt x="23998" y="4574"/>
                    <a:pt x="23445" y="7312"/>
                    <a:pt x="22910" y="9971"/>
                  </a:cubicBezTo>
                  <a:cubicBezTo>
                    <a:pt x="22312" y="12915"/>
                    <a:pt x="21696" y="15948"/>
                    <a:pt x="20260" y="17009"/>
                  </a:cubicBezTo>
                  <a:cubicBezTo>
                    <a:pt x="19538" y="17542"/>
                    <a:pt x="18715" y="17809"/>
                    <a:pt x="17766" y="17809"/>
                  </a:cubicBezTo>
                  <a:cubicBezTo>
                    <a:pt x="16347" y="17809"/>
                    <a:pt x="14647" y="17210"/>
                    <a:pt x="12588" y="16001"/>
                  </a:cubicBezTo>
                  <a:cubicBezTo>
                    <a:pt x="9474" y="14181"/>
                    <a:pt x="6762" y="12272"/>
                    <a:pt x="4586" y="10729"/>
                  </a:cubicBezTo>
                  <a:cubicBezTo>
                    <a:pt x="2641" y="9355"/>
                    <a:pt x="1098" y="8267"/>
                    <a:pt x="45" y="7794"/>
                  </a:cubicBezTo>
                  <a:lnTo>
                    <a:pt x="0" y="7901"/>
                  </a:lnTo>
                  <a:cubicBezTo>
                    <a:pt x="1035" y="8374"/>
                    <a:pt x="2570" y="9453"/>
                    <a:pt x="4514" y="10827"/>
                  </a:cubicBezTo>
                  <a:cubicBezTo>
                    <a:pt x="6700" y="12371"/>
                    <a:pt x="9412" y="14289"/>
                    <a:pt x="12525" y="16108"/>
                  </a:cubicBezTo>
                  <a:cubicBezTo>
                    <a:pt x="14607" y="17327"/>
                    <a:pt x="16329" y="17930"/>
                    <a:pt x="17770" y="17930"/>
                  </a:cubicBezTo>
                  <a:cubicBezTo>
                    <a:pt x="18744" y="17930"/>
                    <a:pt x="19590" y="17655"/>
                    <a:pt x="20331" y="17108"/>
                  </a:cubicBezTo>
                  <a:cubicBezTo>
                    <a:pt x="21803" y="16019"/>
                    <a:pt x="22428" y="12959"/>
                    <a:pt x="23025" y="9998"/>
                  </a:cubicBezTo>
                  <a:cubicBezTo>
                    <a:pt x="23561" y="7357"/>
                    <a:pt x="24114" y="4627"/>
                    <a:pt x="25256" y="3271"/>
                  </a:cubicBezTo>
                  <a:cubicBezTo>
                    <a:pt x="26853" y="1380"/>
                    <a:pt x="28922" y="265"/>
                    <a:pt x="31090" y="140"/>
                  </a:cubicBezTo>
                  <a:cubicBezTo>
                    <a:pt x="31253" y="130"/>
                    <a:pt x="31419" y="125"/>
                    <a:pt x="31585" y="125"/>
                  </a:cubicBezTo>
                  <a:cubicBezTo>
                    <a:pt x="34300" y="125"/>
                    <a:pt x="37450" y="1409"/>
                    <a:pt x="39752" y="3476"/>
                  </a:cubicBezTo>
                  <a:cubicBezTo>
                    <a:pt x="41501" y="5055"/>
                    <a:pt x="42518" y="6902"/>
                    <a:pt x="42598" y="8668"/>
                  </a:cubicBezTo>
                  <a:cubicBezTo>
                    <a:pt x="42687" y="10551"/>
                    <a:pt x="42464" y="12353"/>
                    <a:pt x="42268" y="13932"/>
                  </a:cubicBezTo>
                  <a:cubicBezTo>
                    <a:pt x="41992" y="16144"/>
                    <a:pt x="41760" y="18053"/>
                    <a:pt x="42402" y="19561"/>
                  </a:cubicBezTo>
                  <a:cubicBezTo>
                    <a:pt x="43392" y="21871"/>
                    <a:pt x="45096" y="23022"/>
                    <a:pt x="47621" y="23022"/>
                  </a:cubicBezTo>
                  <a:cubicBezTo>
                    <a:pt x="49271" y="23022"/>
                    <a:pt x="51287" y="22523"/>
                    <a:pt x="53687" y="21541"/>
                  </a:cubicBezTo>
                  <a:cubicBezTo>
                    <a:pt x="59521" y="19159"/>
                    <a:pt x="71351" y="6652"/>
                    <a:pt x="71467" y="6518"/>
                  </a:cubicBezTo>
                  <a:lnTo>
                    <a:pt x="71378" y="6438"/>
                  </a:lnTo>
                  <a:cubicBezTo>
                    <a:pt x="71262" y="6563"/>
                    <a:pt x="59450" y="19052"/>
                    <a:pt x="53643" y="21434"/>
                  </a:cubicBezTo>
                  <a:cubicBezTo>
                    <a:pt x="51264" y="22406"/>
                    <a:pt x="49273" y="22894"/>
                    <a:pt x="47635" y="22894"/>
                  </a:cubicBezTo>
                  <a:cubicBezTo>
                    <a:pt x="45152" y="22894"/>
                    <a:pt x="43482" y="21771"/>
                    <a:pt x="42509" y="19507"/>
                  </a:cubicBezTo>
                  <a:cubicBezTo>
                    <a:pt x="41885" y="18035"/>
                    <a:pt x="42117" y="16144"/>
                    <a:pt x="42393" y="13950"/>
                  </a:cubicBezTo>
                  <a:cubicBezTo>
                    <a:pt x="42589" y="12362"/>
                    <a:pt x="42812" y="10560"/>
                    <a:pt x="42723" y="8659"/>
                  </a:cubicBezTo>
                  <a:cubicBezTo>
                    <a:pt x="42634" y="6857"/>
                    <a:pt x="41608" y="4984"/>
                    <a:pt x="39833" y="3387"/>
                  </a:cubicBezTo>
                  <a:cubicBezTo>
                    <a:pt x="37511" y="1301"/>
                    <a:pt x="34326" y="0"/>
                    <a:pt x="3157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5" name="Google Shape;6945;p65"/>
            <p:cNvSpPr/>
            <p:nvPr/>
          </p:nvSpPr>
          <p:spPr>
            <a:xfrm>
              <a:off x="5279975" y="641600"/>
              <a:ext cx="1778875" cy="568300"/>
            </a:xfrm>
            <a:custGeom>
              <a:rect b="b" l="l" r="r" t="t"/>
              <a:pathLst>
                <a:path extrusionOk="0" h="22732" w="71155">
                  <a:moveTo>
                    <a:pt x="32139" y="1"/>
                  </a:moveTo>
                  <a:cubicBezTo>
                    <a:pt x="31877" y="1"/>
                    <a:pt x="31619" y="12"/>
                    <a:pt x="31366" y="37"/>
                  </a:cubicBezTo>
                  <a:cubicBezTo>
                    <a:pt x="29261" y="233"/>
                    <a:pt x="27200" y="1437"/>
                    <a:pt x="25568" y="3418"/>
                  </a:cubicBezTo>
                  <a:cubicBezTo>
                    <a:pt x="24408" y="4827"/>
                    <a:pt x="23792" y="7495"/>
                    <a:pt x="23195" y="10082"/>
                  </a:cubicBezTo>
                  <a:cubicBezTo>
                    <a:pt x="22517" y="12990"/>
                    <a:pt x="21821" y="16005"/>
                    <a:pt x="20349" y="17138"/>
                  </a:cubicBezTo>
                  <a:cubicBezTo>
                    <a:pt x="19530" y="17769"/>
                    <a:pt x="18585" y="18085"/>
                    <a:pt x="17502" y="18085"/>
                  </a:cubicBezTo>
                  <a:cubicBezTo>
                    <a:pt x="16121" y="18085"/>
                    <a:pt x="14515" y="17571"/>
                    <a:pt x="12659" y="16540"/>
                  </a:cubicBezTo>
                  <a:cubicBezTo>
                    <a:pt x="9207" y="14631"/>
                    <a:pt x="6343" y="12633"/>
                    <a:pt x="4041" y="11036"/>
                  </a:cubicBezTo>
                  <a:cubicBezTo>
                    <a:pt x="2337" y="9850"/>
                    <a:pt x="990" y="8922"/>
                    <a:pt x="45" y="8467"/>
                  </a:cubicBezTo>
                  <a:lnTo>
                    <a:pt x="0" y="8574"/>
                  </a:lnTo>
                  <a:cubicBezTo>
                    <a:pt x="928" y="9020"/>
                    <a:pt x="2275" y="9957"/>
                    <a:pt x="3970" y="11134"/>
                  </a:cubicBezTo>
                  <a:cubicBezTo>
                    <a:pt x="6272" y="12740"/>
                    <a:pt x="9144" y="14729"/>
                    <a:pt x="12597" y="16647"/>
                  </a:cubicBezTo>
                  <a:cubicBezTo>
                    <a:pt x="14476" y="17689"/>
                    <a:pt x="16105" y="18210"/>
                    <a:pt x="17509" y="18210"/>
                  </a:cubicBezTo>
                  <a:cubicBezTo>
                    <a:pt x="18618" y="18210"/>
                    <a:pt x="19587" y="17886"/>
                    <a:pt x="20429" y="17236"/>
                  </a:cubicBezTo>
                  <a:cubicBezTo>
                    <a:pt x="21928" y="16077"/>
                    <a:pt x="22633" y="13043"/>
                    <a:pt x="23311" y="10108"/>
                  </a:cubicBezTo>
                  <a:cubicBezTo>
                    <a:pt x="23908" y="7539"/>
                    <a:pt x="24524" y="4881"/>
                    <a:pt x="25657" y="3498"/>
                  </a:cubicBezTo>
                  <a:cubicBezTo>
                    <a:pt x="27272" y="1535"/>
                    <a:pt x="29297" y="349"/>
                    <a:pt x="31375" y="153"/>
                  </a:cubicBezTo>
                  <a:cubicBezTo>
                    <a:pt x="31622" y="130"/>
                    <a:pt x="31873" y="118"/>
                    <a:pt x="32127" y="118"/>
                  </a:cubicBezTo>
                  <a:cubicBezTo>
                    <a:pt x="34737" y="118"/>
                    <a:pt x="37711" y="1308"/>
                    <a:pt x="39922" y="3275"/>
                  </a:cubicBezTo>
                  <a:cubicBezTo>
                    <a:pt x="41724" y="4872"/>
                    <a:pt x="42741" y="6763"/>
                    <a:pt x="42785" y="8601"/>
                  </a:cubicBezTo>
                  <a:cubicBezTo>
                    <a:pt x="42830" y="10385"/>
                    <a:pt x="42607" y="12125"/>
                    <a:pt x="42402" y="13650"/>
                  </a:cubicBezTo>
                  <a:cubicBezTo>
                    <a:pt x="42107" y="15907"/>
                    <a:pt x="41858" y="17861"/>
                    <a:pt x="42482" y="19386"/>
                  </a:cubicBezTo>
                  <a:cubicBezTo>
                    <a:pt x="43098" y="20867"/>
                    <a:pt x="43981" y="21831"/>
                    <a:pt x="45212" y="22330"/>
                  </a:cubicBezTo>
                  <a:cubicBezTo>
                    <a:pt x="45863" y="22598"/>
                    <a:pt x="46604" y="22732"/>
                    <a:pt x="47442" y="22732"/>
                  </a:cubicBezTo>
                  <a:cubicBezTo>
                    <a:pt x="49110" y="22732"/>
                    <a:pt x="51162" y="22205"/>
                    <a:pt x="53642" y="21153"/>
                  </a:cubicBezTo>
                  <a:cubicBezTo>
                    <a:pt x="59387" y="18717"/>
                    <a:pt x="71029" y="6317"/>
                    <a:pt x="71154" y="6192"/>
                  </a:cubicBezTo>
                  <a:lnTo>
                    <a:pt x="71065" y="6112"/>
                  </a:lnTo>
                  <a:cubicBezTo>
                    <a:pt x="70940" y="6237"/>
                    <a:pt x="59316" y="18610"/>
                    <a:pt x="53598" y="21037"/>
                  </a:cubicBezTo>
                  <a:cubicBezTo>
                    <a:pt x="51128" y="22087"/>
                    <a:pt x="49097" y="22609"/>
                    <a:pt x="47452" y="22609"/>
                  </a:cubicBezTo>
                  <a:cubicBezTo>
                    <a:pt x="46625" y="22609"/>
                    <a:pt x="45895" y="22477"/>
                    <a:pt x="45256" y="22214"/>
                  </a:cubicBezTo>
                  <a:cubicBezTo>
                    <a:pt x="44061" y="21724"/>
                    <a:pt x="43196" y="20787"/>
                    <a:pt x="42598" y="19342"/>
                  </a:cubicBezTo>
                  <a:cubicBezTo>
                    <a:pt x="41982" y="17843"/>
                    <a:pt x="42232" y="15907"/>
                    <a:pt x="42527" y="13668"/>
                  </a:cubicBezTo>
                  <a:cubicBezTo>
                    <a:pt x="42723" y="12133"/>
                    <a:pt x="42955" y="10394"/>
                    <a:pt x="42910" y="8601"/>
                  </a:cubicBezTo>
                  <a:cubicBezTo>
                    <a:pt x="42866" y="6727"/>
                    <a:pt x="41831" y="4800"/>
                    <a:pt x="40002" y="3177"/>
                  </a:cubicBezTo>
                  <a:cubicBezTo>
                    <a:pt x="37778" y="1205"/>
                    <a:pt x="34772" y="1"/>
                    <a:pt x="3213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6" name="Google Shape;6946;p65"/>
            <p:cNvSpPr/>
            <p:nvPr/>
          </p:nvSpPr>
          <p:spPr>
            <a:xfrm>
              <a:off x="5280400" y="636000"/>
              <a:ext cx="1771075" cy="561425"/>
            </a:xfrm>
            <a:custGeom>
              <a:rect b="b" l="l" r="r" t="t"/>
              <a:pathLst>
                <a:path extrusionOk="0" h="22457" w="70843">
                  <a:moveTo>
                    <a:pt x="32682" y="0"/>
                  </a:moveTo>
                  <a:cubicBezTo>
                    <a:pt x="32335" y="0"/>
                    <a:pt x="31994" y="21"/>
                    <a:pt x="31662" y="64"/>
                  </a:cubicBezTo>
                  <a:cubicBezTo>
                    <a:pt x="29646" y="332"/>
                    <a:pt x="27629" y="1608"/>
                    <a:pt x="25979" y="3668"/>
                  </a:cubicBezTo>
                  <a:cubicBezTo>
                    <a:pt x="24828" y="5096"/>
                    <a:pt x="24150" y="7692"/>
                    <a:pt x="23490" y="10199"/>
                  </a:cubicBezTo>
                  <a:cubicBezTo>
                    <a:pt x="22741" y="13089"/>
                    <a:pt x="21956" y="16078"/>
                    <a:pt x="20457" y="17282"/>
                  </a:cubicBezTo>
                  <a:cubicBezTo>
                    <a:pt x="19513" y="18037"/>
                    <a:pt x="18439" y="18414"/>
                    <a:pt x="17219" y="18414"/>
                  </a:cubicBezTo>
                  <a:cubicBezTo>
                    <a:pt x="15901" y="18414"/>
                    <a:pt x="14412" y="17974"/>
                    <a:pt x="12731" y="17095"/>
                  </a:cubicBezTo>
                  <a:cubicBezTo>
                    <a:pt x="8931" y="15096"/>
                    <a:pt x="5800" y="12946"/>
                    <a:pt x="3516" y="11376"/>
                  </a:cubicBezTo>
                  <a:cubicBezTo>
                    <a:pt x="2053" y="10377"/>
                    <a:pt x="902" y="9583"/>
                    <a:pt x="63" y="9155"/>
                  </a:cubicBezTo>
                  <a:lnTo>
                    <a:pt x="1" y="9271"/>
                  </a:lnTo>
                  <a:cubicBezTo>
                    <a:pt x="839" y="9690"/>
                    <a:pt x="1990" y="10475"/>
                    <a:pt x="3444" y="11483"/>
                  </a:cubicBezTo>
                  <a:cubicBezTo>
                    <a:pt x="5737" y="13053"/>
                    <a:pt x="8868" y="15203"/>
                    <a:pt x="12678" y="17202"/>
                  </a:cubicBezTo>
                  <a:cubicBezTo>
                    <a:pt x="14376" y="18092"/>
                    <a:pt x="15884" y="18539"/>
                    <a:pt x="17221" y="18539"/>
                  </a:cubicBezTo>
                  <a:cubicBezTo>
                    <a:pt x="18469" y="18539"/>
                    <a:pt x="19568" y="18150"/>
                    <a:pt x="20537" y="17371"/>
                  </a:cubicBezTo>
                  <a:cubicBezTo>
                    <a:pt x="22063" y="16149"/>
                    <a:pt x="22848" y="13143"/>
                    <a:pt x="23615" y="10225"/>
                  </a:cubicBezTo>
                  <a:cubicBezTo>
                    <a:pt x="24266" y="7736"/>
                    <a:pt x="24935" y="5149"/>
                    <a:pt x="26068" y="3740"/>
                  </a:cubicBezTo>
                  <a:cubicBezTo>
                    <a:pt x="27701" y="1706"/>
                    <a:pt x="29690" y="448"/>
                    <a:pt x="31679" y="189"/>
                  </a:cubicBezTo>
                  <a:cubicBezTo>
                    <a:pt x="32011" y="146"/>
                    <a:pt x="32352" y="124"/>
                    <a:pt x="32699" y="124"/>
                  </a:cubicBezTo>
                  <a:cubicBezTo>
                    <a:pt x="35188" y="124"/>
                    <a:pt x="37996" y="1224"/>
                    <a:pt x="40110" y="3080"/>
                  </a:cubicBezTo>
                  <a:cubicBezTo>
                    <a:pt x="41957" y="4694"/>
                    <a:pt x="42982" y="6639"/>
                    <a:pt x="42982" y="8548"/>
                  </a:cubicBezTo>
                  <a:cubicBezTo>
                    <a:pt x="42991" y="10234"/>
                    <a:pt x="42768" y="11831"/>
                    <a:pt x="42554" y="13374"/>
                  </a:cubicBezTo>
                  <a:cubicBezTo>
                    <a:pt x="42242" y="15685"/>
                    <a:pt x="41965" y="17674"/>
                    <a:pt x="42572" y="19227"/>
                  </a:cubicBezTo>
                  <a:cubicBezTo>
                    <a:pt x="43143" y="20663"/>
                    <a:pt x="43991" y="21600"/>
                    <a:pt x="45168" y="22081"/>
                  </a:cubicBezTo>
                  <a:cubicBezTo>
                    <a:pt x="45784" y="22331"/>
                    <a:pt x="46488" y="22456"/>
                    <a:pt x="47291" y="22456"/>
                  </a:cubicBezTo>
                  <a:cubicBezTo>
                    <a:pt x="48968" y="22456"/>
                    <a:pt x="51056" y="21903"/>
                    <a:pt x="53616" y="20779"/>
                  </a:cubicBezTo>
                  <a:cubicBezTo>
                    <a:pt x="59263" y="18290"/>
                    <a:pt x="70727" y="5997"/>
                    <a:pt x="70843" y="5881"/>
                  </a:cubicBezTo>
                  <a:lnTo>
                    <a:pt x="70754" y="5792"/>
                  </a:lnTo>
                  <a:cubicBezTo>
                    <a:pt x="70638" y="5917"/>
                    <a:pt x="59192" y="18183"/>
                    <a:pt x="53563" y="20663"/>
                  </a:cubicBezTo>
                  <a:cubicBezTo>
                    <a:pt x="51026" y="21783"/>
                    <a:pt x="48954" y="22336"/>
                    <a:pt x="47295" y="22336"/>
                  </a:cubicBezTo>
                  <a:cubicBezTo>
                    <a:pt x="46510" y="22336"/>
                    <a:pt x="45818" y="22212"/>
                    <a:pt x="45213" y="21965"/>
                  </a:cubicBezTo>
                  <a:cubicBezTo>
                    <a:pt x="44071" y="21493"/>
                    <a:pt x="43241" y="20583"/>
                    <a:pt x="42688" y="19182"/>
                  </a:cubicBezTo>
                  <a:cubicBezTo>
                    <a:pt x="42090" y="17665"/>
                    <a:pt x="42358" y="15685"/>
                    <a:pt x="42679" y="13392"/>
                  </a:cubicBezTo>
                  <a:cubicBezTo>
                    <a:pt x="42893" y="11849"/>
                    <a:pt x="43107" y="10243"/>
                    <a:pt x="43107" y="8548"/>
                  </a:cubicBezTo>
                  <a:cubicBezTo>
                    <a:pt x="43098" y="6603"/>
                    <a:pt x="42064" y="4632"/>
                    <a:pt x="40190" y="2990"/>
                  </a:cubicBezTo>
                  <a:cubicBezTo>
                    <a:pt x="38049" y="1116"/>
                    <a:pt x="35205" y="0"/>
                    <a:pt x="3268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7" name="Google Shape;6947;p65"/>
            <p:cNvSpPr/>
            <p:nvPr/>
          </p:nvSpPr>
          <p:spPr>
            <a:xfrm>
              <a:off x="5281075" y="630300"/>
              <a:ext cx="1763050" cy="554850"/>
            </a:xfrm>
            <a:custGeom>
              <a:rect b="b" l="l" r="r" t="t"/>
              <a:pathLst>
                <a:path extrusionOk="0" h="22194" w="70522">
                  <a:moveTo>
                    <a:pt x="33231" y="0"/>
                  </a:moveTo>
                  <a:cubicBezTo>
                    <a:pt x="32792" y="0"/>
                    <a:pt x="32362" y="35"/>
                    <a:pt x="31947" y="105"/>
                  </a:cubicBezTo>
                  <a:cubicBezTo>
                    <a:pt x="30029" y="426"/>
                    <a:pt x="28048" y="1782"/>
                    <a:pt x="26380" y="3914"/>
                  </a:cubicBezTo>
                  <a:cubicBezTo>
                    <a:pt x="25238" y="5368"/>
                    <a:pt x="24498" y="7884"/>
                    <a:pt x="23793" y="10311"/>
                  </a:cubicBezTo>
                  <a:cubicBezTo>
                    <a:pt x="22954" y="13183"/>
                    <a:pt x="22089" y="16145"/>
                    <a:pt x="20555" y="17430"/>
                  </a:cubicBezTo>
                  <a:cubicBezTo>
                    <a:pt x="19490" y="18312"/>
                    <a:pt x="18269" y="18755"/>
                    <a:pt x="16900" y="18755"/>
                  </a:cubicBezTo>
                  <a:cubicBezTo>
                    <a:pt x="15654" y="18755"/>
                    <a:pt x="14286" y="18388"/>
                    <a:pt x="12802" y="17653"/>
                  </a:cubicBezTo>
                  <a:cubicBezTo>
                    <a:pt x="8627" y="15583"/>
                    <a:pt x="5380" y="13371"/>
                    <a:pt x="3007" y="11747"/>
                  </a:cubicBezTo>
                  <a:cubicBezTo>
                    <a:pt x="1767" y="10908"/>
                    <a:pt x="795" y="10248"/>
                    <a:pt x="63" y="9856"/>
                  </a:cubicBezTo>
                  <a:lnTo>
                    <a:pt x="1" y="9963"/>
                  </a:lnTo>
                  <a:cubicBezTo>
                    <a:pt x="732" y="10346"/>
                    <a:pt x="1705" y="11015"/>
                    <a:pt x="2936" y="11854"/>
                  </a:cubicBezTo>
                  <a:cubicBezTo>
                    <a:pt x="5309" y="13469"/>
                    <a:pt x="8565" y="15690"/>
                    <a:pt x="12749" y="17760"/>
                  </a:cubicBezTo>
                  <a:cubicBezTo>
                    <a:pt x="14251" y="18507"/>
                    <a:pt x="15638" y="18880"/>
                    <a:pt x="16904" y="18880"/>
                  </a:cubicBezTo>
                  <a:cubicBezTo>
                    <a:pt x="18298" y="18880"/>
                    <a:pt x="19545" y="18426"/>
                    <a:pt x="20635" y="17519"/>
                  </a:cubicBezTo>
                  <a:cubicBezTo>
                    <a:pt x="22196" y="16216"/>
                    <a:pt x="23062" y="13237"/>
                    <a:pt x="23909" y="10346"/>
                  </a:cubicBezTo>
                  <a:cubicBezTo>
                    <a:pt x="24614" y="7929"/>
                    <a:pt x="25345" y="5422"/>
                    <a:pt x="26469" y="3995"/>
                  </a:cubicBezTo>
                  <a:cubicBezTo>
                    <a:pt x="28129" y="1880"/>
                    <a:pt x="30082" y="542"/>
                    <a:pt x="31974" y="221"/>
                  </a:cubicBezTo>
                  <a:cubicBezTo>
                    <a:pt x="32380" y="153"/>
                    <a:pt x="32801" y="119"/>
                    <a:pt x="33231" y="119"/>
                  </a:cubicBezTo>
                  <a:cubicBezTo>
                    <a:pt x="35604" y="119"/>
                    <a:pt x="38256" y="1136"/>
                    <a:pt x="40288" y="2888"/>
                  </a:cubicBezTo>
                  <a:cubicBezTo>
                    <a:pt x="42188" y="4530"/>
                    <a:pt x="43214" y="6519"/>
                    <a:pt x="43170" y="8509"/>
                  </a:cubicBezTo>
                  <a:cubicBezTo>
                    <a:pt x="43143" y="10088"/>
                    <a:pt x="42920" y="11613"/>
                    <a:pt x="42706" y="13094"/>
                  </a:cubicBezTo>
                  <a:cubicBezTo>
                    <a:pt x="42358" y="15458"/>
                    <a:pt x="42063" y="17501"/>
                    <a:pt x="42661" y="19071"/>
                  </a:cubicBezTo>
                  <a:cubicBezTo>
                    <a:pt x="43187" y="20463"/>
                    <a:pt x="43990" y="21373"/>
                    <a:pt x="45123" y="21837"/>
                  </a:cubicBezTo>
                  <a:cubicBezTo>
                    <a:pt x="45703" y="22077"/>
                    <a:pt x="46372" y="22193"/>
                    <a:pt x="47131" y="22193"/>
                  </a:cubicBezTo>
                  <a:cubicBezTo>
                    <a:pt x="48817" y="22193"/>
                    <a:pt x="50949" y="21605"/>
                    <a:pt x="53572" y="20400"/>
                  </a:cubicBezTo>
                  <a:cubicBezTo>
                    <a:pt x="59129" y="17867"/>
                    <a:pt x="70406" y="5690"/>
                    <a:pt x="70522" y="5565"/>
                  </a:cubicBezTo>
                  <a:lnTo>
                    <a:pt x="70432" y="5484"/>
                  </a:lnTo>
                  <a:cubicBezTo>
                    <a:pt x="70316" y="5609"/>
                    <a:pt x="59058" y="17769"/>
                    <a:pt x="53527" y="20293"/>
                  </a:cubicBezTo>
                  <a:cubicBezTo>
                    <a:pt x="50919" y="21483"/>
                    <a:pt x="48805" y="22072"/>
                    <a:pt x="47138" y="22072"/>
                  </a:cubicBezTo>
                  <a:cubicBezTo>
                    <a:pt x="46394" y="22072"/>
                    <a:pt x="45738" y="21955"/>
                    <a:pt x="45168" y="21721"/>
                  </a:cubicBezTo>
                  <a:cubicBezTo>
                    <a:pt x="44071" y="21275"/>
                    <a:pt x="43286" y="20391"/>
                    <a:pt x="42777" y="19026"/>
                  </a:cubicBezTo>
                  <a:cubicBezTo>
                    <a:pt x="42188" y="17483"/>
                    <a:pt x="42483" y="15458"/>
                    <a:pt x="42822" y="13112"/>
                  </a:cubicBezTo>
                  <a:cubicBezTo>
                    <a:pt x="43036" y="11631"/>
                    <a:pt x="43259" y="10105"/>
                    <a:pt x="43294" y="8509"/>
                  </a:cubicBezTo>
                  <a:cubicBezTo>
                    <a:pt x="43330" y="6484"/>
                    <a:pt x="42295" y="4458"/>
                    <a:pt x="40368" y="2799"/>
                  </a:cubicBezTo>
                  <a:cubicBezTo>
                    <a:pt x="38317" y="1027"/>
                    <a:pt x="35634" y="0"/>
                    <a:pt x="3323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8" name="Google Shape;6948;p65"/>
            <p:cNvSpPr/>
            <p:nvPr/>
          </p:nvSpPr>
          <p:spPr>
            <a:xfrm>
              <a:off x="5281750" y="624375"/>
              <a:ext cx="1755025" cy="548500"/>
            </a:xfrm>
            <a:custGeom>
              <a:rect b="b" l="l" r="r" t="t"/>
              <a:pathLst>
                <a:path extrusionOk="0" h="21940" w="70201">
                  <a:moveTo>
                    <a:pt x="33768" y="1"/>
                  </a:moveTo>
                  <a:cubicBezTo>
                    <a:pt x="33240" y="1"/>
                    <a:pt x="32725" y="51"/>
                    <a:pt x="32232" y="155"/>
                  </a:cubicBezTo>
                  <a:cubicBezTo>
                    <a:pt x="30439" y="529"/>
                    <a:pt x="28450" y="1992"/>
                    <a:pt x="26781" y="4178"/>
                  </a:cubicBezTo>
                  <a:cubicBezTo>
                    <a:pt x="25648" y="5641"/>
                    <a:pt x="24863" y="8077"/>
                    <a:pt x="24096" y="10432"/>
                  </a:cubicBezTo>
                  <a:cubicBezTo>
                    <a:pt x="23168" y="13277"/>
                    <a:pt x="22214" y="16221"/>
                    <a:pt x="20653" y="17577"/>
                  </a:cubicBezTo>
                  <a:cubicBezTo>
                    <a:pt x="19446" y="18617"/>
                    <a:pt x="18085" y="19137"/>
                    <a:pt x="16580" y="19137"/>
                  </a:cubicBezTo>
                  <a:cubicBezTo>
                    <a:pt x="15425" y="19137"/>
                    <a:pt x="14185" y="18832"/>
                    <a:pt x="12865" y="18220"/>
                  </a:cubicBezTo>
                  <a:cubicBezTo>
                    <a:pt x="8306" y="16088"/>
                    <a:pt x="4827" y="13723"/>
                    <a:pt x="2516" y="12153"/>
                  </a:cubicBezTo>
                  <a:cubicBezTo>
                    <a:pt x="1499" y="11458"/>
                    <a:pt x="696" y="10913"/>
                    <a:pt x="63" y="10557"/>
                  </a:cubicBezTo>
                  <a:lnTo>
                    <a:pt x="0" y="10664"/>
                  </a:lnTo>
                  <a:cubicBezTo>
                    <a:pt x="634" y="11020"/>
                    <a:pt x="1437" y="11565"/>
                    <a:pt x="2454" y="12252"/>
                  </a:cubicBezTo>
                  <a:cubicBezTo>
                    <a:pt x="4755" y="13822"/>
                    <a:pt x="8243" y="16195"/>
                    <a:pt x="12811" y="18327"/>
                  </a:cubicBezTo>
                  <a:cubicBezTo>
                    <a:pt x="14153" y="18951"/>
                    <a:pt x="15415" y="19263"/>
                    <a:pt x="16591" y="19263"/>
                  </a:cubicBezTo>
                  <a:cubicBezTo>
                    <a:pt x="18122" y="19263"/>
                    <a:pt x="19507" y="18735"/>
                    <a:pt x="20733" y="17675"/>
                  </a:cubicBezTo>
                  <a:cubicBezTo>
                    <a:pt x="22321" y="16293"/>
                    <a:pt x="23284" y="13331"/>
                    <a:pt x="24212" y="10467"/>
                  </a:cubicBezTo>
                  <a:cubicBezTo>
                    <a:pt x="24970" y="8121"/>
                    <a:pt x="25755" y="5704"/>
                    <a:pt x="26871" y="4249"/>
                  </a:cubicBezTo>
                  <a:cubicBezTo>
                    <a:pt x="28530" y="2091"/>
                    <a:pt x="30493" y="645"/>
                    <a:pt x="32259" y="271"/>
                  </a:cubicBezTo>
                  <a:cubicBezTo>
                    <a:pt x="32743" y="169"/>
                    <a:pt x="33248" y="120"/>
                    <a:pt x="33766" y="120"/>
                  </a:cubicBezTo>
                  <a:cubicBezTo>
                    <a:pt x="36027" y="120"/>
                    <a:pt x="38521" y="1060"/>
                    <a:pt x="40466" y="2715"/>
                  </a:cubicBezTo>
                  <a:cubicBezTo>
                    <a:pt x="42420" y="4365"/>
                    <a:pt x="43446" y="6408"/>
                    <a:pt x="43357" y="8469"/>
                  </a:cubicBezTo>
                  <a:cubicBezTo>
                    <a:pt x="43294" y="9950"/>
                    <a:pt x="43071" y="11404"/>
                    <a:pt x="42857" y="12805"/>
                  </a:cubicBezTo>
                  <a:cubicBezTo>
                    <a:pt x="42482" y="15231"/>
                    <a:pt x="42161" y="17319"/>
                    <a:pt x="42741" y="18924"/>
                  </a:cubicBezTo>
                  <a:cubicBezTo>
                    <a:pt x="43232" y="20280"/>
                    <a:pt x="43999" y="21155"/>
                    <a:pt x="45078" y="21601"/>
                  </a:cubicBezTo>
                  <a:cubicBezTo>
                    <a:pt x="45632" y="21833"/>
                    <a:pt x="46265" y="21940"/>
                    <a:pt x="46988" y="21940"/>
                  </a:cubicBezTo>
                  <a:cubicBezTo>
                    <a:pt x="48674" y="21940"/>
                    <a:pt x="50841" y="21315"/>
                    <a:pt x="53536" y="20040"/>
                  </a:cubicBezTo>
                  <a:cubicBezTo>
                    <a:pt x="59004" y="17452"/>
                    <a:pt x="70093" y="5382"/>
                    <a:pt x="70200" y="5266"/>
                  </a:cubicBezTo>
                  <a:lnTo>
                    <a:pt x="70111" y="5177"/>
                  </a:lnTo>
                  <a:cubicBezTo>
                    <a:pt x="70004" y="5302"/>
                    <a:pt x="58933" y="17354"/>
                    <a:pt x="53482" y="19933"/>
                  </a:cubicBezTo>
                  <a:cubicBezTo>
                    <a:pt x="50804" y="21193"/>
                    <a:pt x="48659" y="21819"/>
                    <a:pt x="46989" y="21819"/>
                  </a:cubicBezTo>
                  <a:cubicBezTo>
                    <a:pt x="46284" y="21819"/>
                    <a:pt x="45663" y="21707"/>
                    <a:pt x="45123" y="21485"/>
                  </a:cubicBezTo>
                  <a:cubicBezTo>
                    <a:pt x="44079" y="21057"/>
                    <a:pt x="43330" y="20200"/>
                    <a:pt x="42857" y="18880"/>
                  </a:cubicBezTo>
                  <a:cubicBezTo>
                    <a:pt x="42286" y="17310"/>
                    <a:pt x="42607" y="15231"/>
                    <a:pt x="42973" y="12831"/>
                  </a:cubicBezTo>
                  <a:cubicBezTo>
                    <a:pt x="43196" y="11422"/>
                    <a:pt x="43419" y="9968"/>
                    <a:pt x="43482" y="8478"/>
                  </a:cubicBezTo>
                  <a:cubicBezTo>
                    <a:pt x="43571" y="6373"/>
                    <a:pt x="42527" y="4294"/>
                    <a:pt x="40547" y="2617"/>
                  </a:cubicBezTo>
                  <a:cubicBezTo>
                    <a:pt x="38582" y="949"/>
                    <a:pt x="36057" y="1"/>
                    <a:pt x="3376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9" name="Google Shape;6949;p65"/>
            <p:cNvSpPr/>
            <p:nvPr/>
          </p:nvSpPr>
          <p:spPr>
            <a:xfrm>
              <a:off x="5282425" y="618050"/>
              <a:ext cx="1746975" cy="542775"/>
            </a:xfrm>
            <a:custGeom>
              <a:rect b="b" l="l" r="r" t="t"/>
              <a:pathLst>
                <a:path extrusionOk="0" h="21711" w="69879">
                  <a:moveTo>
                    <a:pt x="34289" y="0"/>
                  </a:moveTo>
                  <a:cubicBezTo>
                    <a:pt x="33681" y="0"/>
                    <a:pt x="33088" y="69"/>
                    <a:pt x="32526" y="211"/>
                  </a:cubicBezTo>
                  <a:cubicBezTo>
                    <a:pt x="30822" y="640"/>
                    <a:pt x="28878" y="2192"/>
                    <a:pt x="27174" y="4449"/>
                  </a:cubicBezTo>
                  <a:cubicBezTo>
                    <a:pt x="26059" y="5930"/>
                    <a:pt x="25220" y="8285"/>
                    <a:pt x="24408" y="10551"/>
                  </a:cubicBezTo>
                  <a:cubicBezTo>
                    <a:pt x="23400" y="13388"/>
                    <a:pt x="22356" y="16314"/>
                    <a:pt x="20742" y="17750"/>
                  </a:cubicBezTo>
                  <a:cubicBezTo>
                    <a:pt x="19396" y="18956"/>
                    <a:pt x="17899" y="19558"/>
                    <a:pt x="16271" y="19558"/>
                  </a:cubicBezTo>
                  <a:cubicBezTo>
                    <a:pt x="15213" y="19558"/>
                    <a:pt x="14099" y="19304"/>
                    <a:pt x="12936" y="18794"/>
                  </a:cubicBezTo>
                  <a:cubicBezTo>
                    <a:pt x="7976" y="16626"/>
                    <a:pt x="4416" y="14200"/>
                    <a:pt x="2070" y="12603"/>
                  </a:cubicBezTo>
                  <a:cubicBezTo>
                    <a:pt x="1249" y="12041"/>
                    <a:pt x="598" y="11595"/>
                    <a:pt x="63" y="11282"/>
                  </a:cubicBezTo>
                  <a:lnTo>
                    <a:pt x="0" y="11380"/>
                  </a:lnTo>
                  <a:cubicBezTo>
                    <a:pt x="535" y="11693"/>
                    <a:pt x="1178" y="12139"/>
                    <a:pt x="1998" y="12701"/>
                  </a:cubicBezTo>
                  <a:cubicBezTo>
                    <a:pt x="4354" y="14307"/>
                    <a:pt x="7913" y="16733"/>
                    <a:pt x="12882" y="18910"/>
                  </a:cubicBezTo>
                  <a:cubicBezTo>
                    <a:pt x="14064" y="19425"/>
                    <a:pt x="15194" y="19683"/>
                    <a:pt x="16269" y="19683"/>
                  </a:cubicBezTo>
                  <a:cubicBezTo>
                    <a:pt x="17929" y="19683"/>
                    <a:pt x="19455" y="19068"/>
                    <a:pt x="20831" y="17839"/>
                  </a:cubicBezTo>
                  <a:cubicBezTo>
                    <a:pt x="22454" y="16385"/>
                    <a:pt x="23507" y="13441"/>
                    <a:pt x="24524" y="10595"/>
                  </a:cubicBezTo>
                  <a:cubicBezTo>
                    <a:pt x="25336" y="8330"/>
                    <a:pt x="26175" y="5992"/>
                    <a:pt x="27272" y="4520"/>
                  </a:cubicBezTo>
                  <a:cubicBezTo>
                    <a:pt x="28958" y="2281"/>
                    <a:pt x="30876" y="756"/>
                    <a:pt x="32553" y="327"/>
                  </a:cubicBezTo>
                  <a:cubicBezTo>
                    <a:pt x="33103" y="190"/>
                    <a:pt x="33684" y="123"/>
                    <a:pt x="34280" y="123"/>
                  </a:cubicBezTo>
                  <a:cubicBezTo>
                    <a:pt x="36429" y="123"/>
                    <a:pt x="38780" y="991"/>
                    <a:pt x="40644" y="2549"/>
                  </a:cubicBezTo>
                  <a:cubicBezTo>
                    <a:pt x="42625" y="4190"/>
                    <a:pt x="43687" y="6340"/>
                    <a:pt x="43544" y="8445"/>
                  </a:cubicBezTo>
                  <a:cubicBezTo>
                    <a:pt x="43455" y="9828"/>
                    <a:pt x="43232" y="11202"/>
                    <a:pt x="43017" y="12531"/>
                  </a:cubicBezTo>
                  <a:cubicBezTo>
                    <a:pt x="42625" y="14913"/>
                    <a:pt x="42259" y="17161"/>
                    <a:pt x="42821" y="18794"/>
                  </a:cubicBezTo>
                  <a:cubicBezTo>
                    <a:pt x="43276" y="20105"/>
                    <a:pt x="43999" y="20953"/>
                    <a:pt x="45043" y="21390"/>
                  </a:cubicBezTo>
                  <a:cubicBezTo>
                    <a:pt x="45560" y="21604"/>
                    <a:pt x="46158" y="21711"/>
                    <a:pt x="46845" y="21711"/>
                  </a:cubicBezTo>
                  <a:cubicBezTo>
                    <a:pt x="48531" y="21711"/>
                    <a:pt x="50734" y="21042"/>
                    <a:pt x="53491" y="19695"/>
                  </a:cubicBezTo>
                  <a:cubicBezTo>
                    <a:pt x="58870" y="17063"/>
                    <a:pt x="69772" y="5100"/>
                    <a:pt x="69879" y="4975"/>
                  </a:cubicBezTo>
                  <a:lnTo>
                    <a:pt x="69790" y="4895"/>
                  </a:lnTo>
                  <a:cubicBezTo>
                    <a:pt x="69682" y="5020"/>
                    <a:pt x="58799" y="16965"/>
                    <a:pt x="53437" y="19579"/>
                  </a:cubicBezTo>
                  <a:cubicBezTo>
                    <a:pt x="50695" y="20925"/>
                    <a:pt x="48518" y="21591"/>
                    <a:pt x="46847" y="21591"/>
                  </a:cubicBezTo>
                  <a:cubicBezTo>
                    <a:pt x="46181" y="21591"/>
                    <a:pt x="45596" y="21485"/>
                    <a:pt x="45087" y="21274"/>
                  </a:cubicBezTo>
                  <a:cubicBezTo>
                    <a:pt x="44079" y="20855"/>
                    <a:pt x="43383" y="20034"/>
                    <a:pt x="42937" y="18758"/>
                  </a:cubicBezTo>
                  <a:cubicBezTo>
                    <a:pt x="42384" y="17152"/>
                    <a:pt x="42750" y="14913"/>
                    <a:pt x="43133" y="12549"/>
                  </a:cubicBezTo>
                  <a:cubicBezTo>
                    <a:pt x="43356" y="11220"/>
                    <a:pt x="43579" y="9837"/>
                    <a:pt x="43669" y="8454"/>
                  </a:cubicBezTo>
                  <a:cubicBezTo>
                    <a:pt x="43811" y="6313"/>
                    <a:pt x="42732" y="4119"/>
                    <a:pt x="40725" y="2451"/>
                  </a:cubicBezTo>
                  <a:cubicBezTo>
                    <a:pt x="38843" y="882"/>
                    <a:pt x="36465" y="0"/>
                    <a:pt x="3428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0" name="Google Shape;6950;p65"/>
            <p:cNvSpPr/>
            <p:nvPr/>
          </p:nvSpPr>
          <p:spPr>
            <a:xfrm>
              <a:off x="5283075" y="611650"/>
              <a:ext cx="1739200" cy="537150"/>
            </a:xfrm>
            <a:custGeom>
              <a:rect b="b" l="l" r="r" t="t"/>
              <a:pathLst>
                <a:path extrusionOk="0" h="21486" w="69568">
                  <a:moveTo>
                    <a:pt x="34807" y="0"/>
                  </a:moveTo>
                  <a:cubicBezTo>
                    <a:pt x="34115" y="0"/>
                    <a:pt x="33443" y="92"/>
                    <a:pt x="32813" y="280"/>
                  </a:cubicBezTo>
                  <a:cubicBezTo>
                    <a:pt x="31216" y="753"/>
                    <a:pt x="29307" y="2376"/>
                    <a:pt x="27576" y="4732"/>
                  </a:cubicBezTo>
                  <a:cubicBezTo>
                    <a:pt x="26479" y="6221"/>
                    <a:pt x="25640" y="8380"/>
                    <a:pt x="24739" y="10664"/>
                  </a:cubicBezTo>
                  <a:cubicBezTo>
                    <a:pt x="23633" y="13483"/>
                    <a:pt x="22491" y="16400"/>
                    <a:pt x="20840" y="17926"/>
                  </a:cubicBezTo>
                  <a:cubicBezTo>
                    <a:pt x="19353" y="19298"/>
                    <a:pt x="17689" y="19990"/>
                    <a:pt x="15928" y="19990"/>
                  </a:cubicBezTo>
                  <a:cubicBezTo>
                    <a:pt x="14976" y="19990"/>
                    <a:pt x="13995" y="19787"/>
                    <a:pt x="12999" y="19380"/>
                  </a:cubicBezTo>
                  <a:cubicBezTo>
                    <a:pt x="7637" y="17185"/>
                    <a:pt x="4042" y="14714"/>
                    <a:pt x="1669" y="13073"/>
                  </a:cubicBezTo>
                  <a:cubicBezTo>
                    <a:pt x="1045" y="12645"/>
                    <a:pt x="509" y="12279"/>
                    <a:pt x="63" y="12002"/>
                  </a:cubicBezTo>
                  <a:lnTo>
                    <a:pt x="1" y="12109"/>
                  </a:lnTo>
                  <a:cubicBezTo>
                    <a:pt x="438" y="12377"/>
                    <a:pt x="973" y="12743"/>
                    <a:pt x="1598" y="13171"/>
                  </a:cubicBezTo>
                  <a:cubicBezTo>
                    <a:pt x="3980" y="14812"/>
                    <a:pt x="7575" y="17292"/>
                    <a:pt x="12954" y="19496"/>
                  </a:cubicBezTo>
                  <a:cubicBezTo>
                    <a:pt x="13965" y="19909"/>
                    <a:pt x="14961" y="20115"/>
                    <a:pt x="15928" y="20115"/>
                  </a:cubicBezTo>
                  <a:cubicBezTo>
                    <a:pt x="17717" y="20115"/>
                    <a:pt x="19409" y="19411"/>
                    <a:pt x="20921" y="18015"/>
                  </a:cubicBezTo>
                  <a:cubicBezTo>
                    <a:pt x="22598" y="16472"/>
                    <a:pt x="23740" y="13546"/>
                    <a:pt x="24855" y="10709"/>
                  </a:cubicBezTo>
                  <a:cubicBezTo>
                    <a:pt x="25747" y="8434"/>
                    <a:pt x="26586" y="6284"/>
                    <a:pt x="27674" y="4803"/>
                  </a:cubicBezTo>
                  <a:cubicBezTo>
                    <a:pt x="29387" y="2475"/>
                    <a:pt x="31269" y="869"/>
                    <a:pt x="32848" y="396"/>
                  </a:cubicBezTo>
                  <a:cubicBezTo>
                    <a:pt x="33466" y="211"/>
                    <a:pt x="34126" y="121"/>
                    <a:pt x="34805" y="121"/>
                  </a:cubicBezTo>
                  <a:cubicBezTo>
                    <a:pt x="36839" y="121"/>
                    <a:pt x="39047" y="927"/>
                    <a:pt x="40833" y="2385"/>
                  </a:cubicBezTo>
                  <a:cubicBezTo>
                    <a:pt x="42867" y="4045"/>
                    <a:pt x="43928" y="6248"/>
                    <a:pt x="43732" y="8425"/>
                  </a:cubicBezTo>
                  <a:cubicBezTo>
                    <a:pt x="43625" y="9701"/>
                    <a:pt x="43402" y="10994"/>
                    <a:pt x="43188" y="12234"/>
                  </a:cubicBezTo>
                  <a:cubicBezTo>
                    <a:pt x="42759" y="14687"/>
                    <a:pt x="42367" y="16998"/>
                    <a:pt x="42911" y="18666"/>
                  </a:cubicBezTo>
                  <a:cubicBezTo>
                    <a:pt x="43322" y="19942"/>
                    <a:pt x="44008" y="20763"/>
                    <a:pt x="45008" y="21173"/>
                  </a:cubicBezTo>
                  <a:cubicBezTo>
                    <a:pt x="45498" y="21378"/>
                    <a:pt x="46060" y="21485"/>
                    <a:pt x="46703" y="21485"/>
                  </a:cubicBezTo>
                  <a:cubicBezTo>
                    <a:pt x="48398" y="21485"/>
                    <a:pt x="50628" y="20772"/>
                    <a:pt x="53456" y="19344"/>
                  </a:cubicBezTo>
                  <a:cubicBezTo>
                    <a:pt x="58746" y="16668"/>
                    <a:pt x="69460" y="4812"/>
                    <a:pt x="69567" y="4696"/>
                  </a:cubicBezTo>
                  <a:lnTo>
                    <a:pt x="69478" y="4616"/>
                  </a:lnTo>
                  <a:cubicBezTo>
                    <a:pt x="69362" y="4732"/>
                    <a:pt x="58666" y="16570"/>
                    <a:pt x="53393" y="19237"/>
                  </a:cubicBezTo>
                  <a:cubicBezTo>
                    <a:pt x="50584" y="20658"/>
                    <a:pt x="48373" y="21362"/>
                    <a:pt x="46704" y="21362"/>
                  </a:cubicBezTo>
                  <a:cubicBezTo>
                    <a:pt x="46079" y="21362"/>
                    <a:pt x="45529" y="21263"/>
                    <a:pt x="45052" y="21066"/>
                  </a:cubicBezTo>
                  <a:cubicBezTo>
                    <a:pt x="44089" y="20665"/>
                    <a:pt x="43429" y="19871"/>
                    <a:pt x="43027" y="18631"/>
                  </a:cubicBezTo>
                  <a:cubicBezTo>
                    <a:pt x="42492" y="16989"/>
                    <a:pt x="42884" y="14687"/>
                    <a:pt x="43304" y="12252"/>
                  </a:cubicBezTo>
                  <a:cubicBezTo>
                    <a:pt x="43518" y="11012"/>
                    <a:pt x="43741" y="9718"/>
                    <a:pt x="43857" y="8443"/>
                  </a:cubicBezTo>
                  <a:cubicBezTo>
                    <a:pt x="44053" y="6221"/>
                    <a:pt x="42983" y="3973"/>
                    <a:pt x="40913" y="2287"/>
                  </a:cubicBezTo>
                  <a:cubicBezTo>
                    <a:pt x="39103" y="811"/>
                    <a:pt x="36868" y="0"/>
                    <a:pt x="3480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1" name="Google Shape;6951;p65"/>
            <p:cNvSpPr/>
            <p:nvPr/>
          </p:nvSpPr>
          <p:spPr>
            <a:xfrm>
              <a:off x="5283750" y="604975"/>
              <a:ext cx="1731150" cy="531775"/>
            </a:xfrm>
            <a:custGeom>
              <a:rect b="b" l="l" r="r" t="t"/>
              <a:pathLst>
                <a:path extrusionOk="0" h="21271" w="69246">
                  <a:moveTo>
                    <a:pt x="35308" y="0"/>
                  </a:moveTo>
                  <a:cubicBezTo>
                    <a:pt x="34537" y="0"/>
                    <a:pt x="33789" y="117"/>
                    <a:pt x="33098" y="360"/>
                  </a:cubicBezTo>
                  <a:cubicBezTo>
                    <a:pt x="31608" y="877"/>
                    <a:pt x="29735" y="2572"/>
                    <a:pt x="27977" y="5016"/>
                  </a:cubicBezTo>
                  <a:cubicBezTo>
                    <a:pt x="26907" y="6515"/>
                    <a:pt x="26023" y="8576"/>
                    <a:pt x="25087" y="10762"/>
                  </a:cubicBezTo>
                  <a:cubicBezTo>
                    <a:pt x="23882" y="13581"/>
                    <a:pt x="22642" y="16498"/>
                    <a:pt x="20938" y="18112"/>
                  </a:cubicBezTo>
                  <a:cubicBezTo>
                    <a:pt x="19292" y="19673"/>
                    <a:pt x="17489" y="20463"/>
                    <a:pt x="15625" y="20463"/>
                  </a:cubicBezTo>
                  <a:cubicBezTo>
                    <a:pt x="14783" y="20463"/>
                    <a:pt x="13928" y="20302"/>
                    <a:pt x="13070" y="19977"/>
                  </a:cubicBezTo>
                  <a:cubicBezTo>
                    <a:pt x="7298" y="17782"/>
                    <a:pt x="3551" y="15160"/>
                    <a:pt x="1312" y="13590"/>
                  </a:cubicBezTo>
                  <a:cubicBezTo>
                    <a:pt x="830" y="13259"/>
                    <a:pt x="420" y="12965"/>
                    <a:pt x="72" y="12733"/>
                  </a:cubicBezTo>
                  <a:lnTo>
                    <a:pt x="1" y="12840"/>
                  </a:lnTo>
                  <a:cubicBezTo>
                    <a:pt x="349" y="13072"/>
                    <a:pt x="759" y="13358"/>
                    <a:pt x="1241" y="13688"/>
                  </a:cubicBezTo>
                  <a:cubicBezTo>
                    <a:pt x="3480" y="15258"/>
                    <a:pt x="7236" y="17889"/>
                    <a:pt x="13025" y="20093"/>
                  </a:cubicBezTo>
                  <a:cubicBezTo>
                    <a:pt x="13898" y="20424"/>
                    <a:pt x="14768" y="20588"/>
                    <a:pt x="15625" y="20588"/>
                  </a:cubicBezTo>
                  <a:cubicBezTo>
                    <a:pt x="17518" y="20588"/>
                    <a:pt x="19348" y="19786"/>
                    <a:pt x="21019" y="18202"/>
                  </a:cubicBezTo>
                  <a:cubicBezTo>
                    <a:pt x="22740" y="16569"/>
                    <a:pt x="23989" y="13643"/>
                    <a:pt x="25203" y="10815"/>
                  </a:cubicBezTo>
                  <a:cubicBezTo>
                    <a:pt x="26130" y="8629"/>
                    <a:pt x="27014" y="6569"/>
                    <a:pt x="28075" y="5088"/>
                  </a:cubicBezTo>
                  <a:cubicBezTo>
                    <a:pt x="29824" y="2661"/>
                    <a:pt x="31670" y="984"/>
                    <a:pt x="33133" y="476"/>
                  </a:cubicBezTo>
                  <a:cubicBezTo>
                    <a:pt x="33815" y="238"/>
                    <a:pt x="34552" y="123"/>
                    <a:pt x="35312" y="123"/>
                  </a:cubicBezTo>
                  <a:cubicBezTo>
                    <a:pt x="37237" y="123"/>
                    <a:pt x="39312" y="862"/>
                    <a:pt x="41020" y="2224"/>
                  </a:cubicBezTo>
                  <a:cubicBezTo>
                    <a:pt x="43116" y="3910"/>
                    <a:pt x="44178" y="6167"/>
                    <a:pt x="43919" y="8424"/>
                  </a:cubicBezTo>
                  <a:cubicBezTo>
                    <a:pt x="43794" y="9584"/>
                    <a:pt x="43571" y="10779"/>
                    <a:pt x="43366" y="11930"/>
                  </a:cubicBezTo>
                  <a:cubicBezTo>
                    <a:pt x="42902" y="14455"/>
                    <a:pt x="42465" y="16846"/>
                    <a:pt x="42991" y="18550"/>
                  </a:cubicBezTo>
                  <a:cubicBezTo>
                    <a:pt x="43366" y="19790"/>
                    <a:pt x="44017" y="20584"/>
                    <a:pt x="44972" y="20976"/>
                  </a:cubicBezTo>
                  <a:cubicBezTo>
                    <a:pt x="45436" y="21172"/>
                    <a:pt x="45971" y="21271"/>
                    <a:pt x="46577" y="21271"/>
                  </a:cubicBezTo>
                  <a:cubicBezTo>
                    <a:pt x="48264" y="21271"/>
                    <a:pt x="50521" y="20521"/>
                    <a:pt x="53411" y="19014"/>
                  </a:cubicBezTo>
                  <a:cubicBezTo>
                    <a:pt x="58612" y="16293"/>
                    <a:pt x="69139" y="4544"/>
                    <a:pt x="69246" y="4419"/>
                  </a:cubicBezTo>
                  <a:lnTo>
                    <a:pt x="69157" y="4338"/>
                  </a:lnTo>
                  <a:cubicBezTo>
                    <a:pt x="69050" y="4463"/>
                    <a:pt x="58541" y="16194"/>
                    <a:pt x="53357" y="18906"/>
                  </a:cubicBezTo>
                  <a:cubicBezTo>
                    <a:pt x="50481" y="20407"/>
                    <a:pt x="48241" y="21150"/>
                    <a:pt x="46576" y="21150"/>
                  </a:cubicBezTo>
                  <a:cubicBezTo>
                    <a:pt x="45985" y="21150"/>
                    <a:pt x="45465" y="21056"/>
                    <a:pt x="45016" y="20869"/>
                  </a:cubicBezTo>
                  <a:cubicBezTo>
                    <a:pt x="44097" y="20485"/>
                    <a:pt x="43473" y="19718"/>
                    <a:pt x="43107" y="18514"/>
                  </a:cubicBezTo>
                  <a:cubicBezTo>
                    <a:pt x="42590" y="16837"/>
                    <a:pt x="43027" y="14464"/>
                    <a:pt x="43482" y="11957"/>
                  </a:cubicBezTo>
                  <a:cubicBezTo>
                    <a:pt x="43696" y="10797"/>
                    <a:pt x="43910" y="9602"/>
                    <a:pt x="44044" y="8433"/>
                  </a:cubicBezTo>
                  <a:cubicBezTo>
                    <a:pt x="44303" y="6132"/>
                    <a:pt x="43232" y="3839"/>
                    <a:pt x="41091" y="2135"/>
                  </a:cubicBezTo>
                  <a:cubicBezTo>
                    <a:pt x="39364" y="753"/>
                    <a:pt x="37261" y="0"/>
                    <a:pt x="3530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2" name="Google Shape;6952;p65"/>
            <p:cNvSpPr/>
            <p:nvPr/>
          </p:nvSpPr>
          <p:spPr>
            <a:xfrm>
              <a:off x="5284425" y="598050"/>
              <a:ext cx="1723125" cy="527325"/>
            </a:xfrm>
            <a:custGeom>
              <a:rect b="b" l="l" r="r" t="t"/>
              <a:pathLst>
                <a:path extrusionOk="0" h="21093" w="68925">
                  <a:moveTo>
                    <a:pt x="35791" y="0"/>
                  </a:moveTo>
                  <a:cubicBezTo>
                    <a:pt x="34947" y="0"/>
                    <a:pt x="34129" y="144"/>
                    <a:pt x="33383" y="440"/>
                  </a:cubicBezTo>
                  <a:cubicBezTo>
                    <a:pt x="32000" y="994"/>
                    <a:pt x="30171" y="2769"/>
                    <a:pt x="28378" y="5320"/>
                  </a:cubicBezTo>
                  <a:cubicBezTo>
                    <a:pt x="27335" y="6801"/>
                    <a:pt x="26425" y="8764"/>
                    <a:pt x="25461" y="10842"/>
                  </a:cubicBezTo>
                  <a:cubicBezTo>
                    <a:pt x="24150" y="13661"/>
                    <a:pt x="22794" y="16587"/>
                    <a:pt x="21036" y="18300"/>
                  </a:cubicBezTo>
                  <a:cubicBezTo>
                    <a:pt x="19222" y="20069"/>
                    <a:pt x="17285" y="20968"/>
                    <a:pt x="15338" y="20968"/>
                  </a:cubicBezTo>
                  <a:cubicBezTo>
                    <a:pt x="14605" y="20968"/>
                    <a:pt x="13871" y="20840"/>
                    <a:pt x="13141" y="20584"/>
                  </a:cubicBezTo>
                  <a:cubicBezTo>
                    <a:pt x="6959" y="18407"/>
                    <a:pt x="3230" y="15740"/>
                    <a:pt x="1009" y="14143"/>
                  </a:cubicBezTo>
                  <a:cubicBezTo>
                    <a:pt x="652" y="13884"/>
                    <a:pt x="339" y="13670"/>
                    <a:pt x="72" y="13483"/>
                  </a:cubicBezTo>
                  <a:lnTo>
                    <a:pt x="0" y="13581"/>
                  </a:lnTo>
                  <a:cubicBezTo>
                    <a:pt x="277" y="13768"/>
                    <a:pt x="580" y="13991"/>
                    <a:pt x="937" y="14241"/>
                  </a:cubicBezTo>
                  <a:cubicBezTo>
                    <a:pt x="3167" y="15838"/>
                    <a:pt x="6905" y="18523"/>
                    <a:pt x="13097" y="20700"/>
                  </a:cubicBezTo>
                  <a:cubicBezTo>
                    <a:pt x="13846" y="20959"/>
                    <a:pt x="14595" y="21093"/>
                    <a:pt x="15345" y="21093"/>
                  </a:cubicBezTo>
                  <a:cubicBezTo>
                    <a:pt x="17316" y="21093"/>
                    <a:pt x="19279" y="20183"/>
                    <a:pt x="21117" y="18389"/>
                  </a:cubicBezTo>
                  <a:cubicBezTo>
                    <a:pt x="22892" y="16659"/>
                    <a:pt x="24257" y="13724"/>
                    <a:pt x="25568" y="10887"/>
                  </a:cubicBezTo>
                  <a:cubicBezTo>
                    <a:pt x="26532" y="8817"/>
                    <a:pt x="27442" y="6864"/>
                    <a:pt x="28476" y="5392"/>
                  </a:cubicBezTo>
                  <a:cubicBezTo>
                    <a:pt x="30261" y="2858"/>
                    <a:pt x="32063" y="1101"/>
                    <a:pt x="33428" y="556"/>
                  </a:cubicBezTo>
                  <a:cubicBezTo>
                    <a:pt x="34164" y="262"/>
                    <a:pt x="34970" y="120"/>
                    <a:pt x="35802" y="120"/>
                  </a:cubicBezTo>
                  <a:cubicBezTo>
                    <a:pt x="37623" y="120"/>
                    <a:pt x="39572" y="803"/>
                    <a:pt x="41207" y="2082"/>
                  </a:cubicBezTo>
                  <a:cubicBezTo>
                    <a:pt x="43375" y="3777"/>
                    <a:pt x="44427" y="6087"/>
                    <a:pt x="44106" y="8425"/>
                  </a:cubicBezTo>
                  <a:cubicBezTo>
                    <a:pt x="43963" y="9469"/>
                    <a:pt x="43758" y="10557"/>
                    <a:pt x="43553" y="11610"/>
                  </a:cubicBezTo>
                  <a:cubicBezTo>
                    <a:pt x="43044" y="14223"/>
                    <a:pt x="42563" y="16686"/>
                    <a:pt x="43071" y="18443"/>
                  </a:cubicBezTo>
                  <a:cubicBezTo>
                    <a:pt x="43419" y="19638"/>
                    <a:pt x="44026" y="20406"/>
                    <a:pt x="44936" y="20789"/>
                  </a:cubicBezTo>
                  <a:cubicBezTo>
                    <a:pt x="45375" y="20974"/>
                    <a:pt x="45882" y="21066"/>
                    <a:pt x="46459" y="21066"/>
                  </a:cubicBezTo>
                  <a:cubicBezTo>
                    <a:pt x="48143" y="21066"/>
                    <a:pt x="50423" y="20278"/>
                    <a:pt x="53366" y="18684"/>
                  </a:cubicBezTo>
                  <a:cubicBezTo>
                    <a:pt x="58487" y="15927"/>
                    <a:pt x="68826" y="4276"/>
                    <a:pt x="68924" y="4161"/>
                  </a:cubicBezTo>
                  <a:lnTo>
                    <a:pt x="68835" y="4080"/>
                  </a:lnTo>
                  <a:cubicBezTo>
                    <a:pt x="68728" y="4196"/>
                    <a:pt x="58407" y="15829"/>
                    <a:pt x="53313" y="18577"/>
                  </a:cubicBezTo>
                  <a:cubicBezTo>
                    <a:pt x="50377" y="20165"/>
                    <a:pt x="48115" y="20949"/>
                    <a:pt x="46460" y="20949"/>
                  </a:cubicBezTo>
                  <a:cubicBezTo>
                    <a:pt x="45902" y="20949"/>
                    <a:pt x="45412" y="20860"/>
                    <a:pt x="44989" y="20682"/>
                  </a:cubicBezTo>
                  <a:cubicBezTo>
                    <a:pt x="44106" y="20316"/>
                    <a:pt x="43526" y="19567"/>
                    <a:pt x="43187" y="18416"/>
                  </a:cubicBezTo>
                  <a:cubicBezTo>
                    <a:pt x="42688" y="16686"/>
                    <a:pt x="43169" y="14232"/>
                    <a:pt x="43669" y="11636"/>
                  </a:cubicBezTo>
                  <a:cubicBezTo>
                    <a:pt x="43874" y="10584"/>
                    <a:pt x="44088" y="9486"/>
                    <a:pt x="44231" y="8443"/>
                  </a:cubicBezTo>
                  <a:cubicBezTo>
                    <a:pt x="44561" y="6061"/>
                    <a:pt x="43482" y="3706"/>
                    <a:pt x="41278" y="1984"/>
                  </a:cubicBezTo>
                  <a:cubicBezTo>
                    <a:pt x="39624" y="691"/>
                    <a:pt x="37642" y="0"/>
                    <a:pt x="3579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3" name="Google Shape;6953;p65"/>
            <p:cNvSpPr/>
            <p:nvPr/>
          </p:nvSpPr>
          <p:spPr>
            <a:xfrm>
              <a:off x="5285100" y="590900"/>
              <a:ext cx="1715100" cy="540500"/>
            </a:xfrm>
            <a:custGeom>
              <a:rect b="b" l="l" r="r" t="t"/>
              <a:pathLst>
                <a:path extrusionOk="0" h="21620" w="68604">
                  <a:moveTo>
                    <a:pt x="36271" y="0"/>
                  </a:moveTo>
                  <a:cubicBezTo>
                    <a:pt x="35353" y="0"/>
                    <a:pt x="34467" y="177"/>
                    <a:pt x="33668" y="539"/>
                  </a:cubicBezTo>
                  <a:cubicBezTo>
                    <a:pt x="32384" y="1128"/>
                    <a:pt x="30644" y="2930"/>
                    <a:pt x="28780" y="5624"/>
                  </a:cubicBezTo>
                  <a:cubicBezTo>
                    <a:pt x="27771" y="7078"/>
                    <a:pt x="26853" y="8925"/>
                    <a:pt x="25871" y="10870"/>
                  </a:cubicBezTo>
                  <a:cubicBezTo>
                    <a:pt x="24444" y="13724"/>
                    <a:pt x="22963" y="16668"/>
                    <a:pt x="21125" y="18506"/>
                  </a:cubicBezTo>
                  <a:cubicBezTo>
                    <a:pt x="19147" y="20484"/>
                    <a:pt x="17086" y="21499"/>
                    <a:pt x="15073" y="21499"/>
                  </a:cubicBezTo>
                  <a:cubicBezTo>
                    <a:pt x="14444" y="21499"/>
                    <a:pt x="13819" y="21400"/>
                    <a:pt x="13203" y="21200"/>
                  </a:cubicBezTo>
                  <a:cubicBezTo>
                    <a:pt x="6646" y="19077"/>
                    <a:pt x="2810" y="16249"/>
                    <a:pt x="750" y="14732"/>
                  </a:cubicBezTo>
                  <a:cubicBezTo>
                    <a:pt x="500" y="14554"/>
                    <a:pt x="277" y="14384"/>
                    <a:pt x="72" y="14233"/>
                  </a:cubicBezTo>
                  <a:lnTo>
                    <a:pt x="0" y="14331"/>
                  </a:lnTo>
                  <a:cubicBezTo>
                    <a:pt x="205" y="14483"/>
                    <a:pt x="428" y="14652"/>
                    <a:pt x="678" y="14831"/>
                  </a:cubicBezTo>
                  <a:cubicBezTo>
                    <a:pt x="2748" y="16356"/>
                    <a:pt x="6593" y="19184"/>
                    <a:pt x="13168" y="21316"/>
                  </a:cubicBezTo>
                  <a:cubicBezTo>
                    <a:pt x="13801" y="21521"/>
                    <a:pt x="14434" y="21619"/>
                    <a:pt x="15077" y="21619"/>
                  </a:cubicBezTo>
                  <a:cubicBezTo>
                    <a:pt x="17120" y="21619"/>
                    <a:pt x="19216" y="20594"/>
                    <a:pt x="21214" y="18595"/>
                  </a:cubicBezTo>
                  <a:cubicBezTo>
                    <a:pt x="23061" y="16749"/>
                    <a:pt x="24542" y="13787"/>
                    <a:pt x="25978" y="10923"/>
                  </a:cubicBezTo>
                  <a:cubicBezTo>
                    <a:pt x="26960" y="8978"/>
                    <a:pt x="27878" y="7141"/>
                    <a:pt x="28878" y="5695"/>
                  </a:cubicBezTo>
                  <a:cubicBezTo>
                    <a:pt x="30733" y="3019"/>
                    <a:pt x="32446" y="1226"/>
                    <a:pt x="33722" y="646"/>
                  </a:cubicBezTo>
                  <a:cubicBezTo>
                    <a:pt x="34502" y="294"/>
                    <a:pt x="35369" y="123"/>
                    <a:pt x="36267" y="123"/>
                  </a:cubicBezTo>
                  <a:cubicBezTo>
                    <a:pt x="37990" y="123"/>
                    <a:pt x="39829" y="753"/>
                    <a:pt x="41394" y="1949"/>
                  </a:cubicBezTo>
                  <a:cubicBezTo>
                    <a:pt x="43597" y="3635"/>
                    <a:pt x="44686" y="6061"/>
                    <a:pt x="44293" y="8434"/>
                  </a:cubicBezTo>
                  <a:cubicBezTo>
                    <a:pt x="44150" y="9353"/>
                    <a:pt x="43945" y="10325"/>
                    <a:pt x="43758" y="11262"/>
                  </a:cubicBezTo>
                  <a:cubicBezTo>
                    <a:pt x="43223" y="13858"/>
                    <a:pt x="42670" y="16534"/>
                    <a:pt x="43151" y="18354"/>
                  </a:cubicBezTo>
                  <a:cubicBezTo>
                    <a:pt x="43464" y="19505"/>
                    <a:pt x="44043" y="20246"/>
                    <a:pt x="44909" y="20620"/>
                  </a:cubicBezTo>
                  <a:cubicBezTo>
                    <a:pt x="45321" y="20792"/>
                    <a:pt x="45796" y="20879"/>
                    <a:pt x="46338" y="20879"/>
                  </a:cubicBezTo>
                  <a:cubicBezTo>
                    <a:pt x="48014" y="20879"/>
                    <a:pt x="50323" y="20051"/>
                    <a:pt x="53330" y="18372"/>
                  </a:cubicBezTo>
                  <a:cubicBezTo>
                    <a:pt x="58362" y="15571"/>
                    <a:pt x="68505" y="4027"/>
                    <a:pt x="68603" y="3911"/>
                  </a:cubicBezTo>
                  <a:lnTo>
                    <a:pt x="68514" y="3822"/>
                  </a:lnTo>
                  <a:cubicBezTo>
                    <a:pt x="68416" y="3947"/>
                    <a:pt x="58281" y="15473"/>
                    <a:pt x="53268" y="18265"/>
                  </a:cubicBezTo>
                  <a:cubicBezTo>
                    <a:pt x="50282" y="19934"/>
                    <a:pt x="47997" y="20758"/>
                    <a:pt x="46347" y="20758"/>
                  </a:cubicBezTo>
                  <a:cubicBezTo>
                    <a:pt x="45818" y="20758"/>
                    <a:pt x="45354" y="20673"/>
                    <a:pt x="44953" y="20504"/>
                  </a:cubicBezTo>
                  <a:cubicBezTo>
                    <a:pt x="44124" y="20156"/>
                    <a:pt x="43571" y="19434"/>
                    <a:pt x="43276" y="18319"/>
                  </a:cubicBezTo>
                  <a:cubicBezTo>
                    <a:pt x="42794" y="16534"/>
                    <a:pt x="43339" y="13867"/>
                    <a:pt x="43874" y="11289"/>
                  </a:cubicBezTo>
                  <a:cubicBezTo>
                    <a:pt x="44070" y="10352"/>
                    <a:pt x="44266" y="9380"/>
                    <a:pt x="44418" y="8452"/>
                  </a:cubicBezTo>
                  <a:cubicBezTo>
                    <a:pt x="44811" y="6034"/>
                    <a:pt x="43713" y="3563"/>
                    <a:pt x="41465" y="1851"/>
                  </a:cubicBezTo>
                  <a:cubicBezTo>
                    <a:pt x="39880" y="640"/>
                    <a:pt x="38019" y="0"/>
                    <a:pt x="3627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4" name="Google Shape;6954;p65"/>
            <p:cNvSpPr/>
            <p:nvPr/>
          </p:nvSpPr>
          <p:spPr>
            <a:xfrm>
              <a:off x="5285750" y="583550"/>
              <a:ext cx="1707300" cy="554325"/>
            </a:xfrm>
            <a:custGeom>
              <a:rect b="b" l="l" r="r" t="t"/>
              <a:pathLst>
                <a:path extrusionOk="0" h="22173" w="68292">
                  <a:moveTo>
                    <a:pt x="36733" y="0"/>
                  </a:moveTo>
                  <a:cubicBezTo>
                    <a:pt x="35746" y="0"/>
                    <a:pt x="34796" y="212"/>
                    <a:pt x="33954" y="646"/>
                  </a:cubicBezTo>
                  <a:cubicBezTo>
                    <a:pt x="32768" y="1252"/>
                    <a:pt x="31118" y="3081"/>
                    <a:pt x="29182" y="5945"/>
                  </a:cubicBezTo>
                  <a:cubicBezTo>
                    <a:pt x="28227" y="7345"/>
                    <a:pt x="27317" y="9032"/>
                    <a:pt x="26354" y="10825"/>
                  </a:cubicBezTo>
                  <a:cubicBezTo>
                    <a:pt x="24784" y="13733"/>
                    <a:pt x="23160" y="16739"/>
                    <a:pt x="21224" y="18720"/>
                  </a:cubicBezTo>
                  <a:cubicBezTo>
                    <a:pt x="19080" y="20920"/>
                    <a:pt x="16897" y="22048"/>
                    <a:pt x="14835" y="22048"/>
                  </a:cubicBezTo>
                  <a:cubicBezTo>
                    <a:pt x="14306" y="22048"/>
                    <a:pt x="13786" y="21974"/>
                    <a:pt x="13275" y="21824"/>
                  </a:cubicBezTo>
                  <a:cubicBezTo>
                    <a:pt x="6353" y="19781"/>
                    <a:pt x="2579" y="16909"/>
                    <a:pt x="554" y="15356"/>
                  </a:cubicBezTo>
                  <a:cubicBezTo>
                    <a:pt x="376" y="15232"/>
                    <a:pt x="224" y="15107"/>
                    <a:pt x="72" y="15000"/>
                  </a:cubicBezTo>
                  <a:lnTo>
                    <a:pt x="1" y="15098"/>
                  </a:lnTo>
                  <a:cubicBezTo>
                    <a:pt x="144" y="15205"/>
                    <a:pt x="304" y="15330"/>
                    <a:pt x="474" y="15455"/>
                  </a:cubicBezTo>
                  <a:cubicBezTo>
                    <a:pt x="2508" y="17007"/>
                    <a:pt x="6299" y="19888"/>
                    <a:pt x="13240" y="21940"/>
                  </a:cubicBezTo>
                  <a:cubicBezTo>
                    <a:pt x="13766" y="22092"/>
                    <a:pt x="14301" y="22172"/>
                    <a:pt x="14846" y="22172"/>
                  </a:cubicBezTo>
                  <a:cubicBezTo>
                    <a:pt x="16933" y="22172"/>
                    <a:pt x="19146" y="21030"/>
                    <a:pt x="21313" y="18800"/>
                  </a:cubicBezTo>
                  <a:cubicBezTo>
                    <a:pt x="23258" y="16811"/>
                    <a:pt x="24882" y="13795"/>
                    <a:pt x="26461" y="10878"/>
                  </a:cubicBezTo>
                  <a:cubicBezTo>
                    <a:pt x="27424" y="9094"/>
                    <a:pt x="28334" y="7408"/>
                    <a:pt x="29280" y="6007"/>
                  </a:cubicBezTo>
                  <a:cubicBezTo>
                    <a:pt x="31207" y="3170"/>
                    <a:pt x="32848" y="1351"/>
                    <a:pt x="34008" y="753"/>
                  </a:cubicBezTo>
                  <a:cubicBezTo>
                    <a:pt x="34834" y="330"/>
                    <a:pt x="35766" y="123"/>
                    <a:pt x="36734" y="123"/>
                  </a:cubicBezTo>
                  <a:cubicBezTo>
                    <a:pt x="38358" y="123"/>
                    <a:pt x="40084" y="705"/>
                    <a:pt x="41582" y="1823"/>
                  </a:cubicBezTo>
                  <a:cubicBezTo>
                    <a:pt x="43866" y="3527"/>
                    <a:pt x="44945" y="6007"/>
                    <a:pt x="44490" y="8452"/>
                  </a:cubicBezTo>
                  <a:cubicBezTo>
                    <a:pt x="44339" y="9237"/>
                    <a:pt x="44151" y="10066"/>
                    <a:pt x="43982" y="10878"/>
                  </a:cubicBezTo>
                  <a:cubicBezTo>
                    <a:pt x="43384" y="13581"/>
                    <a:pt x="42768" y="16373"/>
                    <a:pt x="43241" y="18265"/>
                  </a:cubicBezTo>
                  <a:cubicBezTo>
                    <a:pt x="43518" y="19380"/>
                    <a:pt x="44053" y="20094"/>
                    <a:pt x="44883" y="20450"/>
                  </a:cubicBezTo>
                  <a:cubicBezTo>
                    <a:pt x="45272" y="20617"/>
                    <a:pt x="45723" y="20700"/>
                    <a:pt x="46237" y="20700"/>
                  </a:cubicBezTo>
                  <a:cubicBezTo>
                    <a:pt x="47900" y="20700"/>
                    <a:pt x="50226" y="19827"/>
                    <a:pt x="53286" y="18068"/>
                  </a:cubicBezTo>
                  <a:cubicBezTo>
                    <a:pt x="58238" y="15223"/>
                    <a:pt x="68185" y="3777"/>
                    <a:pt x="68292" y="3661"/>
                  </a:cubicBezTo>
                  <a:lnTo>
                    <a:pt x="68193" y="3581"/>
                  </a:lnTo>
                  <a:cubicBezTo>
                    <a:pt x="68095" y="3697"/>
                    <a:pt x="58157" y="15125"/>
                    <a:pt x="53233" y="17961"/>
                  </a:cubicBezTo>
                  <a:cubicBezTo>
                    <a:pt x="50178" y="19715"/>
                    <a:pt x="47869" y="20580"/>
                    <a:pt x="46235" y="20580"/>
                  </a:cubicBezTo>
                  <a:cubicBezTo>
                    <a:pt x="45741" y="20580"/>
                    <a:pt x="45309" y="20501"/>
                    <a:pt x="44936" y="20343"/>
                  </a:cubicBezTo>
                  <a:cubicBezTo>
                    <a:pt x="44142" y="20004"/>
                    <a:pt x="43625" y="19308"/>
                    <a:pt x="43357" y="18229"/>
                  </a:cubicBezTo>
                  <a:cubicBezTo>
                    <a:pt x="42893" y="16373"/>
                    <a:pt x="43509" y="13590"/>
                    <a:pt x="44098" y="10905"/>
                  </a:cubicBezTo>
                  <a:cubicBezTo>
                    <a:pt x="44276" y="10093"/>
                    <a:pt x="44455" y="9263"/>
                    <a:pt x="44606" y="8478"/>
                  </a:cubicBezTo>
                  <a:cubicBezTo>
                    <a:pt x="45079" y="5981"/>
                    <a:pt x="43973" y="3456"/>
                    <a:pt x="41662" y="1725"/>
                  </a:cubicBezTo>
                  <a:cubicBezTo>
                    <a:pt x="40138" y="592"/>
                    <a:pt x="38384" y="0"/>
                    <a:pt x="36733"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5" name="Google Shape;6955;p65"/>
            <p:cNvSpPr/>
            <p:nvPr/>
          </p:nvSpPr>
          <p:spPr>
            <a:xfrm>
              <a:off x="5286425" y="576375"/>
              <a:ext cx="1699275" cy="568400"/>
            </a:xfrm>
            <a:custGeom>
              <a:rect b="b" l="l" r="r" t="t"/>
              <a:pathLst>
                <a:path extrusionOk="0" h="22736" w="67971">
                  <a:moveTo>
                    <a:pt x="37157" y="1"/>
                  </a:moveTo>
                  <a:cubicBezTo>
                    <a:pt x="36104" y="1"/>
                    <a:pt x="35098" y="245"/>
                    <a:pt x="34240" y="745"/>
                  </a:cubicBezTo>
                  <a:cubicBezTo>
                    <a:pt x="33169" y="1361"/>
                    <a:pt x="31608" y="3217"/>
                    <a:pt x="29583" y="6250"/>
                  </a:cubicBezTo>
                  <a:cubicBezTo>
                    <a:pt x="28718" y="7543"/>
                    <a:pt x="27861" y="9024"/>
                    <a:pt x="26960" y="10594"/>
                  </a:cubicBezTo>
                  <a:cubicBezTo>
                    <a:pt x="25203" y="13618"/>
                    <a:pt x="23392" y="16750"/>
                    <a:pt x="21322" y="18926"/>
                  </a:cubicBezTo>
                  <a:cubicBezTo>
                    <a:pt x="18984" y="21375"/>
                    <a:pt x="16754" y="22606"/>
                    <a:pt x="14672" y="22606"/>
                  </a:cubicBezTo>
                  <a:cubicBezTo>
                    <a:pt x="14220" y="22606"/>
                    <a:pt x="13775" y="22548"/>
                    <a:pt x="13338" y="22432"/>
                  </a:cubicBezTo>
                  <a:cubicBezTo>
                    <a:pt x="6085" y="20505"/>
                    <a:pt x="2383" y="17579"/>
                    <a:pt x="393" y="16000"/>
                  </a:cubicBezTo>
                  <a:cubicBezTo>
                    <a:pt x="277" y="15911"/>
                    <a:pt x="179" y="15831"/>
                    <a:pt x="72" y="15751"/>
                  </a:cubicBezTo>
                  <a:lnTo>
                    <a:pt x="1" y="15849"/>
                  </a:lnTo>
                  <a:cubicBezTo>
                    <a:pt x="99" y="15929"/>
                    <a:pt x="206" y="16009"/>
                    <a:pt x="313" y="16098"/>
                  </a:cubicBezTo>
                  <a:cubicBezTo>
                    <a:pt x="2311" y="17677"/>
                    <a:pt x="6031" y="20621"/>
                    <a:pt x="13311" y="22557"/>
                  </a:cubicBezTo>
                  <a:cubicBezTo>
                    <a:pt x="13757" y="22673"/>
                    <a:pt x="14212" y="22736"/>
                    <a:pt x="14676" y="22736"/>
                  </a:cubicBezTo>
                  <a:cubicBezTo>
                    <a:pt x="16790" y="22736"/>
                    <a:pt x="19047" y="21487"/>
                    <a:pt x="21411" y="19007"/>
                  </a:cubicBezTo>
                  <a:cubicBezTo>
                    <a:pt x="23490" y="16821"/>
                    <a:pt x="25310" y="13690"/>
                    <a:pt x="27058" y="10657"/>
                  </a:cubicBezTo>
                  <a:cubicBezTo>
                    <a:pt x="27968" y="9087"/>
                    <a:pt x="28825" y="7606"/>
                    <a:pt x="29681" y="6321"/>
                  </a:cubicBezTo>
                  <a:cubicBezTo>
                    <a:pt x="31697" y="3297"/>
                    <a:pt x="33249" y="1459"/>
                    <a:pt x="34302" y="844"/>
                  </a:cubicBezTo>
                  <a:cubicBezTo>
                    <a:pt x="35143" y="359"/>
                    <a:pt x="36127" y="122"/>
                    <a:pt x="37156" y="122"/>
                  </a:cubicBezTo>
                  <a:cubicBezTo>
                    <a:pt x="38703" y="122"/>
                    <a:pt x="40353" y="657"/>
                    <a:pt x="41778" y="1691"/>
                  </a:cubicBezTo>
                  <a:cubicBezTo>
                    <a:pt x="44133" y="3413"/>
                    <a:pt x="45222" y="5946"/>
                    <a:pt x="44677" y="8471"/>
                  </a:cubicBezTo>
                  <a:cubicBezTo>
                    <a:pt x="44544" y="9095"/>
                    <a:pt x="44392" y="9729"/>
                    <a:pt x="44231" y="10407"/>
                  </a:cubicBezTo>
                  <a:cubicBezTo>
                    <a:pt x="43562" y="13253"/>
                    <a:pt x="42875" y="16188"/>
                    <a:pt x="43321" y="18168"/>
                  </a:cubicBezTo>
                  <a:cubicBezTo>
                    <a:pt x="43571" y="19248"/>
                    <a:pt x="44071" y="19943"/>
                    <a:pt x="44865" y="20282"/>
                  </a:cubicBezTo>
                  <a:cubicBezTo>
                    <a:pt x="45231" y="20438"/>
                    <a:pt x="45654" y="20516"/>
                    <a:pt x="46137" y="20516"/>
                  </a:cubicBezTo>
                  <a:cubicBezTo>
                    <a:pt x="47787" y="20516"/>
                    <a:pt x="50132" y="19605"/>
                    <a:pt x="53250" y="17749"/>
                  </a:cubicBezTo>
                  <a:cubicBezTo>
                    <a:pt x="58104" y="14867"/>
                    <a:pt x="67872" y="3520"/>
                    <a:pt x="67970" y="3413"/>
                  </a:cubicBezTo>
                  <a:lnTo>
                    <a:pt x="67881" y="3333"/>
                  </a:lnTo>
                  <a:cubicBezTo>
                    <a:pt x="67783" y="3448"/>
                    <a:pt x="58032" y="14769"/>
                    <a:pt x="53188" y="17651"/>
                  </a:cubicBezTo>
                  <a:cubicBezTo>
                    <a:pt x="50092" y="19489"/>
                    <a:pt x="47772" y="20396"/>
                    <a:pt x="46150" y="20396"/>
                  </a:cubicBezTo>
                  <a:cubicBezTo>
                    <a:pt x="45678" y="20396"/>
                    <a:pt x="45265" y="20319"/>
                    <a:pt x="44909" y="20166"/>
                  </a:cubicBezTo>
                  <a:cubicBezTo>
                    <a:pt x="44160" y="19845"/>
                    <a:pt x="43678" y="19185"/>
                    <a:pt x="43437" y="18141"/>
                  </a:cubicBezTo>
                  <a:cubicBezTo>
                    <a:pt x="43000" y="16188"/>
                    <a:pt x="43687" y="13262"/>
                    <a:pt x="44347" y="10434"/>
                  </a:cubicBezTo>
                  <a:cubicBezTo>
                    <a:pt x="44508" y="9756"/>
                    <a:pt x="44659" y="9122"/>
                    <a:pt x="44793" y="8498"/>
                  </a:cubicBezTo>
                  <a:cubicBezTo>
                    <a:pt x="45346" y="5920"/>
                    <a:pt x="44249" y="3341"/>
                    <a:pt x="41849" y="1593"/>
                  </a:cubicBezTo>
                  <a:cubicBezTo>
                    <a:pt x="40406" y="545"/>
                    <a:pt x="38730" y="1"/>
                    <a:pt x="3715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6" name="Google Shape;6956;p65"/>
            <p:cNvSpPr/>
            <p:nvPr/>
          </p:nvSpPr>
          <p:spPr>
            <a:xfrm>
              <a:off x="5287100" y="568700"/>
              <a:ext cx="1691225" cy="583000"/>
            </a:xfrm>
            <a:custGeom>
              <a:rect b="b" l="l" r="r" t="t"/>
              <a:pathLst>
                <a:path extrusionOk="0" h="23320" w="67649">
                  <a:moveTo>
                    <a:pt x="37589" y="1"/>
                  </a:moveTo>
                  <a:cubicBezTo>
                    <a:pt x="36474" y="1"/>
                    <a:pt x="35412" y="283"/>
                    <a:pt x="34525" y="856"/>
                  </a:cubicBezTo>
                  <a:cubicBezTo>
                    <a:pt x="33561" y="1481"/>
                    <a:pt x="32161" y="3247"/>
                    <a:pt x="29984" y="6583"/>
                  </a:cubicBezTo>
                  <a:cubicBezTo>
                    <a:pt x="29297" y="7627"/>
                    <a:pt x="28592" y="8769"/>
                    <a:pt x="27852" y="9982"/>
                  </a:cubicBezTo>
                  <a:cubicBezTo>
                    <a:pt x="25925" y="13105"/>
                    <a:pt x="23739" y="16655"/>
                    <a:pt x="21420" y="19144"/>
                  </a:cubicBezTo>
                  <a:cubicBezTo>
                    <a:pt x="18909" y="21838"/>
                    <a:pt x="16584" y="23195"/>
                    <a:pt x="14491" y="23195"/>
                  </a:cubicBezTo>
                  <a:cubicBezTo>
                    <a:pt x="14123" y="23195"/>
                    <a:pt x="13762" y="23153"/>
                    <a:pt x="13409" y="23069"/>
                  </a:cubicBezTo>
                  <a:cubicBezTo>
                    <a:pt x="5844" y="21276"/>
                    <a:pt x="2222" y="18297"/>
                    <a:pt x="268" y="16691"/>
                  </a:cubicBezTo>
                  <a:lnTo>
                    <a:pt x="72" y="16530"/>
                  </a:lnTo>
                  <a:lnTo>
                    <a:pt x="0" y="16620"/>
                  </a:lnTo>
                  <a:lnTo>
                    <a:pt x="197" y="16780"/>
                  </a:lnTo>
                  <a:cubicBezTo>
                    <a:pt x="2150" y="18395"/>
                    <a:pt x="5790" y="21392"/>
                    <a:pt x="13382" y="23194"/>
                  </a:cubicBezTo>
                  <a:cubicBezTo>
                    <a:pt x="13739" y="23275"/>
                    <a:pt x="14114" y="23319"/>
                    <a:pt x="14488" y="23319"/>
                  </a:cubicBezTo>
                  <a:cubicBezTo>
                    <a:pt x="16611" y="23319"/>
                    <a:pt x="18967" y="21945"/>
                    <a:pt x="21509" y="19233"/>
                  </a:cubicBezTo>
                  <a:cubicBezTo>
                    <a:pt x="23838" y="16736"/>
                    <a:pt x="26023" y="13176"/>
                    <a:pt x="27950" y="10045"/>
                  </a:cubicBezTo>
                  <a:cubicBezTo>
                    <a:pt x="28700" y="8832"/>
                    <a:pt x="29395" y="7690"/>
                    <a:pt x="30082" y="6646"/>
                  </a:cubicBezTo>
                  <a:cubicBezTo>
                    <a:pt x="31545" y="4416"/>
                    <a:pt x="33374" y="1748"/>
                    <a:pt x="34596" y="963"/>
                  </a:cubicBezTo>
                  <a:cubicBezTo>
                    <a:pt x="35463" y="398"/>
                    <a:pt x="36500" y="121"/>
                    <a:pt x="37591" y="121"/>
                  </a:cubicBezTo>
                  <a:cubicBezTo>
                    <a:pt x="39051" y="121"/>
                    <a:pt x="40606" y="618"/>
                    <a:pt x="41974" y="1588"/>
                  </a:cubicBezTo>
                  <a:cubicBezTo>
                    <a:pt x="43856" y="2926"/>
                    <a:pt x="45605" y="5442"/>
                    <a:pt x="44864" y="8501"/>
                  </a:cubicBezTo>
                  <a:cubicBezTo>
                    <a:pt x="44757" y="8939"/>
                    <a:pt x="44641" y="9394"/>
                    <a:pt x="44525" y="9849"/>
                  </a:cubicBezTo>
                  <a:cubicBezTo>
                    <a:pt x="43794" y="12730"/>
                    <a:pt x="42973" y="15995"/>
                    <a:pt x="43401" y="18092"/>
                  </a:cubicBezTo>
                  <a:cubicBezTo>
                    <a:pt x="43615" y="19126"/>
                    <a:pt x="44097" y="19813"/>
                    <a:pt x="44847" y="20134"/>
                  </a:cubicBezTo>
                  <a:cubicBezTo>
                    <a:pt x="45188" y="20282"/>
                    <a:pt x="45585" y="20356"/>
                    <a:pt x="46039" y="20356"/>
                  </a:cubicBezTo>
                  <a:cubicBezTo>
                    <a:pt x="47671" y="20356"/>
                    <a:pt x="50037" y="19399"/>
                    <a:pt x="53206" y="17458"/>
                  </a:cubicBezTo>
                  <a:cubicBezTo>
                    <a:pt x="57987" y="14532"/>
                    <a:pt x="67551" y="3292"/>
                    <a:pt x="67649" y="3176"/>
                  </a:cubicBezTo>
                  <a:lnTo>
                    <a:pt x="67560" y="3095"/>
                  </a:lnTo>
                  <a:cubicBezTo>
                    <a:pt x="67461" y="3211"/>
                    <a:pt x="57907" y="14434"/>
                    <a:pt x="53143" y="17351"/>
                  </a:cubicBezTo>
                  <a:cubicBezTo>
                    <a:pt x="50022" y="19263"/>
                    <a:pt x="47637" y="20228"/>
                    <a:pt x="46024" y="20228"/>
                  </a:cubicBezTo>
                  <a:cubicBezTo>
                    <a:pt x="45591" y="20228"/>
                    <a:pt x="45213" y="20158"/>
                    <a:pt x="44891" y="20018"/>
                  </a:cubicBezTo>
                  <a:cubicBezTo>
                    <a:pt x="44178" y="19706"/>
                    <a:pt x="43731" y="19073"/>
                    <a:pt x="43526" y="18065"/>
                  </a:cubicBezTo>
                  <a:cubicBezTo>
                    <a:pt x="43098" y="15995"/>
                    <a:pt x="43919" y="12748"/>
                    <a:pt x="44641" y="9884"/>
                  </a:cubicBezTo>
                  <a:cubicBezTo>
                    <a:pt x="44757" y="9420"/>
                    <a:pt x="44873" y="8965"/>
                    <a:pt x="44980" y="8528"/>
                  </a:cubicBezTo>
                  <a:cubicBezTo>
                    <a:pt x="45739" y="5415"/>
                    <a:pt x="43963" y="2846"/>
                    <a:pt x="42036" y="1481"/>
                  </a:cubicBezTo>
                  <a:cubicBezTo>
                    <a:pt x="40655" y="502"/>
                    <a:pt x="39075" y="1"/>
                    <a:pt x="3758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7" name="Google Shape;6957;p65"/>
            <p:cNvSpPr/>
            <p:nvPr/>
          </p:nvSpPr>
          <p:spPr>
            <a:xfrm>
              <a:off x="5287775" y="560825"/>
              <a:ext cx="1683200" cy="598225"/>
            </a:xfrm>
            <a:custGeom>
              <a:rect b="b" l="l" r="r" t="t"/>
              <a:pathLst>
                <a:path extrusionOk="0" h="23929" w="67328">
                  <a:moveTo>
                    <a:pt x="38006" y="1"/>
                  </a:moveTo>
                  <a:cubicBezTo>
                    <a:pt x="36833" y="1"/>
                    <a:pt x="35720" y="326"/>
                    <a:pt x="34810" y="984"/>
                  </a:cubicBezTo>
                  <a:cubicBezTo>
                    <a:pt x="33633" y="1840"/>
                    <a:pt x="31822" y="4677"/>
                    <a:pt x="29716" y="7960"/>
                  </a:cubicBezTo>
                  <a:cubicBezTo>
                    <a:pt x="25394" y="14704"/>
                    <a:pt x="19555" y="23805"/>
                    <a:pt x="14352" y="23805"/>
                  </a:cubicBezTo>
                  <a:cubicBezTo>
                    <a:pt x="14056" y="23805"/>
                    <a:pt x="13762" y="23775"/>
                    <a:pt x="13471" y="23715"/>
                  </a:cubicBezTo>
                  <a:cubicBezTo>
                    <a:pt x="5638" y="22082"/>
                    <a:pt x="2088" y="19040"/>
                    <a:pt x="188" y="17398"/>
                  </a:cubicBezTo>
                  <a:lnTo>
                    <a:pt x="81" y="17309"/>
                  </a:lnTo>
                  <a:lnTo>
                    <a:pt x="0" y="17398"/>
                  </a:lnTo>
                  <a:lnTo>
                    <a:pt x="107" y="17497"/>
                  </a:lnTo>
                  <a:cubicBezTo>
                    <a:pt x="2016" y="19138"/>
                    <a:pt x="5585" y="22198"/>
                    <a:pt x="13444" y="23839"/>
                  </a:cubicBezTo>
                  <a:cubicBezTo>
                    <a:pt x="13748" y="23893"/>
                    <a:pt x="14051" y="23929"/>
                    <a:pt x="14345" y="23929"/>
                  </a:cubicBezTo>
                  <a:cubicBezTo>
                    <a:pt x="19627" y="23929"/>
                    <a:pt x="25479" y="14794"/>
                    <a:pt x="29814" y="8022"/>
                  </a:cubicBezTo>
                  <a:cubicBezTo>
                    <a:pt x="31911" y="4748"/>
                    <a:pt x="33722" y="1929"/>
                    <a:pt x="34882" y="1082"/>
                  </a:cubicBezTo>
                  <a:cubicBezTo>
                    <a:pt x="35769" y="437"/>
                    <a:pt x="36858" y="119"/>
                    <a:pt x="38007" y="119"/>
                  </a:cubicBezTo>
                  <a:cubicBezTo>
                    <a:pt x="39386" y="119"/>
                    <a:pt x="40852" y="578"/>
                    <a:pt x="42161" y="1483"/>
                  </a:cubicBezTo>
                  <a:cubicBezTo>
                    <a:pt x="44124" y="2839"/>
                    <a:pt x="45908" y="5400"/>
                    <a:pt x="45052" y="8540"/>
                  </a:cubicBezTo>
                  <a:lnTo>
                    <a:pt x="44891" y="9120"/>
                  </a:lnTo>
                  <a:cubicBezTo>
                    <a:pt x="43776" y="13188"/>
                    <a:pt x="42384" y="18246"/>
                    <a:pt x="44436" y="19763"/>
                  </a:cubicBezTo>
                  <a:cubicBezTo>
                    <a:pt x="44834" y="20057"/>
                    <a:pt x="45341" y="20204"/>
                    <a:pt x="45961" y="20204"/>
                  </a:cubicBezTo>
                  <a:cubicBezTo>
                    <a:pt x="47577" y="20204"/>
                    <a:pt x="49958" y="19200"/>
                    <a:pt x="53170" y="17175"/>
                  </a:cubicBezTo>
                  <a:cubicBezTo>
                    <a:pt x="57862" y="14205"/>
                    <a:pt x="67238" y="3062"/>
                    <a:pt x="67327" y="2955"/>
                  </a:cubicBezTo>
                  <a:lnTo>
                    <a:pt x="67238" y="2875"/>
                  </a:lnTo>
                  <a:cubicBezTo>
                    <a:pt x="67140" y="2991"/>
                    <a:pt x="57782" y="14107"/>
                    <a:pt x="53098" y="17068"/>
                  </a:cubicBezTo>
                  <a:cubicBezTo>
                    <a:pt x="49937" y="19069"/>
                    <a:pt x="47543" y="20075"/>
                    <a:pt x="45946" y="20075"/>
                  </a:cubicBezTo>
                  <a:cubicBezTo>
                    <a:pt x="45358" y="20075"/>
                    <a:pt x="44877" y="19938"/>
                    <a:pt x="44507" y="19664"/>
                  </a:cubicBezTo>
                  <a:cubicBezTo>
                    <a:pt x="42527" y="18201"/>
                    <a:pt x="43901" y="13188"/>
                    <a:pt x="45007" y="9155"/>
                  </a:cubicBezTo>
                  <a:lnTo>
                    <a:pt x="45168" y="8576"/>
                  </a:lnTo>
                  <a:cubicBezTo>
                    <a:pt x="46042" y="5373"/>
                    <a:pt x="44222" y="2759"/>
                    <a:pt x="42232" y="1385"/>
                  </a:cubicBezTo>
                  <a:cubicBezTo>
                    <a:pt x="40901" y="467"/>
                    <a:pt x="39410" y="1"/>
                    <a:pt x="38006"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58" name="Google Shape;6958;p65"/>
          <p:cNvSpPr/>
          <p:nvPr/>
        </p:nvSpPr>
        <p:spPr>
          <a:xfrm flipH="1">
            <a:off x="7407437" y="3799138"/>
            <a:ext cx="23844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9" name="Google Shape;6959;p65"/>
          <p:cNvSpPr/>
          <p:nvPr/>
        </p:nvSpPr>
        <p:spPr>
          <a:xfrm flipH="1">
            <a:off x="346266" y="2898268"/>
            <a:ext cx="23844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0" name="Google Shape;6960;p65"/>
          <p:cNvSpPr/>
          <p:nvPr/>
        </p:nvSpPr>
        <p:spPr>
          <a:xfrm flipH="1">
            <a:off x="6150542" y="4522535"/>
            <a:ext cx="23844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1" name="Google Shape;6961;p65"/>
          <p:cNvSpPr/>
          <p:nvPr/>
        </p:nvSpPr>
        <p:spPr>
          <a:xfrm flipH="1">
            <a:off x="1783713" y="-848075"/>
            <a:ext cx="23844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2" name="Google Shape;6962;p65"/>
          <p:cNvSpPr/>
          <p:nvPr/>
        </p:nvSpPr>
        <p:spPr>
          <a:xfrm flipH="1">
            <a:off x="458291" y="3714301"/>
            <a:ext cx="3273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3" name="Google Shape;6963;p65"/>
          <p:cNvSpPr/>
          <p:nvPr/>
        </p:nvSpPr>
        <p:spPr>
          <a:xfrm flipH="1">
            <a:off x="4623227" y="4852721"/>
            <a:ext cx="5958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64" name="Google Shape;6964;p65"/>
          <p:cNvGrpSpPr/>
          <p:nvPr/>
        </p:nvGrpSpPr>
        <p:grpSpPr>
          <a:xfrm flipH="1">
            <a:off x="4938654" y="4447433"/>
            <a:ext cx="37230" cy="833425"/>
            <a:chOff x="367100" y="2392375"/>
            <a:chExt cx="37200" cy="833425"/>
          </a:xfrm>
        </p:grpSpPr>
        <p:sp>
          <p:nvSpPr>
            <p:cNvPr id="6965" name="Google Shape;6965;p6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6" name="Google Shape;6966;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67" name="Google Shape;6967;p65"/>
          <p:cNvGrpSpPr/>
          <p:nvPr/>
        </p:nvGrpSpPr>
        <p:grpSpPr>
          <a:xfrm flipH="1">
            <a:off x="1314094" y="3990260"/>
            <a:ext cx="37230" cy="833425"/>
            <a:chOff x="367100" y="2392375"/>
            <a:chExt cx="37200" cy="833425"/>
          </a:xfrm>
        </p:grpSpPr>
        <p:sp>
          <p:nvSpPr>
            <p:cNvPr id="6968" name="Google Shape;6968;p6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9" name="Google Shape;6969;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70" name="Google Shape;6970;p65"/>
          <p:cNvGrpSpPr/>
          <p:nvPr/>
        </p:nvGrpSpPr>
        <p:grpSpPr>
          <a:xfrm flipH="1">
            <a:off x="1045132" y="4168809"/>
            <a:ext cx="37230" cy="833425"/>
            <a:chOff x="367100" y="2392375"/>
            <a:chExt cx="37200" cy="833425"/>
          </a:xfrm>
        </p:grpSpPr>
        <p:sp>
          <p:nvSpPr>
            <p:cNvPr id="6971" name="Google Shape;6971;p6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2" name="Google Shape;6972;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73" name="Google Shape;6973;p65"/>
          <p:cNvSpPr/>
          <p:nvPr/>
        </p:nvSpPr>
        <p:spPr>
          <a:xfrm flipH="1">
            <a:off x="2176716" y="4879984"/>
            <a:ext cx="5958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4" name="Google Shape;6974;p65"/>
          <p:cNvSpPr/>
          <p:nvPr/>
        </p:nvSpPr>
        <p:spPr>
          <a:xfrm flipH="1">
            <a:off x="2079910" y="5088039"/>
            <a:ext cx="5052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75" name="Google Shape;6975;p65"/>
          <p:cNvGrpSpPr/>
          <p:nvPr/>
        </p:nvGrpSpPr>
        <p:grpSpPr>
          <a:xfrm flipH="1">
            <a:off x="4692904" y="4428808"/>
            <a:ext cx="37230" cy="833425"/>
            <a:chOff x="367100" y="2392375"/>
            <a:chExt cx="37200" cy="833425"/>
          </a:xfrm>
        </p:grpSpPr>
        <p:sp>
          <p:nvSpPr>
            <p:cNvPr id="6976" name="Google Shape;6976;p6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7" name="Google Shape;6977;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78" name="Google Shape;6978;p65"/>
          <p:cNvGrpSpPr/>
          <p:nvPr/>
        </p:nvGrpSpPr>
        <p:grpSpPr>
          <a:xfrm flipH="1">
            <a:off x="2957296" y="4091709"/>
            <a:ext cx="37230" cy="833425"/>
            <a:chOff x="367100" y="2392375"/>
            <a:chExt cx="37200" cy="833425"/>
          </a:xfrm>
        </p:grpSpPr>
        <p:sp>
          <p:nvSpPr>
            <p:cNvPr id="6979" name="Google Shape;6979;p6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0" name="Google Shape;6980;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81" name="Google Shape;6981;p65"/>
          <p:cNvGrpSpPr/>
          <p:nvPr/>
        </p:nvGrpSpPr>
        <p:grpSpPr>
          <a:xfrm flipH="1">
            <a:off x="3775573" y="4447445"/>
            <a:ext cx="37230" cy="833425"/>
            <a:chOff x="367100" y="2392375"/>
            <a:chExt cx="37200" cy="833425"/>
          </a:xfrm>
        </p:grpSpPr>
        <p:sp>
          <p:nvSpPr>
            <p:cNvPr id="6982" name="Google Shape;6982;p6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3" name="Google Shape;6983;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84" name="Google Shape;6984;p65"/>
          <p:cNvGrpSpPr/>
          <p:nvPr/>
        </p:nvGrpSpPr>
        <p:grpSpPr>
          <a:xfrm flipH="1">
            <a:off x="2435910" y="3650711"/>
            <a:ext cx="37230" cy="1232425"/>
            <a:chOff x="367100" y="2392375"/>
            <a:chExt cx="37200" cy="1232425"/>
          </a:xfrm>
        </p:grpSpPr>
        <p:sp>
          <p:nvSpPr>
            <p:cNvPr id="6985" name="Google Shape;6985;p6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6" name="Google Shape;6986;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87" name="Google Shape;6987;p65"/>
          <p:cNvSpPr/>
          <p:nvPr/>
        </p:nvSpPr>
        <p:spPr>
          <a:xfrm flipH="1">
            <a:off x="1739999" y="3593439"/>
            <a:ext cx="5958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8" name="Google Shape;6988;p65"/>
          <p:cNvSpPr/>
          <p:nvPr/>
        </p:nvSpPr>
        <p:spPr>
          <a:xfrm flipH="1">
            <a:off x="2459581" y="4356242"/>
            <a:ext cx="5052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89" name="Google Shape;6989;p65"/>
          <p:cNvGrpSpPr/>
          <p:nvPr/>
        </p:nvGrpSpPr>
        <p:grpSpPr>
          <a:xfrm flipH="1">
            <a:off x="3627640" y="3799150"/>
            <a:ext cx="37230" cy="833425"/>
            <a:chOff x="367100" y="2392375"/>
            <a:chExt cx="37200" cy="833425"/>
          </a:xfrm>
        </p:grpSpPr>
        <p:sp>
          <p:nvSpPr>
            <p:cNvPr id="6990" name="Google Shape;6990;p6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1" name="Google Shape;6991;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92" name="Google Shape;6992;p65"/>
          <p:cNvGrpSpPr/>
          <p:nvPr/>
        </p:nvGrpSpPr>
        <p:grpSpPr>
          <a:xfrm flipH="1">
            <a:off x="1220924" y="2697303"/>
            <a:ext cx="37230" cy="2435125"/>
            <a:chOff x="367100" y="2392375"/>
            <a:chExt cx="37200" cy="2435125"/>
          </a:xfrm>
        </p:grpSpPr>
        <p:sp>
          <p:nvSpPr>
            <p:cNvPr id="6993" name="Google Shape;6993;p6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4" name="Google Shape;6994;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95" name="Google Shape;6995;p65"/>
          <p:cNvGrpSpPr/>
          <p:nvPr/>
        </p:nvGrpSpPr>
        <p:grpSpPr>
          <a:xfrm flipH="1">
            <a:off x="2233571" y="2356654"/>
            <a:ext cx="37230" cy="2435125"/>
            <a:chOff x="367100" y="2392375"/>
            <a:chExt cx="37200" cy="2435125"/>
          </a:xfrm>
        </p:grpSpPr>
        <p:sp>
          <p:nvSpPr>
            <p:cNvPr id="6996" name="Google Shape;6996;p6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7" name="Google Shape;6997;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98" name="Google Shape;6998;p65"/>
          <p:cNvGrpSpPr/>
          <p:nvPr/>
        </p:nvGrpSpPr>
        <p:grpSpPr>
          <a:xfrm flipH="1">
            <a:off x="1856265" y="1695459"/>
            <a:ext cx="37230" cy="3553537"/>
            <a:chOff x="367100" y="2392375"/>
            <a:chExt cx="37200" cy="3553537"/>
          </a:xfrm>
        </p:grpSpPr>
        <p:sp>
          <p:nvSpPr>
            <p:cNvPr id="6999" name="Google Shape;6999;p6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0" name="Google Shape;7000;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01" name="Google Shape;7001;p65"/>
          <p:cNvGrpSpPr/>
          <p:nvPr/>
        </p:nvGrpSpPr>
        <p:grpSpPr>
          <a:xfrm flipH="1">
            <a:off x="3358472" y="2140080"/>
            <a:ext cx="37230" cy="2435125"/>
            <a:chOff x="367100" y="2392375"/>
            <a:chExt cx="37200" cy="2435125"/>
          </a:xfrm>
        </p:grpSpPr>
        <p:sp>
          <p:nvSpPr>
            <p:cNvPr id="7002" name="Google Shape;7002;p6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3" name="Google Shape;7003;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04" name="Google Shape;7004;p65"/>
          <p:cNvGrpSpPr/>
          <p:nvPr/>
        </p:nvGrpSpPr>
        <p:grpSpPr>
          <a:xfrm flipH="1">
            <a:off x="1901933" y="4213634"/>
            <a:ext cx="37230" cy="833425"/>
            <a:chOff x="367100" y="2392375"/>
            <a:chExt cx="37200" cy="833425"/>
          </a:xfrm>
        </p:grpSpPr>
        <p:sp>
          <p:nvSpPr>
            <p:cNvPr id="7005" name="Google Shape;7005;p6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6" name="Google Shape;7006;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07" name="Google Shape;7007;p65"/>
          <p:cNvSpPr/>
          <p:nvPr/>
        </p:nvSpPr>
        <p:spPr>
          <a:xfrm flipH="1">
            <a:off x="8355518" y="3713326"/>
            <a:ext cx="5958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8" name="Google Shape;7008;p65"/>
          <p:cNvSpPr/>
          <p:nvPr/>
        </p:nvSpPr>
        <p:spPr>
          <a:xfrm flipH="1">
            <a:off x="4623227" y="4928921"/>
            <a:ext cx="5958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9" name="Google Shape;7009;p65"/>
          <p:cNvSpPr/>
          <p:nvPr/>
        </p:nvSpPr>
        <p:spPr>
          <a:xfrm flipH="1">
            <a:off x="8279619" y="4407011"/>
            <a:ext cx="5958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10" name="Google Shape;7010;p65"/>
          <p:cNvGrpSpPr/>
          <p:nvPr/>
        </p:nvGrpSpPr>
        <p:grpSpPr>
          <a:xfrm flipH="1">
            <a:off x="8993357" y="3357825"/>
            <a:ext cx="37230" cy="2435125"/>
            <a:chOff x="367100" y="2392375"/>
            <a:chExt cx="37200" cy="2435125"/>
          </a:xfrm>
        </p:grpSpPr>
        <p:sp>
          <p:nvSpPr>
            <p:cNvPr id="7011" name="Google Shape;7011;p6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2" name="Google Shape;7012;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13" name="Google Shape;7013;p65"/>
          <p:cNvGrpSpPr/>
          <p:nvPr/>
        </p:nvGrpSpPr>
        <p:grpSpPr>
          <a:xfrm flipH="1">
            <a:off x="8599750" y="2660240"/>
            <a:ext cx="37230" cy="2435125"/>
            <a:chOff x="367100" y="2392375"/>
            <a:chExt cx="37200" cy="2435125"/>
          </a:xfrm>
        </p:grpSpPr>
        <p:sp>
          <p:nvSpPr>
            <p:cNvPr id="7014" name="Google Shape;7014;p6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5" name="Google Shape;7015;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16" name="Google Shape;7016;p65"/>
          <p:cNvGrpSpPr/>
          <p:nvPr/>
        </p:nvGrpSpPr>
        <p:grpSpPr>
          <a:xfrm flipH="1">
            <a:off x="9181447" y="4120334"/>
            <a:ext cx="37230" cy="1232425"/>
            <a:chOff x="367100" y="2392375"/>
            <a:chExt cx="37200" cy="1232425"/>
          </a:xfrm>
        </p:grpSpPr>
        <p:sp>
          <p:nvSpPr>
            <p:cNvPr id="7017" name="Google Shape;7017;p6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8" name="Google Shape;7018;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19" name="Google Shape;7019;p65"/>
          <p:cNvGrpSpPr/>
          <p:nvPr/>
        </p:nvGrpSpPr>
        <p:grpSpPr>
          <a:xfrm flipH="1">
            <a:off x="585584" y="1797457"/>
            <a:ext cx="37230" cy="2435125"/>
            <a:chOff x="367100" y="2392375"/>
            <a:chExt cx="37200" cy="2435125"/>
          </a:xfrm>
        </p:grpSpPr>
        <p:sp>
          <p:nvSpPr>
            <p:cNvPr id="7020" name="Google Shape;7020;p6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1" name="Google Shape;7021;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22" name="Google Shape;7022;p65"/>
          <p:cNvGrpSpPr/>
          <p:nvPr/>
        </p:nvGrpSpPr>
        <p:grpSpPr>
          <a:xfrm flipH="1">
            <a:off x="2333462" y="1274910"/>
            <a:ext cx="37230" cy="3553537"/>
            <a:chOff x="367100" y="2392375"/>
            <a:chExt cx="37200" cy="3553537"/>
          </a:xfrm>
        </p:grpSpPr>
        <p:sp>
          <p:nvSpPr>
            <p:cNvPr id="7023" name="Google Shape;7023;p6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4" name="Google Shape;7024;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25" name="Google Shape;7025;p65"/>
          <p:cNvGrpSpPr/>
          <p:nvPr/>
        </p:nvGrpSpPr>
        <p:grpSpPr>
          <a:xfrm flipH="1">
            <a:off x="776101" y="3442775"/>
            <a:ext cx="37230" cy="2435125"/>
            <a:chOff x="367100" y="2392375"/>
            <a:chExt cx="37200" cy="2435125"/>
          </a:xfrm>
        </p:grpSpPr>
        <p:sp>
          <p:nvSpPr>
            <p:cNvPr id="7026" name="Google Shape;7026;p6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7" name="Google Shape;7027;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28" name="Google Shape;7028;p65"/>
          <p:cNvSpPr/>
          <p:nvPr/>
        </p:nvSpPr>
        <p:spPr>
          <a:xfrm flipH="1">
            <a:off x="-612027" y="3439029"/>
            <a:ext cx="23844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29" name="Google Shape;7029;p65"/>
          <p:cNvGrpSpPr/>
          <p:nvPr/>
        </p:nvGrpSpPr>
        <p:grpSpPr>
          <a:xfrm flipH="1">
            <a:off x="3378976" y="4733607"/>
            <a:ext cx="37230" cy="833425"/>
            <a:chOff x="367100" y="2392375"/>
            <a:chExt cx="37200" cy="833425"/>
          </a:xfrm>
        </p:grpSpPr>
        <p:sp>
          <p:nvSpPr>
            <p:cNvPr id="7030" name="Google Shape;7030;p6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1" name="Google Shape;7031;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32" name="Google Shape;7032;p65"/>
          <p:cNvGrpSpPr/>
          <p:nvPr/>
        </p:nvGrpSpPr>
        <p:grpSpPr>
          <a:xfrm flipH="1">
            <a:off x="4158809" y="4645820"/>
            <a:ext cx="37230" cy="833425"/>
            <a:chOff x="367100" y="2392375"/>
            <a:chExt cx="37200" cy="833425"/>
          </a:xfrm>
        </p:grpSpPr>
        <p:sp>
          <p:nvSpPr>
            <p:cNvPr id="7033" name="Google Shape;7033;p6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4" name="Google Shape;7034;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35" name="Google Shape;7035;p65"/>
          <p:cNvGrpSpPr/>
          <p:nvPr/>
        </p:nvGrpSpPr>
        <p:grpSpPr>
          <a:xfrm flipH="1">
            <a:off x="2696597" y="4457933"/>
            <a:ext cx="37230" cy="1232425"/>
            <a:chOff x="367100" y="2392375"/>
            <a:chExt cx="37200" cy="1232425"/>
          </a:xfrm>
        </p:grpSpPr>
        <p:sp>
          <p:nvSpPr>
            <p:cNvPr id="7036" name="Google Shape;7036;p6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7" name="Google Shape;7037;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38" name="Google Shape;7038;p65"/>
          <p:cNvGrpSpPr/>
          <p:nvPr/>
        </p:nvGrpSpPr>
        <p:grpSpPr>
          <a:xfrm flipH="1">
            <a:off x="1519842" y="4680607"/>
            <a:ext cx="37230" cy="833425"/>
            <a:chOff x="367100" y="2392375"/>
            <a:chExt cx="37200" cy="833425"/>
          </a:xfrm>
        </p:grpSpPr>
        <p:sp>
          <p:nvSpPr>
            <p:cNvPr id="7039" name="Google Shape;7039;p6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0" name="Google Shape;7040;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41" name="Google Shape;7041;p65"/>
          <p:cNvGrpSpPr/>
          <p:nvPr/>
        </p:nvGrpSpPr>
        <p:grpSpPr>
          <a:xfrm flipH="1">
            <a:off x="507083" y="4471320"/>
            <a:ext cx="37230" cy="1232425"/>
            <a:chOff x="367100" y="2392375"/>
            <a:chExt cx="37200" cy="1232425"/>
          </a:xfrm>
        </p:grpSpPr>
        <p:sp>
          <p:nvSpPr>
            <p:cNvPr id="7042" name="Google Shape;7042;p6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3" name="Google Shape;7043;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44" name="Google Shape;7044;p65"/>
          <p:cNvGrpSpPr/>
          <p:nvPr/>
        </p:nvGrpSpPr>
        <p:grpSpPr>
          <a:xfrm flipH="1">
            <a:off x="324322" y="3717574"/>
            <a:ext cx="37230" cy="2435125"/>
            <a:chOff x="367100" y="2392375"/>
            <a:chExt cx="37200" cy="2435125"/>
          </a:xfrm>
        </p:grpSpPr>
        <p:sp>
          <p:nvSpPr>
            <p:cNvPr id="7045" name="Google Shape;7045;p6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6" name="Google Shape;7046;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47" name="Google Shape;7047;p65"/>
          <p:cNvGrpSpPr/>
          <p:nvPr/>
        </p:nvGrpSpPr>
        <p:grpSpPr>
          <a:xfrm flipH="1">
            <a:off x="1400445" y="3165451"/>
            <a:ext cx="37230" cy="2435125"/>
            <a:chOff x="367100" y="2392375"/>
            <a:chExt cx="37200" cy="2435125"/>
          </a:xfrm>
        </p:grpSpPr>
        <p:sp>
          <p:nvSpPr>
            <p:cNvPr id="7048" name="Google Shape;7048;p6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9" name="Google Shape;7049;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50" name="Google Shape;7050;p65"/>
          <p:cNvGrpSpPr/>
          <p:nvPr/>
        </p:nvGrpSpPr>
        <p:grpSpPr>
          <a:xfrm flipH="1">
            <a:off x="2044918" y="3975385"/>
            <a:ext cx="37230" cy="833425"/>
            <a:chOff x="367100" y="2392375"/>
            <a:chExt cx="37200" cy="833425"/>
          </a:xfrm>
        </p:grpSpPr>
        <p:sp>
          <p:nvSpPr>
            <p:cNvPr id="7051" name="Google Shape;7051;p6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2" name="Google Shape;7052;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53" name="Google Shape;7053;p65"/>
          <p:cNvGrpSpPr/>
          <p:nvPr/>
        </p:nvGrpSpPr>
        <p:grpSpPr>
          <a:xfrm flipH="1">
            <a:off x="6455360" y="4522533"/>
            <a:ext cx="37230" cy="1232425"/>
            <a:chOff x="367100" y="2392375"/>
            <a:chExt cx="37200" cy="1232425"/>
          </a:xfrm>
        </p:grpSpPr>
        <p:sp>
          <p:nvSpPr>
            <p:cNvPr id="7054" name="Google Shape;7054;p6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5" name="Google Shape;7055;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56" name="Google Shape;7056;p65"/>
          <p:cNvGrpSpPr/>
          <p:nvPr/>
        </p:nvGrpSpPr>
        <p:grpSpPr>
          <a:xfrm flipH="1">
            <a:off x="8124577" y="4657420"/>
            <a:ext cx="37230" cy="833425"/>
            <a:chOff x="367100" y="2392375"/>
            <a:chExt cx="37200" cy="833425"/>
          </a:xfrm>
        </p:grpSpPr>
        <p:sp>
          <p:nvSpPr>
            <p:cNvPr id="7057" name="Google Shape;7057;p6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8" name="Google Shape;7058;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59" name="Google Shape;7059;p65"/>
          <p:cNvGrpSpPr/>
          <p:nvPr/>
        </p:nvGrpSpPr>
        <p:grpSpPr>
          <a:xfrm flipH="1">
            <a:off x="8701795" y="4537983"/>
            <a:ext cx="37230" cy="1232425"/>
            <a:chOff x="367100" y="2392375"/>
            <a:chExt cx="37200" cy="1232425"/>
          </a:xfrm>
        </p:grpSpPr>
        <p:sp>
          <p:nvSpPr>
            <p:cNvPr id="7060" name="Google Shape;7060;p6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1" name="Google Shape;7061;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62" name="Google Shape;7062;p65"/>
          <p:cNvGrpSpPr/>
          <p:nvPr/>
        </p:nvGrpSpPr>
        <p:grpSpPr>
          <a:xfrm flipH="1">
            <a:off x="5875427" y="4823231"/>
            <a:ext cx="37230" cy="833425"/>
            <a:chOff x="367100" y="2392375"/>
            <a:chExt cx="37200" cy="833425"/>
          </a:xfrm>
        </p:grpSpPr>
        <p:sp>
          <p:nvSpPr>
            <p:cNvPr id="7063" name="Google Shape;7063;p6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4" name="Google Shape;7064;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65" name="Google Shape;7065;p65"/>
          <p:cNvGrpSpPr/>
          <p:nvPr/>
        </p:nvGrpSpPr>
        <p:grpSpPr>
          <a:xfrm flipH="1">
            <a:off x="5167440" y="4676032"/>
            <a:ext cx="37230" cy="833425"/>
            <a:chOff x="367100" y="2392375"/>
            <a:chExt cx="37200" cy="833425"/>
          </a:xfrm>
        </p:grpSpPr>
        <p:sp>
          <p:nvSpPr>
            <p:cNvPr id="7066" name="Google Shape;7066;p6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7" name="Google Shape;7067;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68" name="Google Shape;7068;p65"/>
          <p:cNvGrpSpPr/>
          <p:nvPr/>
        </p:nvGrpSpPr>
        <p:grpSpPr>
          <a:xfrm flipH="1">
            <a:off x="7239834" y="4798219"/>
            <a:ext cx="37230" cy="833425"/>
            <a:chOff x="367100" y="2392375"/>
            <a:chExt cx="37200" cy="833425"/>
          </a:xfrm>
        </p:grpSpPr>
        <p:sp>
          <p:nvSpPr>
            <p:cNvPr id="7069" name="Google Shape;7069;p6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0" name="Google Shape;7070;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71" name="Google Shape;7071;p65"/>
          <p:cNvGrpSpPr/>
          <p:nvPr/>
        </p:nvGrpSpPr>
        <p:grpSpPr>
          <a:xfrm flipH="1">
            <a:off x="949854" y="1797446"/>
            <a:ext cx="37230" cy="3553537"/>
            <a:chOff x="367100" y="2392375"/>
            <a:chExt cx="37200" cy="3553537"/>
          </a:xfrm>
        </p:grpSpPr>
        <p:sp>
          <p:nvSpPr>
            <p:cNvPr id="7072" name="Google Shape;7072;p6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3" name="Google Shape;7073;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74" name="Google Shape;7074;p65"/>
          <p:cNvGrpSpPr/>
          <p:nvPr/>
        </p:nvGrpSpPr>
        <p:grpSpPr>
          <a:xfrm flipH="1">
            <a:off x="3083087" y="2236608"/>
            <a:ext cx="37230" cy="3553537"/>
            <a:chOff x="367100" y="2392375"/>
            <a:chExt cx="37200" cy="3553537"/>
          </a:xfrm>
        </p:grpSpPr>
        <p:sp>
          <p:nvSpPr>
            <p:cNvPr id="7075" name="Google Shape;7075;p6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6" name="Google Shape;7076;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77" name="Google Shape;7077;p65"/>
          <p:cNvGrpSpPr/>
          <p:nvPr/>
        </p:nvGrpSpPr>
        <p:grpSpPr>
          <a:xfrm flipH="1">
            <a:off x="7786402" y="4158684"/>
            <a:ext cx="37230" cy="833425"/>
            <a:chOff x="367100" y="2392375"/>
            <a:chExt cx="37200" cy="833425"/>
          </a:xfrm>
        </p:grpSpPr>
        <p:sp>
          <p:nvSpPr>
            <p:cNvPr id="7078" name="Google Shape;7078;p6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9" name="Google Shape;7079;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80" name="Google Shape;7080;p65"/>
          <p:cNvGrpSpPr/>
          <p:nvPr/>
        </p:nvGrpSpPr>
        <p:grpSpPr>
          <a:xfrm flipH="1">
            <a:off x="8413186" y="2417604"/>
            <a:ext cx="37230" cy="2435125"/>
            <a:chOff x="367100" y="2392375"/>
            <a:chExt cx="37200" cy="2435125"/>
          </a:xfrm>
        </p:grpSpPr>
        <p:sp>
          <p:nvSpPr>
            <p:cNvPr id="7081" name="Google Shape;7081;p6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2" name="Google Shape;7082;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83" name="Google Shape;7083;p65"/>
          <p:cNvSpPr/>
          <p:nvPr/>
        </p:nvSpPr>
        <p:spPr>
          <a:xfrm flipH="1">
            <a:off x="1522954" y="1063168"/>
            <a:ext cx="23844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4" name="Google Shape;7084;p65"/>
          <p:cNvSpPr/>
          <p:nvPr/>
        </p:nvSpPr>
        <p:spPr>
          <a:xfrm flipH="1">
            <a:off x="7896054" y="3075606"/>
            <a:ext cx="23844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85" name="Google Shape;7085;p65"/>
          <p:cNvGrpSpPr/>
          <p:nvPr/>
        </p:nvGrpSpPr>
        <p:grpSpPr>
          <a:xfrm rot="10800000">
            <a:off x="206550" y="4336332"/>
            <a:ext cx="8730907" cy="3837779"/>
            <a:chOff x="5270825" y="560825"/>
            <a:chExt cx="1890175" cy="830850"/>
          </a:xfrm>
        </p:grpSpPr>
        <p:sp>
          <p:nvSpPr>
            <p:cNvPr id="7086" name="Google Shape;7086;p65"/>
            <p:cNvSpPr/>
            <p:nvPr/>
          </p:nvSpPr>
          <p:spPr>
            <a:xfrm>
              <a:off x="5270825" y="689775"/>
              <a:ext cx="1890175" cy="701900"/>
            </a:xfrm>
            <a:custGeom>
              <a:rect b="b" l="l" r="r" t="t"/>
              <a:pathLst>
                <a:path extrusionOk="0" h="28076" w="75607">
                  <a:moveTo>
                    <a:pt x="18" y="1"/>
                  </a:moveTo>
                  <a:lnTo>
                    <a:pt x="0" y="117"/>
                  </a:lnTo>
                  <a:cubicBezTo>
                    <a:pt x="2471" y="518"/>
                    <a:pt x="7092" y="5353"/>
                    <a:pt x="11160" y="9627"/>
                  </a:cubicBezTo>
                  <a:cubicBezTo>
                    <a:pt x="14658" y="13302"/>
                    <a:pt x="17691" y="16487"/>
                    <a:pt x="18957" y="16487"/>
                  </a:cubicBezTo>
                  <a:lnTo>
                    <a:pt x="19038" y="16487"/>
                  </a:lnTo>
                  <a:cubicBezTo>
                    <a:pt x="20313" y="16335"/>
                    <a:pt x="19983" y="13177"/>
                    <a:pt x="19609" y="9520"/>
                  </a:cubicBezTo>
                  <a:cubicBezTo>
                    <a:pt x="19252" y="6085"/>
                    <a:pt x="18859" y="2204"/>
                    <a:pt x="20028" y="1277"/>
                  </a:cubicBezTo>
                  <a:cubicBezTo>
                    <a:pt x="20980" y="526"/>
                    <a:pt x="22208" y="258"/>
                    <a:pt x="23468" y="258"/>
                  </a:cubicBezTo>
                  <a:cubicBezTo>
                    <a:pt x="24724" y="258"/>
                    <a:pt x="26012" y="523"/>
                    <a:pt x="27093" y="839"/>
                  </a:cubicBezTo>
                  <a:cubicBezTo>
                    <a:pt x="32714" y="2463"/>
                    <a:pt x="38941" y="7075"/>
                    <a:pt x="40154" y="10519"/>
                  </a:cubicBezTo>
                  <a:cubicBezTo>
                    <a:pt x="41242" y="13596"/>
                    <a:pt x="41010" y="16130"/>
                    <a:pt x="40823" y="18173"/>
                  </a:cubicBezTo>
                  <a:cubicBezTo>
                    <a:pt x="40662" y="19957"/>
                    <a:pt x="40520" y="21500"/>
                    <a:pt x="41314" y="22812"/>
                  </a:cubicBezTo>
                  <a:cubicBezTo>
                    <a:pt x="43455" y="26336"/>
                    <a:pt x="46470" y="28075"/>
                    <a:pt x="50476" y="28075"/>
                  </a:cubicBezTo>
                  <a:cubicBezTo>
                    <a:pt x="51635" y="28075"/>
                    <a:pt x="52875" y="27932"/>
                    <a:pt x="54205" y="27638"/>
                  </a:cubicBezTo>
                  <a:cubicBezTo>
                    <a:pt x="61279" y="26077"/>
                    <a:pt x="75463" y="11955"/>
                    <a:pt x="75606" y="11812"/>
                  </a:cubicBezTo>
                  <a:lnTo>
                    <a:pt x="75526" y="11723"/>
                  </a:lnTo>
                  <a:cubicBezTo>
                    <a:pt x="75383" y="11866"/>
                    <a:pt x="61216" y="25970"/>
                    <a:pt x="54178" y="27522"/>
                  </a:cubicBezTo>
                  <a:cubicBezTo>
                    <a:pt x="52862" y="27811"/>
                    <a:pt x="51630" y="27956"/>
                    <a:pt x="50481" y="27956"/>
                  </a:cubicBezTo>
                  <a:cubicBezTo>
                    <a:pt x="46521" y="27956"/>
                    <a:pt x="43537" y="26234"/>
                    <a:pt x="41421" y="22749"/>
                  </a:cubicBezTo>
                  <a:cubicBezTo>
                    <a:pt x="40645" y="21465"/>
                    <a:pt x="40778" y="20020"/>
                    <a:pt x="40948" y="18182"/>
                  </a:cubicBezTo>
                  <a:cubicBezTo>
                    <a:pt x="41135" y="16130"/>
                    <a:pt x="41367" y="13579"/>
                    <a:pt x="40270" y="10474"/>
                  </a:cubicBezTo>
                  <a:cubicBezTo>
                    <a:pt x="39039" y="7004"/>
                    <a:pt x="32785" y="2356"/>
                    <a:pt x="27129" y="723"/>
                  </a:cubicBezTo>
                  <a:cubicBezTo>
                    <a:pt x="26032" y="404"/>
                    <a:pt x="24729" y="135"/>
                    <a:pt x="23458" y="135"/>
                  </a:cubicBezTo>
                  <a:cubicBezTo>
                    <a:pt x="22177" y="135"/>
                    <a:pt x="20929" y="408"/>
                    <a:pt x="19957" y="1178"/>
                  </a:cubicBezTo>
                  <a:cubicBezTo>
                    <a:pt x="18726" y="2151"/>
                    <a:pt x="19109" y="5898"/>
                    <a:pt x="19484" y="9528"/>
                  </a:cubicBezTo>
                  <a:cubicBezTo>
                    <a:pt x="19841" y="12972"/>
                    <a:pt x="20171" y="16228"/>
                    <a:pt x="19020" y="16362"/>
                  </a:cubicBezTo>
                  <a:cubicBezTo>
                    <a:pt x="18998" y="16365"/>
                    <a:pt x="18975" y="16366"/>
                    <a:pt x="18951" y="16366"/>
                  </a:cubicBezTo>
                  <a:cubicBezTo>
                    <a:pt x="17745" y="16366"/>
                    <a:pt x="14583" y="13055"/>
                    <a:pt x="11250" y="9546"/>
                  </a:cubicBezTo>
                  <a:cubicBezTo>
                    <a:pt x="7164" y="5255"/>
                    <a:pt x="2534" y="402"/>
                    <a:pt x="1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7" name="Google Shape;7087;p65"/>
            <p:cNvSpPr/>
            <p:nvPr/>
          </p:nvSpPr>
          <p:spPr>
            <a:xfrm>
              <a:off x="5271500" y="691075"/>
              <a:ext cx="1882350" cy="687000"/>
            </a:xfrm>
            <a:custGeom>
              <a:rect b="b" l="l" r="r" t="t"/>
              <a:pathLst>
                <a:path extrusionOk="0" h="27480" w="75294">
                  <a:moveTo>
                    <a:pt x="24087" y="0"/>
                  </a:moveTo>
                  <a:cubicBezTo>
                    <a:pt x="22729" y="0"/>
                    <a:pt x="21392" y="297"/>
                    <a:pt x="20349" y="1153"/>
                  </a:cubicBezTo>
                  <a:cubicBezTo>
                    <a:pt x="19136" y="2152"/>
                    <a:pt x="19439" y="5810"/>
                    <a:pt x="19733" y="9352"/>
                  </a:cubicBezTo>
                  <a:cubicBezTo>
                    <a:pt x="20019" y="12777"/>
                    <a:pt x="20295" y="16016"/>
                    <a:pt x="19118" y="16230"/>
                  </a:cubicBezTo>
                  <a:cubicBezTo>
                    <a:pt x="19076" y="16237"/>
                    <a:pt x="19033" y="16241"/>
                    <a:pt x="18987" y="16241"/>
                  </a:cubicBezTo>
                  <a:cubicBezTo>
                    <a:pt x="17775" y="16241"/>
                    <a:pt x="15102" y="13658"/>
                    <a:pt x="11767" y="10297"/>
                  </a:cubicBezTo>
                  <a:cubicBezTo>
                    <a:pt x="11428" y="9958"/>
                    <a:pt x="11098" y="9619"/>
                    <a:pt x="10759" y="9280"/>
                  </a:cubicBezTo>
                  <a:cubicBezTo>
                    <a:pt x="6646" y="5132"/>
                    <a:pt x="2400" y="841"/>
                    <a:pt x="18" y="413"/>
                  </a:cubicBezTo>
                  <a:lnTo>
                    <a:pt x="0" y="538"/>
                  </a:lnTo>
                  <a:cubicBezTo>
                    <a:pt x="2346" y="957"/>
                    <a:pt x="6575" y="5230"/>
                    <a:pt x="10670" y="9361"/>
                  </a:cubicBezTo>
                  <a:cubicBezTo>
                    <a:pt x="11009" y="9708"/>
                    <a:pt x="11348" y="10047"/>
                    <a:pt x="11678" y="10377"/>
                  </a:cubicBezTo>
                  <a:cubicBezTo>
                    <a:pt x="15038" y="13755"/>
                    <a:pt x="17723" y="16359"/>
                    <a:pt x="18989" y="16359"/>
                  </a:cubicBezTo>
                  <a:cubicBezTo>
                    <a:pt x="19040" y="16359"/>
                    <a:pt x="19089" y="16354"/>
                    <a:pt x="19136" y="16346"/>
                  </a:cubicBezTo>
                  <a:cubicBezTo>
                    <a:pt x="20420" y="16114"/>
                    <a:pt x="20144" y="12822"/>
                    <a:pt x="19858" y="9343"/>
                  </a:cubicBezTo>
                  <a:cubicBezTo>
                    <a:pt x="19564" y="5837"/>
                    <a:pt x="19261" y="2206"/>
                    <a:pt x="20429" y="1242"/>
                  </a:cubicBezTo>
                  <a:cubicBezTo>
                    <a:pt x="21444" y="409"/>
                    <a:pt x="22752" y="120"/>
                    <a:pt x="24083" y="120"/>
                  </a:cubicBezTo>
                  <a:cubicBezTo>
                    <a:pt x="25303" y="120"/>
                    <a:pt x="26543" y="363"/>
                    <a:pt x="27593" y="654"/>
                  </a:cubicBezTo>
                  <a:cubicBezTo>
                    <a:pt x="33142" y="2197"/>
                    <a:pt x="39217" y="6747"/>
                    <a:pt x="40341" y="10190"/>
                  </a:cubicBezTo>
                  <a:cubicBezTo>
                    <a:pt x="41322" y="13197"/>
                    <a:pt x="41099" y="15685"/>
                    <a:pt x="40912" y="17693"/>
                  </a:cubicBezTo>
                  <a:cubicBezTo>
                    <a:pt x="40751" y="19495"/>
                    <a:pt x="40618" y="21056"/>
                    <a:pt x="41403" y="22376"/>
                  </a:cubicBezTo>
                  <a:cubicBezTo>
                    <a:pt x="43437" y="25793"/>
                    <a:pt x="46345" y="27479"/>
                    <a:pt x="50234" y="27479"/>
                  </a:cubicBezTo>
                  <a:cubicBezTo>
                    <a:pt x="51448" y="27479"/>
                    <a:pt x="52759" y="27318"/>
                    <a:pt x="54169" y="26988"/>
                  </a:cubicBezTo>
                  <a:cubicBezTo>
                    <a:pt x="61145" y="25356"/>
                    <a:pt x="75151" y="11359"/>
                    <a:pt x="75294" y="11216"/>
                  </a:cubicBezTo>
                  <a:lnTo>
                    <a:pt x="75204" y="11136"/>
                  </a:lnTo>
                  <a:cubicBezTo>
                    <a:pt x="75062" y="11279"/>
                    <a:pt x="61082" y="25240"/>
                    <a:pt x="54142" y="26864"/>
                  </a:cubicBezTo>
                  <a:cubicBezTo>
                    <a:pt x="52741" y="27192"/>
                    <a:pt x="51438" y="27357"/>
                    <a:pt x="50231" y="27357"/>
                  </a:cubicBezTo>
                  <a:cubicBezTo>
                    <a:pt x="46390" y="27357"/>
                    <a:pt x="43517" y="25688"/>
                    <a:pt x="41501" y="22314"/>
                  </a:cubicBezTo>
                  <a:cubicBezTo>
                    <a:pt x="40742" y="21020"/>
                    <a:pt x="40867" y="19557"/>
                    <a:pt x="41037" y="17702"/>
                  </a:cubicBezTo>
                  <a:cubicBezTo>
                    <a:pt x="41215" y="15685"/>
                    <a:pt x="41447" y="13179"/>
                    <a:pt x="40457" y="10154"/>
                  </a:cubicBezTo>
                  <a:cubicBezTo>
                    <a:pt x="39324" y="6675"/>
                    <a:pt x="33204" y="2090"/>
                    <a:pt x="27629" y="538"/>
                  </a:cubicBezTo>
                  <a:cubicBezTo>
                    <a:pt x="26568" y="245"/>
                    <a:pt x="25319" y="0"/>
                    <a:pt x="2408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8" name="Google Shape;7088;p65"/>
            <p:cNvSpPr/>
            <p:nvPr/>
          </p:nvSpPr>
          <p:spPr>
            <a:xfrm>
              <a:off x="5271925" y="688675"/>
              <a:ext cx="1874575" cy="676000"/>
            </a:xfrm>
            <a:custGeom>
              <a:rect b="b" l="l" r="r" t="t"/>
              <a:pathLst>
                <a:path extrusionOk="0" h="27040" w="74983">
                  <a:moveTo>
                    <a:pt x="24729" y="0"/>
                  </a:moveTo>
                  <a:cubicBezTo>
                    <a:pt x="23091" y="0"/>
                    <a:pt x="21748" y="425"/>
                    <a:pt x="20760" y="1267"/>
                  </a:cubicBezTo>
                  <a:cubicBezTo>
                    <a:pt x="19547" y="2311"/>
                    <a:pt x="19770" y="5879"/>
                    <a:pt x="19993" y="9332"/>
                  </a:cubicBezTo>
                  <a:cubicBezTo>
                    <a:pt x="20207" y="12739"/>
                    <a:pt x="20412" y="15951"/>
                    <a:pt x="19217" y="16245"/>
                  </a:cubicBezTo>
                  <a:cubicBezTo>
                    <a:pt x="19154" y="16261"/>
                    <a:pt x="19087" y="16268"/>
                    <a:pt x="19015" y="16268"/>
                  </a:cubicBezTo>
                  <a:cubicBezTo>
                    <a:pt x="17701" y="16268"/>
                    <a:pt x="14987" y="13752"/>
                    <a:pt x="11839" y="10714"/>
                  </a:cubicBezTo>
                  <a:cubicBezTo>
                    <a:pt x="11331" y="10224"/>
                    <a:pt x="10804" y="9715"/>
                    <a:pt x="10287" y="9207"/>
                  </a:cubicBezTo>
                  <a:cubicBezTo>
                    <a:pt x="6353" y="5380"/>
                    <a:pt x="2285" y="1428"/>
                    <a:pt x="28" y="982"/>
                  </a:cubicBezTo>
                  <a:lnTo>
                    <a:pt x="1" y="1098"/>
                  </a:lnTo>
                  <a:cubicBezTo>
                    <a:pt x="2231" y="1535"/>
                    <a:pt x="6281" y="5478"/>
                    <a:pt x="10198" y="9296"/>
                  </a:cubicBezTo>
                  <a:cubicBezTo>
                    <a:pt x="10724" y="9804"/>
                    <a:pt x="11241" y="10313"/>
                    <a:pt x="11759" y="10804"/>
                  </a:cubicBezTo>
                  <a:cubicBezTo>
                    <a:pt x="15024" y="13962"/>
                    <a:pt x="17656" y="16388"/>
                    <a:pt x="19012" y="16388"/>
                  </a:cubicBezTo>
                  <a:cubicBezTo>
                    <a:pt x="19101" y="16388"/>
                    <a:pt x="19172" y="16379"/>
                    <a:pt x="19244" y="16361"/>
                  </a:cubicBezTo>
                  <a:cubicBezTo>
                    <a:pt x="20546" y="16040"/>
                    <a:pt x="20332" y="12784"/>
                    <a:pt x="20118" y="9332"/>
                  </a:cubicBezTo>
                  <a:cubicBezTo>
                    <a:pt x="19895" y="5906"/>
                    <a:pt x="19672" y="2364"/>
                    <a:pt x="20840" y="1365"/>
                  </a:cubicBezTo>
                  <a:cubicBezTo>
                    <a:pt x="21923" y="437"/>
                    <a:pt x="23329" y="123"/>
                    <a:pt x="24734" y="123"/>
                  </a:cubicBezTo>
                  <a:cubicBezTo>
                    <a:pt x="25842" y="123"/>
                    <a:pt x="26949" y="318"/>
                    <a:pt x="27897" y="562"/>
                  </a:cubicBezTo>
                  <a:cubicBezTo>
                    <a:pt x="33446" y="1981"/>
                    <a:pt x="39476" y="6486"/>
                    <a:pt x="40538" y="10010"/>
                  </a:cubicBezTo>
                  <a:cubicBezTo>
                    <a:pt x="41412" y="12927"/>
                    <a:pt x="41207" y="15273"/>
                    <a:pt x="41020" y="17343"/>
                  </a:cubicBezTo>
                  <a:cubicBezTo>
                    <a:pt x="40859" y="19180"/>
                    <a:pt x="40717" y="20759"/>
                    <a:pt x="41493" y="22089"/>
                  </a:cubicBezTo>
                  <a:cubicBezTo>
                    <a:pt x="43420" y="25398"/>
                    <a:pt x="46221" y="27040"/>
                    <a:pt x="49994" y="27040"/>
                  </a:cubicBezTo>
                  <a:cubicBezTo>
                    <a:pt x="51261" y="27040"/>
                    <a:pt x="52644" y="26852"/>
                    <a:pt x="54134" y="26478"/>
                  </a:cubicBezTo>
                  <a:cubicBezTo>
                    <a:pt x="61012" y="24774"/>
                    <a:pt x="74840" y="10920"/>
                    <a:pt x="74982" y="10777"/>
                  </a:cubicBezTo>
                  <a:lnTo>
                    <a:pt x="74893" y="10688"/>
                  </a:lnTo>
                  <a:cubicBezTo>
                    <a:pt x="74759" y="10830"/>
                    <a:pt x="60949" y="24667"/>
                    <a:pt x="54107" y="26362"/>
                  </a:cubicBezTo>
                  <a:cubicBezTo>
                    <a:pt x="52626" y="26729"/>
                    <a:pt x="51259" y="26913"/>
                    <a:pt x="50001" y="26913"/>
                  </a:cubicBezTo>
                  <a:cubicBezTo>
                    <a:pt x="46270" y="26913"/>
                    <a:pt x="43501" y="25295"/>
                    <a:pt x="41600" y="22026"/>
                  </a:cubicBezTo>
                  <a:cubicBezTo>
                    <a:pt x="40841" y="20724"/>
                    <a:pt x="40975" y="19243"/>
                    <a:pt x="41145" y="17361"/>
                  </a:cubicBezTo>
                  <a:cubicBezTo>
                    <a:pt x="41314" y="15380"/>
                    <a:pt x="41537" y="12918"/>
                    <a:pt x="40654" y="9974"/>
                  </a:cubicBezTo>
                  <a:cubicBezTo>
                    <a:pt x="39584" y="6414"/>
                    <a:pt x="33517" y="1865"/>
                    <a:pt x="27924" y="446"/>
                  </a:cubicBezTo>
                  <a:cubicBezTo>
                    <a:pt x="26765" y="148"/>
                    <a:pt x="25696" y="0"/>
                    <a:pt x="2472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9" name="Google Shape;7089;p65"/>
            <p:cNvSpPr/>
            <p:nvPr/>
          </p:nvSpPr>
          <p:spPr>
            <a:xfrm>
              <a:off x="5272600" y="686175"/>
              <a:ext cx="1866525" cy="664900"/>
            </a:xfrm>
            <a:custGeom>
              <a:rect b="b" l="l" r="r" t="t"/>
              <a:pathLst>
                <a:path extrusionOk="0" h="26596" w="74661">
                  <a:moveTo>
                    <a:pt x="25388" y="0"/>
                  </a:moveTo>
                  <a:cubicBezTo>
                    <a:pt x="23642" y="0"/>
                    <a:pt x="22204" y="470"/>
                    <a:pt x="21161" y="1394"/>
                  </a:cubicBezTo>
                  <a:cubicBezTo>
                    <a:pt x="19948" y="2464"/>
                    <a:pt x="20100" y="5952"/>
                    <a:pt x="20242" y="9333"/>
                  </a:cubicBezTo>
                  <a:cubicBezTo>
                    <a:pt x="20394" y="12706"/>
                    <a:pt x="20528" y="15890"/>
                    <a:pt x="19306" y="16256"/>
                  </a:cubicBezTo>
                  <a:cubicBezTo>
                    <a:pt x="19212" y="16285"/>
                    <a:pt x="19111" y="16299"/>
                    <a:pt x="19002" y="16299"/>
                  </a:cubicBezTo>
                  <a:cubicBezTo>
                    <a:pt x="17596" y="16299"/>
                    <a:pt x="14949" y="13960"/>
                    <a:pt x="11910" y="11144"/>
                  </a:cubicBezTo>
                  <a:cubicBezTo>
                    <a:pt x="11214" y="10502"/>
                    <a:pt x="10492" y="9824"/>
                    <a:pt x="9805" y="9182"/>
                  </a:cubicBezTo>
                  <a:cubicBezTo>
                    <a:pt x="5880" y="5497"/>
                    <a:pt x="2168" y="2009"/>
                    <a:pt x="27" y="1545"/>
                  </a:cubicBezTo>
                  <a:lnTo>
                    <a:pt x="1" y="1661"/>
                  </a:lnTo>
                  <a:cubicBezTo>
                    <a:pt x="2106" y="2125"/>
                    <a:pt x="5808" y="5596"/>
                    <a:pt x="9716" y="9271"/>
                  </a:cubicBezTo>
                  <a:cubicBezTo>
                    <a:pt x="10411" y="9913"/>
                    <a:pt x="11125" y="10591"/>
                    <a:pt x="11830" y="11234"/>
                  </a:cubicBezTo>
                  <a:cubicBezTo>
                    <a:pt x="14891" y="14071"/>
                    <a:pt x="17560" y="16425"/>
                    <a:pt x="19021" y="16425"/>
                  </a:cubicBezTo>
                  <a:cubicBezTo>
                    <a:pt x="19135" y="16425"/>
                    <a:pt x="19242" y="16411"/>
                    <a:pt x="19341" y="16381"/>
                  </a:cubicBezTo>
                  <a:cubicBezTo>
                    <a:pt x="20653" y="15980"/>
                    <a:pt x="20519" y="12750"/>
                    <a:pt x="20367" y="9325"/>
                  </a:cubicBezTo>
                  <a:cubicBezTo>
                    <a:pt x="20225" y="5979"/>
                    <a:pt x="20073" y="2518"/>
                    <a:pt x="21242" y="1483"/>
                  </a:cubicBezTo>
                  <a:cubicBezTo>
                    <a:pt x="22265" y="579"/>
                    <a:pt x="23672" y="123"/>
                    <a:pt x="25388" y="123"/>
                  </a:cubicBezTo>
                  <a:cubicBezTo>
                    <a:pt x="26245" y="123"/>
                    <a:pt x="27180" y="237"/>
                    <a:pt x="28182" y="466"/>
                  </a:cubicBezTo>
                  <a:cubicBezTo>
                    <a:pt x="33651" y="1733"/>
                    <a:pt x="39744" y="6283"/>
                    <a:pt x="40725" y="9833"/>
                  </a:cubicBezTo>
                  <a:cubicBezTo>
                    <a:pt x="41501" y="12670"/>
                    <a:pt x="41296" y="14972"/>
                    <a:pt x="41118" y="17006"/>
                  </a:cubicBezTo>
                  <a:cubicBezTo>
                    <a:pt x="40948" y="18861"/>
                    <a:pt x="40805" y="20458"/>
                    <a:pt x="41573" y="21805"/>
                  </a:cubicBezTo>
                  <a:cubicBezTo>
                    <a:pt x="43402" y="25008"/>
                    <a:pt x="46096" y="26596"/>
                    <a:pt x="49753" y="26596"/>
                  </a:cubicBezTo>
                  <a:cubicBezTo>
                    <a:pt x="51074" y="26596"/>
                    <a:pt x="52519" y="26390"/>
                    <a:pt x="54098" y="25980"/>
                  </a:cubicBezTo>
                  <a:cubicBezTo>
                    <a:pt x="60878" y="24205"/>
                    <a:pt x="74527" y="10475"/>
                    <a:pt x="74661" y="10342"/>
                  </a:cubicBezTo>
                  <a:lnTo>
                    <a:pt x="74572" y="10252"/>
                  </a:lnTo>
                  <a:cubicBezTo>
                    <a:pt x="74438" y="10386"/>
                    <a:pt x="60815" y="24089"/>
                    <a:pt x="54062" y="25864"/>
                  </a:cubicBezTo>
                  <a:cubicBezTo>
                    <a:pt x="52503" y="26271"/>
                    <a:pt x="51072" y="26475"/>
                    <a:pt x="49765" y="26475"/>
                  </a:cubicBezTo>
                  <a:cubicBezTo>
                    <a:pt x="46147" y="26475"/>
                    <a:pt x="43482" y="24908"/>
                    <a:pt x="41680" y="21743"/>
                  </a:cubicBezTo>
                  <a:cubicBezTo>
                    <a:pt x="40930" y="20431"/>
                    <a:pt x="41064" y="18924"/>
                    <a:pt x="41234" y="17014"/>
                  </a:cubicBezTo>
                  <a:cubicBezTo>
                    <a:pt x="41421" y="14972"/>
                    <a:pt x="41626" y="12661"/>
                    <a:pt x="40841" y="9806"/>
                  </a:cubicBezTo>
                  <a:cubicBezTo>
                    <a:pt x="39851" y="6220"/>
                    <a:pt x="33713" y="1626"/>
                    <a:pt x="28209" y="350"/>
                  </a:cubicBezTo>
                  <a:cubicBezTo>
                    <a:pt x="27199" y="116"/>
                    <a:pt x="26255" y="0"/>
                    <a:pt x="253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0" name="Google Shape;7090;p65"/>
            <p:cNvSpPr/>
            <p:nvPr/>
          </p:nvSpPr>
          <p:spPr>
            <a:xfrm>
              <a:off x="5273275" y="683450"/>
              <a:ext cx="1858500" cy="654700"/>
            </a:xfrm>
            <a:custGeom>
              <a:rect b="b" l="l" r="r" t="t"/>
              <a:pathLst>
                <a:path extrusionOk="0" h="26188" w="74340">
                  <a:moveTo>
                    <a:pt x="26021" y="0"/>
                  </a:moveTo>
                  <a:cubicBezTo>
                    <a:pt x="24181" y="0"/>
                    <a:pt x="22663" y="514"/>
                    <a:pt x="21563" y="1521"/>
                  </a:cubicBezTo>
                  <a:cubicBezTo>
                    <a:pt x="20358" y="2627"/>
                    <a:pt x="20430" y="6044"/>
                    <a:pt x="20501" y="9344"/>
                  </a:cubicBezTo>
                  <a:cubicBezTo>
                    <a:pt x="20572" y="12690"/>
                    <a:pt x="20644" y="15848"/>
                    <a:pt x="19404" y="16285"/>
                  </a:cubicBezTo>
                  <a:cubicBezTo>
                    <a:pt x="19280" y="16329"/>
                    <a:pt x="19144" y="16350"/>
                    <a:pt x="18997" y="16350"/>
                  </a:cubicBezTo>
                  <a:cubicBezTo>
                    <a:pt x="17486" y="16350"/>
                    <a:pt x="14819" y="14104"/>
                    <a:pt x="11981" y="11584"/>
                  </a:cubicBezTo>
                  <a:cubicBezTo>
                    <a:pt x="11089" y="10798"/>
                    <a:pt x="10188" y="9978"/>
                    <a:pt x="9323" y="9193"/>
                  </a:cubicBezTo>
                  <a:cubicBezTo>
                    <a:pt x="5585" y="5803"/>
                    <a:pt x="2052" y="2609"/>
                    <a:pt x="27" y="2118"/>
                  </a:cubicBezTo>
                  <a:lnTo>
                    <a:pt x="0" y="2243"/>
                  </a:lnTo>
                  <a:cubicBezTo>
                    <a:pt x="1990" y="2716"/>
                    <a:pt x="5514" y="5910"/>
                    <a:pt x="9234" y="9282"/>
                  </a:cubicBezTo>
                  <a:cubicBezTo>
                    <a:pt x="10108" y="10067"/>
                    <a:pt x="11009" y="10888"/>
                    <a:pt x="11892" y="11673"/>
                  </a:cubicBezTo>
                  <a:cubicBezTo>
                    <a:pt x="14756" y="14206"/>
                    <a:pt x="17441" y="16472"/>
                    <a:pt x="19011" y="16472"/>
                  </a:cubicBezTo>
                  <a:cubicBezTo>
                    <a:pt x="19163" y="16472"/>
                    <a:pt x="19314" y="16445"/>
                    <a:pt x="19448" y="16401"/>
                  </a:cubicBezTo>
                  <a:cubicBezTo>
                    <a:pt x="20769" y="15928"/>
                    <a:pt x="20697" y="12725"/>
                    <a:pt x="20626" y="9335"/>
                  </a:cubicBezTo>
                  <a:cubicBezTo>
                    <a:pt x="20554" y="6061"/>
                    <a:pt x="20474" y="2680"/>
                    <a:pt x="21643" y="1610"/>
                  </a:cubicBezTo>
                  <a:cubicBezTo>
                    <a:pt x="22723" y="623"/>
                    <a:pt x="24216" y="119"/>
                    <a:pt x="26029" y="119"/>
                  </a:cubicBezTo>
                  <a:cubicBezTo>
                    <a:pt x="26790" y="119"/>
                    <a:pt x="27608" y="208"/>
                    <a:pt x="28476" y="388"/>
                  </a:cubicBezTo>
                  <a:cubicBezTo>
                    <a:pt x="33954" y="1521"/>
                    <a:pt x="39993" y="6026"/>
                    <a:pt x="40912" y="9674"/>
                  </a:cubicBezTo>
                  <a:cubicBezTo>
                    <a:pt x="41599" y="12413"/>
                    <a:pt x="41394" y="14679"/>
                    <a:pt x="41216" y="16668"/>
                  </a:cubicBezTo>
                  <a:cubicBezTo>
                    <a:pt x="41046" y="18551"/>
                    <a:pt x="40903" y="20174"/>
                    <a:pt x="41653" y="21530"/>
                  </a:cubicBezTo>
                  <a:cubicBezTo>
                    <a:pt x="42830" y="23645"/>
                    <a:pt x="44347" y="25001"/>
                    <a:pt x="46301" y="25679"/>
                  </a:cubicBezTo>
                  <a:cubicBezTo>
                    <a:pt x="47264" y="26018"/>
                    <a:pt x="48317" y="26187"/>
                    <a:pt x="49485" y="26187"/>
                  </a:cubicBezTo>
                  <a:cubicBezTo>
                    <a:pt x="50850" y="26187"/>
                    <a:pt x="52367" y="25955"/>
                    <a:pt x="54053" y="25491"/>
                  </a:cubicBezTo>
                  <a:cubicBezTo>
                    <a:pt x="60744" y="23645"/>
                    <a:pt x="74206" y="10049"/>
                    <a:pt x="74339" y="9906"/>
                  </a:cubicBezTo>
                  <a:lnTo>
                    <a:pt x="74259" y="9826"/>
                  </a:lnTo>
                  <a:cubicBezTo>
                    <a:pt x="74116" y="9960"/>
                    <a:pt x="60681" y="23529"/>
                    <a:pt x="54026" y="25366"/>
                  </a:cubicBezTo>
                  <a:cubicBezTo>
                    <a:pt x="52336" y="25834"/>
                    <a:pt x="50812" y="26069"/>
                    <a:pt x="49442" y="26069"/>
                  </a:cubicBezTo>
                  <a:cubicBezTo>
                    <a:pt x="45971" y="26069"/>
                    <a:pt x="43480" y="24559"/>
                    <a:pt x="41760" y="21477"/>
                  </a:cubicBezTo>
                  <a:cubicBezTo>
                    <a:pt x="41028" y="20148"/>
                    <a:pt x="41162" y="18622"/>
                    <a:pt x="41341" y="16686"/>
                  </a:cubicBezTo>
                  <a:cubicBezTo>
                    <a:pt x="41519" y="14679"/>
                    <a:pt x="41724" y="12404"/>
                    <a:pt x="41028" y="9639"/>
                  </a:cubicBezTo>
                  <a:cubicBezTo>
                    <a:pt x="40109" y="5963"/>
                    <a:pt x="34016" y="1405"/>
                    <a:pt x="28494" y="272"/>
                  </a:cubicBezTo>
                  <a:cubicBezTo>
                    <a:pt x="27618" y="90"/>
                    <a:pt x="26791" y="0"/>
                    <a:pt x="260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1" name="Google Shape;7091;p65"/>
            <p:cNvSpPr/>
            <p:nvPr/>
          </p:nvSpPr>
          <p:spPr>
            <a:xfrm>
              <a:off x="5273950" y="680400"/>
              <a:ext cx="1850475" cy="644575"/>
            </a:xfrm>
            <a:custGeom>
              <a:rect b="b" l="l" r="r" t="t"/>
              <a:pathLst>
                <a:path extrusionOk="0" h="25783" w="74019">
                  <a:moveTo>
                    <a:pt x="26688" y="1"/>
                  </a:moveTo>
                  <a:cubicBezTo>
                    <a:pt x="24741" y="1"/>
                    <a:pt x="23129" y="564"/>
                    <a:pt x="21964" y="1669"/>
                  </a:cubicBezTo>
                  <a:cubicBezTo>
                    <a:pt x="20759" y="2802"/>
                    <a:pt x="20759" y="6139"/>
                    <a:pt x="20759" y="9368"/>
                  </a:cubicBezTo>
                  <a:cubicBezTo>
                    <a:pt x="20751" y="12687"/>
                    <a:pt x="20751" y="15818"/>
                    <a:pt x="19502" y="16327"/>
                  </a:cubicBezTo>
                  <a:cubicBezTo>
                    <a:pt x="19340" y="16393"/>
                    <a:pt x="19161" y="16424"/>
                    <a:pt x="18967" y="16424"/>
                  </a:cubicBezTo>
                  <a:cubicBezTo>
                    <a:pt x="17356" y="16424"/>
                    <a:pt x="14679" y="14273"/>
                    <a:pt x="12044" y="12036"/>
                  </a:cubicBezTo>
                  <a:cubicBezTo>
                    <a:pt x="10964" y="11117"/>
                    <a:pt x="9876" y="10162"/>
                    <a:pt x="8832" y="9243"/>
                  </a:cubicBezTo>
                  <a:cubicBezTo>
                    <a:pt x="5130" y="6005"/>
                    <a:pt x="1945" y="3204"/>
                    <a:pt x="36" y="2713"/>
                  </a:cubicBezTo>
                  <a:lnTo>
                    <a:pt x="0" y="2829"/>
                  </a:lnTo>
                  <a:cubicBezTo>
                    <a:pt x="1882" y="3320"/>
                    <a:pt x="5219" y="6246"/>
                    <a:pt x="8752" y="9341"/>
                  </a:cubicBezTo>
                  <a:cubicBezTo>
                    <a:pt x="9795" y="10260"/>
                    <a:pt x="10884" y="11206"/>
                    <a:pt x="11963" y="12125"/>
                  </a:cubicBezTo>
                  <a:cubicBezTo>
                    <a:pt x="15217" y="14888"/>
                    <a:pt x="17486" y="16551"/>
                    <a:pt x="18953" y="16551"/>
                  </a:cubicBezTo>
                  <a:cubicBezTo>
                    <a:pt x="19168" y="16551"/>
                    <a:pt x="19365" y="16515"/>
                    <a:pt x="19546" y="16443"/>
                  </a:cubicBezTo>
                  <a:cubicBezTo>
                    <a:pt x="20875" y="15898"/>
                    <a:pt x="20875" y="12723"/>
                    <a:pt x="20875" y="9368"/>
                  </a:cubicBezTo>
                  <a:cubicBezTo>
                    <a:pt x="20875" y="6166"/>
                    <a:pt x="20884" y="2856"/>
                    <a:pt x="22044" y="1759"/>
                  </a:cubicBezTo>
                  <a:cubicBezTo>
                    <a:pt x="23185" y="677"/>
                    <a:pt x="24765" y="124"/>
                    <a:pt x="26674" y="124"/>
                  </a:cubicBezTo>
                  <a:cubicBezTo>
                    <a:pt x="27332" y="124"/>
                    <a:pt x="28030" y="190"/>
                    <a:pt x="28762" y="322"/>
                  </a:cubicBezTo>
                  <a:cubicBezTo>
                    <a:pt x="31295" y="777"/>
                    <a:pt x="34141" y="2053"/>
                    <a:pt x="36559" y="3828"/>
                  </a:cubicBezTo>
                  <a:cubicBezTo>
                    <a:pt x="39030" y="5639"/>
                    <a:pt x="40689" y="7718"/>
                    <a:pt x="41099" y="9520"/>
                  </a:cubicBezTo>
                  <a:cubicBezTo>
                    <a:pt x="41697" y="12169"/>
                    <a:pt x="41501" y="14391"/>
                    <a:pt x="41322" y="16344"/>
                  </a:cubicBezTo>
                  <a:cubicBezTo>
                    <a:pt x="41144" y="18254"/>
                    <a:pt x="40992" y="19904"/>
                    <a:pt x="41742" y="21278"/>
                  </a:cubicBezTo>
                  <a:cubicBezTo>
                    <a:pt x="42866" y="23356"/>
                    <a:pt x="44356" y="24677"/>
                    <a:pt x="46283" y="25328"/>
                  </a:cubicBezTo>
                  <a:cubicBezTo>
                    <a:pt x="47175" y="25631"/>
                    <a:pt x="48165" y="25783"/>
                    <a:pt x="49253" y="25783"/>
                  </a:cubicBezTo>
                  <a:cubicBezTo>
                    <a:pt x="50663" y="25783"/>
                    <a:pt x="52242" y="25524"/>
                    <a:pt x="54017" y="25007"/>
                  </a:cubicBezTo>
                  <a:cubicBezTo>
                    <a:pt x="60601" y="23098"/>
                    <a:pt x="73893" y="9627"/>
                    <a:pt x="74018" y="9493"/>
                  </a:cubicBezTo>
                  <a:lnTo>
                    <a:pt x="73938" y="9404"/>
                  </a:lnTo>
                  <a:cubicBezTo>
                    <a:pt x="73804" y="9538"/>
                    <a:pt x="60538" y="22991"/>
                    <a:pt x="53981" y="24891"/>
                  </a:cubicBezTo>
                  <a:cubicBezTo>
                    <a:pt x="52213" y="25403"/>
                    <a:pt x="50630" y="25661"/>
                    <a:pt x="49218" y="25661"/>
                  </a:cubicBezTo>
                  <a:cubicBezTo>
                    <a:pt x="45859" y="25661"/>
                    <a:pt x="43469" y="24199"/>
                    <a:pt x="41849" y="21215"/>
                  </a:cubicBezTo>
                  <a:cubicBezTo>
                    <a:pt x="41117" y="19877"/>
                    <a:pt x="41260" y="18325"/>
                    <a:pt x="41438" y="16353"/>
                  </a:cubicBezTo>
                  <a:cubicBezTo>
                    <a:pt x="41617" y="14391"/>
                    <a:pt x="41822" y="12160"/>
                    <a:pt x="41215" y="9493"/>
                  </a:cubicBezTo>
                  <a:cubicBezTo>
                    <a:pt x="40359" y="5711"/>
                    <a:pt x="34319" y="1197"/>
                    <a:pt x="28788" y="197"/>
                  </a:cubicBezTo>
                  <a:cubicBezTo>
                    <a:pt x="28052" y="66"/>
                    <a:pt x="27351" y="1"/>
                    <a:pt x="2668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2" name="Google Shape;7092;p65"/>
            <p:cNvSpPr/>
            <p:nvPr/>
          </p:nvSpPr>
          <p:spPr>
            <a:xfrm>
              <a:off x="5274600" y="677100"/>
              <a:ext cx="1842675" cy="634725"/>
            </a:xfrm>
            <a:custGeom>
              <a:rect b="b" l="l" r="r" t="t"/>
              <a:pathLst>
                <a:path extrusionOk="0" h="25389" w="73707">
                  <a:moveTo>
                    <a:pt x="27317" y="1"/>
                  </a:moveTo>
                  <a:cubicBezTo>
                    <a:pt x="25284" y="1"/>
                    <a:pt x="23589" y="617"/>
                    <a:pt x="22366" y="1819"/>
                  </a:cubicBezTo>
                  <a:cubicBezTo>
                    <a:pt x="21162" y="2997"/>
                    <a:pt x="21090" y="6253"/>
                    <a:pt x="21019" y="9411"/>
                  </a:cubicBezTo>
                  <a:cubicBezTo>
                    <a:pt x="20939" y="12694"/>
                    <a:pt x="20867" y="15798"/>
                    <a:pt x="19592" y="16378"/>
                  </a:cubicBezTo>
                  <a:cubicBezTo>
                    <a:pt x="19386" y="16473"/>
                    <a:pt x="19156" y="16518"/>
                    <a:pt x="18904" y="16518"/>
                  </a:cubicBezTo>
                  <a:cubicBezTo>
                    <a:pt x="17394" y="16518"/>
                    <a:pt x="15066" y="14898"/>
                    <a:pt x="12116" y="12498"/>
                  </a:cubicBezTo>
                  <a:cubicBezTo>
                    <a:pt x="10831" y="11445"/>
                    <a:pt x="9555" y="10374"/>
                    <a:pt x="8333" y="9331"/>
                  </a:cubicBezTo>
                  <a:cubicBezTo>
                    <a:pt x="4845" y="6369"/>
                    <a:pt x="1839" y="3818"/>
                    <a:pt x="37" y="3309"/>
                  </a:cubicBezTo>
                  <a:lnTo>
                    <a:pt x="1" y="3425"/>
                  </a:lnTo>
                  <a:cubicBezTo>
                    <a:pt x="1776" y="3925"/>
                    <a:pt x="4774" y="6476"/>
                    <a:pt x="8253" y="9420"/>
                  </a:cubicBezTo>
                  <a:cubicBezTo>
                    <a:pt x="9484" y="10464"/>
                    <a:pt x="10751" y="11543"/>
                    <a:pt x="12035" y="12587"/>
                  </a:cubicBezTo>
                  <a:cubicBezTo>
                    <a:pt x="15079" y="15063"/>
                    <a:pt x="17352" y="16639"/>
                    <a:pt x="18892" y="16639"/>
                  </a:cubicBezTo>
                  <a:cubicBezTo>
                    <a:pt x="19166" y="16639"/>
                    <a:pt x="19417" y="16589"/>
                    <a:pt x="19645" y="16485"/>
                  </a:cubicBezTo>
                  <a:cubicBezTo>
                    <a:pt x="20992" y="15870"/>
                    <a:pt x="21064" y="12730"/>
                    <a:pt x="21135" y="9411"/>
                  </a:cubicBezTo>
                  <a:cubicBezTo>
                    <a:pt x="21206" y="6280"/>
                    <a:pt x="21287" y="3050"/>
                    <a:pt x="22446" y="1908"/>
                  </a:cubicBezTo>
                  <a:cubicBezTo>
                    <a:pt x="23657" y="726"/>
                    <a:pt x="25322" y="120"/>
                    <a:pt x="27327" y="120"/>
                  </a:cubicBezTo>
                  <a:cubicBezTo>
                    <a:pt x="27879" y="120"/>
                    <a:pt x="28456" y="166"/>
                    <a:pt x="29057" y="258"/>
                  </a:cubicBezTo>
                  <a:cubicBezTo>
                    <a:pt x="34463" y="1097"/>
                    <a:pt x="40520" y="5611"/>
                    <a:pt x="41288" y="9375"/>
                  </a:cubicBezTo>
                  <a:cubicBezTo>
                    <a:pt x="41805" y="11936"/>
                    <a:pt x="41609" y="14103"/>
                    <a:pt x="41421" y="16021"/>
                  </a:cubicBezTo>
                  <a:cubicBezTo>
                    <a:pt x="41243" y="17966"/>
                    <a:pt x="41091" y="19643"/>
                    <a:pt x="41823" y="21026"/>
                  </a:cubicBezTo>
                  <a:cubicBezTo>
                    <a:pt x="43375" y="23952"/>
                    <a:pt x="45703" y="25389"/>
                    <a:pt x="48986" y="25389"/>
                  </a:cubicBezTo>
                  <a:cubicBezTo>
                    <a:pt x="50458" y="25389"/>
                    <a:pt x="52109" y="25103"/>
                    <a:pt x="53973" y="24541"/>
                  </a:cubicBezTo>
                  <a:cubicBezTo>
                    <a:pt x="60468" y="22561"/>
                    <a:pt x="73573" y="9215"/>
                    <a:pt x="73707" y="9081"/>
                  </a:cubicBezTo>
                  <a:lnTo>
                    <a:pt x="73617" y="9001"/>
                  </a:lnTo>
                  <a:cubicBezTo>
                    <a:pt x="73484" y="9134"/>
                    <a:pt x="60405" y="22454"/>
                    <a:pt x="53938" y="24425"/>
                  </a:cubicBezTo>
                  <a:cubicBezTo>
                    <a:pt x="52090" y="24988"/>
                    <a:pt x="50449" y="25271"/>
                    <a:pt x="48999" y="25271"/>
                  </a:cubicBezTo>
                  <a:cubicBezTo>
                    <a:pt x="45757" y="25271"/>
                    <a:pt x="43464" y="23854"/>
                    <a:pt x="41930" y="20964"/>
                  </a:cubicBezTo>
                  <a:cubicBezTo>
                    <a:pt x="41216" y="19617"/>
                    <a:pt x="41368" y="17957"/>
                    <a:pt x="41546" y="16030"/>
                  </a:cubicBezTo>
                  <a:cubicBezTo>
                    <a:pt x="41725" y="14112"/>
                    <a:pt x="41930" y="11927"/>
                    <a:pt x="41403" y="9349"/>
                  </a:cubicBezTo>
                  <a:cubicBezTo>
                    <a:pt x="41029" y="7475"/>
                    <a:pt x="39378" y="5361"/>
                    <a:pt x="36881" y="3541"/>
                  </a:cubicBezTo>
                  <a:cubicBezTo>
                    <a:pt x="34454" y="1766"/>
                    <a:pt x="31608" y="535"/>
                    <a:pt x="29075" y="142"/>
                  </a:cubicBezTo>
                  <a:cubicBezTo>
                    <a:pt x="28465" y="48"/>
                    <a:pt x="27878" y="1"/>
                    <a:pt x="2731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3" name="Google Shape;7093;p65"/>
            <p:cNvSpPr/>
            <p:nvPr/>
          </p:nvSpPr>
          <p:spPr>
            <a:xfrm>
              <a:off x="5275275" y="673475"/>
              <a:ext cx="1834650" cy="625425"/>
            </a:xfrm>
            <a:custGeom>
              <a:rect b="b" l="l" r="r" t="t"/>
              <a:pathLst>
                <a:path extrusionOk="0" h="25017" w="73386">
                  <a:moveTo>
                    <a:pt x="27975" y="0"/>
                  </a:moveTo>
                  <a:cubicBezTo>
                    <a:pt x="25849" y="0"/>
                    <a:pt x="24064" y="679"/>
                    <a:pt x="22767" y="1991"/>
                  </a:cubicBezTo>
                  <a:cubicBezTo>
                    <a:pt x="21563" y="3195"/>
                    <a:pt x="21420" y="6380"/>
                    <a:pt x="21277" y="9458"/>
                  </a:cubicBezTo>
                  <a:cubicBezTo>
                    <a:pt x="21126" y="12714"/>
                    <a:pt x="20983" y="15792"/>
                    <a:pt x="19689" y="16443"/>
                  </a:cubicBezTo>
                  <a:cubicBezTo>
                    <a:pt x="19427" y="16574"/>
                    <a:pt x="19134" y="16636"/>
                    <a:pt x="18813" y="16636"/>
                  </a:cubicBezTo>
                  <a:cubicBezTo>
                    <a:pt x="17247" y="16636"/>
                    <a:pt x="14998" y="15162"/>
                    <a:pt x="12178" y="12964"/>
                  </a:cubicBezTo>
                  <a:cubicBezTo>
                    <a:pt x="10679" y="11795"/>
                    <a:pt x="9225" y="10609"/>
                    <a:pt x="7824" y="9449"/>
                  </a:cubicBezTo>
                  <a:cubicBezTo>
                    <a:pt x="4550" y="6764"/>
                    <a:pt x="1731" y="4435"/>
                    <a:pt x="36" y="3918"/>
                  </a:cubicBezTo>
                  <a:lnTo>
                    <a:pt x="1" y="4034"/>
                  </a:lnTo>
                  <a:cubicBezTo>
                    <a:pt x="1669" y="4542"/>
                    <a:pt x="4488" y="6862"/>
                    <a:pt x="7744" y="9547"/>
                  </a:cubicBezTo>
                  <a:cubicBezTo>
                    <a:pt x="9154" y="10698"/>
                    <a:pt x="10608" y="11893"/>
                    <a:pt x="12107" y="13062"/>
                  </a:cubicBezTo>
                  <a:cubicBezTo>
                    <a:pt x="14934" y="15271"/>
                    <a:pt x="17209" y="16757"/>
                    <a:pt x="18815" y="16757"/>
                  </a:cubicBezTo>
                  <a:cubicBezTo>
                    <a:pt x="19154" y="16757"/>
                    <a:pt x="19464" y="16690"/>
                    <a:pt x="19743" y="16550"/>
                  </a:cubicBezTo>
                  <a:cubicBezTo>
                    <a:pt x="21099" y="15863"/>
                    <a:pt x="21242" y="12759"/>
                    <a:pt x="21402" y="9467"/>
                  </a:cubicBezTo>
                  <a:cubicBezTo>
                    <a:pt x="21536" y="6407"/>
                    <a:pt x="21688" y="3249"/>
                    <a:pt x="22847" y="2080"/>
                  </a:cubicBezTo>
                  <a:cubicBezTo>
                    <a:pt x="24130" y="790"/>
                    <a:pt x="25882" y="128"/>
                    <a:pt x="27977" y="128"/>
                  </a:cubicBezTo>
                  <a:cubicBezTo>
                    <a:pt x="28417" y="128"/>
                    <a:pt x="28873" y="157"/>
                    <a:pt x="29342" y="216"/>
                  </a:cubicBezTo>
                  <a:cubicBezTo>
                    <a:pt x="34213" y="831"/>
                    <a:pt x="40707" y="4997"/>
                    <a:pt x="41475" y="9244"/>
                  </a:cubicBezTo>
                  <a:cubicBezTo>
                    <a:pt x="41921" y="11715"/>
                    <a:pt x="41715" y="13838"/>
                    <a:pt x="41537" y="15711"/>
                  </a:cubicBezTo>
                  <a:cubicBezTo>
                    <a:pt x="41350" y="17683"/>
                    <a:pt x="41180" y="19387"/>
                    <a:pt x="41903" y="20788"/>
                  </a:cubicBezTo>
                  <a:cubicBezTo>
                    <a:pt x="43375" y="23624"/>
                    <a:pt x="45605" y="25016"/>
                    <a:pt x="48772" y="25016"/>
                  </a:cubicBezTo>
                  <a:cubicBezTo>
                    <a:pt x="50280" y="25016"/>
                    <a:pt x="51993" y="24704"/>
                    <a:pt x="53928" y="24079"/>
                  </a:cubicBezTo>
                  <a:cubicBezTo>
                    <a:pt x="60334" y="22045"/>
                    <a:pt x="73251" y="8824"/>
                    <a:pt x="73385" y="8691"/>
                  </a:cubicBezTo>
                  <a:lnTo>
                    <a:pt x="73296" y="8601"/>
                  </a:lnTo>
                  <a:cubicBezTo>
                    <a:pt x="73171" y="8735"/>
                    <a:pt x="60262" y="21938"/>
                    <a:pt x="53893" y="23963"/>
                  </a:cubicBezTo>
                  <a:cubicBezTo>
                    <a:pt x="51965" y="24579"/>
                    <a:pt x="50266" y="24890"/>
                    <a:pt x="48778" y="24890"/>
                  </a:cubicBezTo>
                  <a:cubicBezTo>
                    <a:pt x="45652" y="24890"/>
                    <a:pt x="43454" y="23520"/>
                    <a:pt x="42010" y="20734"/>
                  </a:cubicBezTo>
                  <a:cubicBezTo>
                    <a:pt x="41305" y="19360"/>
                    <a:pt x="41466" y="17674"/>
                    <a:pt x="41653" y="15720"/>
                  </a:cubicBezTo>
                  <a:cubicBezTo>
                    <a:pt x="41840" y="13838"/>
                    <a:pt x="42046" y="11706"/>
                    <a:pt x="41591" y="9226"/>
                  </a:cubicBezTo>
                  <a:cubicBezTo>
                    <a:pt x="40823" y="4926"/>
                    <a:pt x="34266" y="715"/>
                    <a:pt x="29360" y="91"/>
                  </a:cubicBezTo>
                  <a:cubicBezTo>
                    <a:pt x="28884" y="30"/>
                    <a:pt x="28422" y="0"/>
                    <a:pt x="27975"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4" name="Google Shape;7094;p65"/>
            <p:cNvSpPr/>
            <p:nvPr/>
          </p:nvSpPr>
          <p:spPr>
            <a:xfrm>
              <a:off x="5275950" y="669775"/>
              <a:ext cx="1826600" cy="616175"/>
            </a:xfrm>
            <a:custGeom>
              <a:rect b="b" l="l" r="r" t="t"/>
              <a:pathLst>
                <a:path extrusionOk="0" h="24647" w="73064">
                  <a:moveTo>
                    <a:pt x="28612" y="0"/>
                  </a:moveTo>
                  <a:cubicBezTo>
                    <a:pt x="26403" y="0"/>
                    <a:pt x="24529" y="733"/>
                    <a:pt x="23159" y="2157"/>
                  </a:cubicBezTo>
                  <a:cubicBezTo>
                    <a:pt x="21973" y="3397"/>
                    <a:pt x="21750" y="6510"/>
                    <a:pt x="21536" y="9517"/>
                  </a:cubicBezTo>
                  <a:cubicBezTo>
                    <a:pt x="21313" y="12746"/>
                    <a:pt x="21099" y="15788"/>
                    <a:pt x="19778" y="16502"/>
                  </a:cubicBezTo>
                  <a:cubicBezTo>
                    <a:pt x="19460" y="16676"/>
                    <a:pt x="19102" y="16755"/>
                    <a:pt x="18711" y="16755"/>
                  </a:cubicBezTo>
                  <a:cubicBezTo>
                    <a:pt x="16979" y="16755"/>
                    <a:pt x="14608" y="15196"/>
                    <a:pt x="12249" y="13442"/>
                  </a:cubicBezTo>
                  <a:cubicBezTo>
                    <a:pt x="10518" y="12157"/>
                    <a:pt x="8886" y="10855"/>
                    <a:pt x="7307" y="9588"/>
                  </a:cubicBezTo>
                  <a:cubicBezTo>
                    <a:pt x="4256" y="7162"/>
                    <a:pt x="1624" y="5056"/>
                    <a:pt x="36" y="4539"/>
                  </a:cubicBezTo>
                  <a:lnTo>
                    <a:pt x="0" y="4655"/>
                  </a:lnTo>
                  <a:cubicBezTo>
                    <a:pt x="1562" y="5163"/>
                    <a:pt x="4193" y="7260"/>
                    <a:pt x="7226" y="9686"/>
                  </a:cubicBezTo>
                  <a:cubicBezTo>
                    <a:pt x="8814" y="10953"/>
                    <a:pt x="10447" y="12255"/>
                    <a:pt x="12178" y="13540"/>
                  </a:cubicBezTo>
                  <a:cubicBezTo>
                    <a:pt x="14548" y="15308"/>
                    <a:pt x="16941" y="16877"/>
                    <a:pt x="18717" y="16877"/>
                  </a:cubicBezTo>
                  <a:cubicBezTo>
                    <a:pt x="19127" y="16877"/>
                    <a:pt x="19504" y="16793"/>
                    <a:pt x="19841" y="16609"/>
                  </a:cubicBezTo>
                  <a:cubicBezTo>
                    <a:pt x="21215" y="15859"/>
                    <a:pt x="21429" y="12782"/>
                    <a:pt x="21661" y="9526"/>
                  </a:cubicBezTo>
                  <a:cubicBezTo>
                    <a:pt x="21875" y="6537"/>
                    <a:pt x="22089" y="3450"/>
                    <a:pt x="23249" y="2246"/>
                  </a:cubicBezTo>
                  <a:cubicBezTo>
                    <a:pt x="24593" y="847"/>
                    <a:pt x="26434" y="125"/>
                    <a:pt x="28607" y="125"/>
                  </a:cubicBezTo>
                  <a:cubicBezTo>
                    <a:pt x="28942" y="125"/>
                    <a:pt x="29286" y="142"/>
                    <a:pt x="29636" y="176"/>
                  </a:cubicBezTo>
                  <a:cubicBezTo>
                    <a:pt x="34489" y="649"/>
                    <a:pt x="40993" y="4878"/>
                    <a:pt x="41662" y="9124"/>
                  </a:cubicBezTo>
                  <a:cubicBezTo>
                    <a:pt x="42036" y="11488"/>
                    <a:pt x="41831" y="13567"/>
                    <a:pt x="41644" y="15396"/>
                  </a:cubicBezTo>
                  <a:cubicBezTo>
                    <a:pt x="41448" y="17403"/>
                    <a:pt x="41278" y="19142"/>
                    <a:pt x="41983" y="20552"/>
                  </a:cubicBezTo>
                  <a:cubicBezTo>
                    <a:pt x="43366" y="23291"/>
                    <a:pt x="45507" y="24647"/>
                    <a:pt x="48567" y="24647"/>
                  </a:cubicBezTo>
                  <a:cubicBezTo>
                    <a:pt x="50101" y="24647"/>
                    <a:pt x="51867" y="24308"/>
                    <a:pt x="53892" y="23630"/>
                  </a:cubicBezTo>
                  <a:cubicBezTo>
                    <a:pt x="60200" y="21524"/>
                    <a:pt x="72939" y="8428"/>
                    <a:pt x="73064" y="8294"/>
                  </a:cubicBezTo>
                  <a:lnTo>
                    <a:pt x="72975" y="8214"/>
                  </a:lnTo>
                  <a:cubicBezTo>
                    <a:pt x="72850" y="8348"/>
                    <a:pt x="60128" y="21426"/>
                    <a:pt x="53857" y="23514"/>
                  </a:cubicBezTo>
                  <a:cubicBezTo>
                    <a:pt x="51852" y="24183"/>
                    <a:pt x="50099" y="24520"/>
                    <a:pt x="48577" y="24520"/>
                  </a:cubicBezTo>
                  <a:cubicBezTo>
                    <a:pt x="45558" y="24520"/>
                    <a:pt x="43452" y="23192"/>
                    <a:pt x="42099" y="20498"/>
                  </a:cubicBezTo>
                  <a:cubicBezTo>
                    <a:pt x="41403" y="19116"/>
                    <a:pt x="41573" y="17394"/>
                    <a:pt x="41769" y="15405"/>
                  </a:cubicBezTo>
                  <a:cubicBezTo>
                    <a:pt x="41947" y="13576"/>
                    <a:pt x="42161" y="11488"/>
                    <a:pt x="41778" y="9106"/>
                  </a:cubicBezTo>
                  <a:cubicBezTo>
                    <a:pt x="41474" y="7144"/>
                    <a:pt x="39869" y="4985"/>
                    <a:pt x="37380" y="3183"/>
                  </a:cubicBezTo>
                  <a:cubicBezTo>
                    <a:pt x="35007" y="1470"/>
                    <a:pt x="32116" y="292"/>
                    <a:pt x="29645" y="51"/>
                  </a:cubicBezTo>
                  <a:cubicBezTo>
                    <a:pt x="29293" y="17"/>
                    <a:pt x="28948" y="0"/>
                    <a:pt x="2861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5" name="Google Shape;7095;p65"/>
            <p:cNvSpPr/>
            <p:nvPr/>
          </p:nvSpPr>
          <p:spPr>
            <a:xfrm>
              <a:off x="5276625" y="665750"/>
              <a:ext cx="1818575" cy="607275"/>
            </a:xfrm>
            <a:custGeom>
              <a:rect b="b" l="l" r="r" t="t"/>
              <a:pathLst>
                <a:path extrusionOk="0" h="24291" w="72743">
                  <a:moveTo>
                    <a:pt x="29234" y="1"/>
                  </a:moveTo>
                  <a:cubicBezTo>
                    <a:pt x="26955" y="1"/>
                    <a:pt x="25004" y="804"/>
                    <a:pt x="23561" y="2345"/>
                  </a:cubicBezTo>
                  <a:cubicBezTo>
                    <a:pt x="22374" y="3611"/>
                    <a:pt x="22089" y="6653"/>
                    <a:pt x="21803" y="9588"/>
                  </a:cubicBezTo>
                  <a:cubicBezTo>
                    <a:pt x="21518" y="12639"/>
                    <a:pt x="21214" y="15797"/>
                    <a:pt x="19876" y="16583"/>
                  </a:cubicBezTo>
                  <a:cubicBezTo>
                    <a:pt x="19492" y="16809"/>
                    <a:pt x="19057" y="16909"/>
                    <a:pt x="18586" y="16909"/>
                  </a:cubicBezTo>
                  <a:cubicBezTo>
                    <a:pt x="16789" y="16909"/>
                    <a:pt x="14454" y="15452"/>
                    <a:pt x="12320" y="13933"/>
                  </a:cubicBezTo>
                  <a:cubicBezTo>
                    <a:pt x="10349" y="12532"/>
                    <a:pt x="8448" y="11060"/>
                    <a:pt x="6780" y="9767"/>
                  </a:cubicBezTo>
                  <a:cubicBezTo>
                    <a:pt x="3836" y="7483"/>
                    <a:pt x="1517" y="5681"/>
                    <a:pt x="36" y="5164"/>
                  </a:cubicBezTo>
                  <a:lnTo>
                    <a:pt x="0" y="5280"/>
                  </a:lnTo>
                  <a:cubicBezTo>
                    <a:pt x="1463" y="5788"/>
                    <a:pt x="3890" y="7679"/>
                    <a:pt x="6700" y="9856"/>
                  </a:cubicBezTo>
                  <a:cubicBezTo>
                    <a:pt x="8377" y="11159"/>
                    <a:pt x="10277" y="12631"/>
                    <a:pt x="12249" y="14031"/>
                  </a:cubicBezTo>
                  <a:cubicBezTo>
                    <a:pt x="14402" y="15565"/>
                    <a:pt x="16755" y="17032"/>
                    <a:pt x="18590" y="17032"/>
                  </a:cubicBezTo>
                  <a:cubicBezTo>
                    <a:pt x="19081" y="17032"/>
                    <a:pt x="19535" y="16927"/>
                    <a:pt x="19939" y="16690"/>
                  </a:cubicBezTo>
                  <a:cubicBezTo>
                    <a:pt x="21330" y="15869"/>
                    <a:pt x="21625" y="12827"/>
                    <a:pt x="21928" y="9597"/>
                  </a:cubicBezTo>
                  <a:cubicBezTo>
                    <a:pt x="22205" y="6680"/>
                    <a:pt x="22490" y="3665"/>
                    <a:pt x="23650" y="2425"/>
                  </a:cubicBezTo>
                  <a:cubicBezTo>
                    <a:pt x="25067" y="910"/>
                    <a:pt x="26984" y="116"/>
                    <a:pt x="29228" y="116"/>
                  </a:cubicBezTo>
                  <a:cubicBezTo>
                    <a:pt x="29456" y="116"/>
                    <a:pt x="29687" y="125"/>
                    <a:pt x="29921" y="141"/>
                  </a:cubicBezTo>
                  <a:cubicBezTo>
                    <a:pt x="34801" y="480"/>
                    <a:pt x="41260" y="4637"/>
                    <a:pt x="41849" y="9009"/>
                  </a:cubicBezTo>
                  <a:cubicBezTo>
                    <a:pt x="42152" y="11283"/>
                    <a:pt x="41947" y="13309"/>
                    <a:pt x="41760" y="15093"/>
                  </a:cubicBezTo>
                  <a:cubicBezTo>
                    <a:pt x="41554" y="17136"/>
                    <a:pt x="41376" y="18902"/>
                    <a:pt x="42072" y="20329"/>
                  </a:cubicBezTo>
                  <a:cubicBezTo>
                    <a:pt x="43365" y="22979"/>
                    <a:pt x="45408" y="24290"/>
                    <a:pt x="48361" y="24290"/>
                  </a:cubicBezTo>
                  <a:cubicBezTo>
                    <a:pt x="49931" y="24290"/>
                    <a:pt x="51751" y="23925"/>
                    <a:pt x="53848" y="23193"/>
                  </a:cubicBezTo>
                  <a:cubicBezTo>
                    <a:pt x="60057" y="21025"/>
                    <a:pt x="72618" y="8054"/>
                    <a:pt x="72742" y="7920"/>
                  </a:cubicBezTo>
                  <a:lnTo>
                    <a:pt x="72662" y="7840"/>
                  </a:lnTo>
                  <a:cubicBezTo>
                    <a:pt x="72528" y="7965"/>
                    <a:pt x="59994" y="20927"/>
                    <a:pt x="53812" y="23077"/>
                  </a:cubicBezTo>
                  <a:cubicBezTo>
                    <a:pt x="51730" y="23800"/>
                    <a:pt x="49925" y="24165"/>
                    <a:pt x="48375" y="24165"/>
                  </a:cubicBezTo>
                  <a:cubicBezTo>
                    <a:pt x="45467" y="24165"/>
                    <a:pt x="43453" y="22882"/>
                    <a:pt x="42179" y="20276"/>
                  </a:cubicBezTo>
                  <a:cubicBezTo>
                    <a:pt x="41501" y="18875"/>
                    <a:pt x="41679" y="17127"/>
                    <a:pt x="41885" y="15102"/>
                  </a:cubicBezTo>
                  <a:cubicBezTo>
                    <a:pt x="42072" y="13309"/>
                    <a:pt x="42277" y="11283"/>
                    <a:pt x="41965" y="8991"/>
                  </a:cubicBezTo>
                  <a:cubicBezTo>
                    <a:pt x="41376" y="4566"/>
                    <a:pt x="34855" y="364"/>
                    <a:pt x="29930" y="25"/>
                  </a:cubicBezTo>
                  <a:cubicBezTo>
                    <a:pt x="29695" y="9"/>
                    <a:pt x="29463" y="1"/>
                    <a:pt x="29234"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6" name="Google Shape;7096;p65"/>
            <p:cNvSpPr/>
            <p:nvPr/>
          </p:nvSpPr>
          <p:spPr>
            <a:xfrm>
              <a:off x="5277275" y="661300"/>
              <a:ext cx="1810775" cy="599000"/>
            </a:xfrm>
            <a:custGeom>
              <a:rect b="b" l="l" r="r" t="t"/>
              <a:pathLst>
                <a:path extrusionOk="0" h="23960" w="72431">
                  <a:moveTo>
                    <a:pt x="29882" y="1"/>
                  </a:moveTo>
                  <a:cubicBezTo>
                    <a:pt x="28161" y="1"/>
                    <a:pt x="25851" y="469"/>
                    <a:pt x="23963" y="2540"/>
                  </a:cubicBezTo>
                  <a:cubicBezTo>
                    <a:pt x="22785" y="3843"/>
                    <a:pt x="22420" y="6805"/>
                    <a:pt x="22081" y="9677"/>
                  </a:cubicBezTo>
                  <a:cubicBezTo>
                    <a:pt x="21715" y="12701"/>
                    <a:pt x="21331" y="15824"/>
                    <a:pt x="19975" y="16680"/>
                  </a:cubicBezTo>
                  <a:cubicBezTo>
                    <a:pt x="19532" y="16957"/>
                    <a:pt x="19022" y="17098"/>
                    <a:pt x="18434" y="17098"/>
                  </a:cubicBezTo>
                  <a:cubicBezTo>
                    <a:pt x="16975" y="17098"/>
                    <a:pt x="15028" y="16234"/>
                    <a:pt x="12383" y="14441"/>
                  </a:cubicBezTo>
                  <a:cubicBezTo>
                    <a:pt x="10153" y="12924"/>
                    <a:pt x="8075" y="11354"/>
                    <a:pt x="6237" y="9963"/>
                  </a:cubicBezTo>
                  <a:cubicBezTo>
                    <a:pt x="3543" y="7929"/>
                    <a:pt x="1410" y="6323"/>
                    <a:pt x="46" y="5806"/>
                  </a:cubicBezTo>
                  <a:lnTo>
                    <a:pt x="1" y="5922"/>
                  </a:lnTo>
                  <a:cubicBezTo>
                    <a:pt x="1357" y="6430"/>
                    <a:pt x="3480" y="8036"/>
                    <a:pt x="6165" y="10061"/>
                  </a:cubicBezTo>
                  <a:cubicBezTo>
                    <a:pt x="8003" y="11453"/>
                    <a:pt x="10082" y="13032"/>
                    <a:pt x="12321" y="14539"/>
                  </a:cubicBezTo>
                  <a:cubicBezTo>
                    <a:pt x="15006" y="16361"/>
                    <a:pt x="16947" y="17234"/>
                    <a:pt x="18422" y="17234"/>
                  </a:cubicBezTo>
                  <a:cubicBezTo>
                    <a:pt x="19034" y="17234"/>
                    <a:pt x="19566" y="17083"/>
                    <a:pt x="20038" y="16787"/>
                  </a:cubicBezTo>
                  <a:cubicBezTo>
                    <a:pt x="21447" y="15895"/>
                    <a:pt x="21813" y="12880"/>
                    <a:pt x="22197" y="9686"/>
                  </a:cubicBezTo>
                  <a:cubicBezTo>
                    <a:pt x="22544" y="6840"/>
                    <a:pt x="22901" y="3896"/>
                    <a:pt x="24052" y="2630"/>
                  </a:cubicBezTo>
                  <a:cubicBezTo>
                    <a:pt x="25900" y="599"/>
                    <a:pt x="28157" y="124"/>
                    <a:pt x="29841" y="124"/>
                  </a:cubicBezTo>
                  <a:cubicBezTo>
                    <a:pt x="29970" y="124"/>
                    <a:pt x="30095" y="127"/>
                    <a:pt x="30217" y="132"/>
                  </a:cubicBezTo>
                  <a:cubicBezTo>
                    <a:pt x="32634" y="221"/>
                    <a:pt x="35471" y="1283"/>
                    <a:pt x="37817" y="2969"/>
                  </a:cubicBezTo>
                  <a:cubicBezTo>
                    <a:pt x="40271" y="4735"/>
                    <a:pt x="41805" y="6894"/>
                    <a:pt x="42037" y="8910"/>
                  </a:cubicBezTo>
                  <a:cubicBezTo>
                    <a:pt x="42278" y="11087"/>
                    <a:pt x="42073" y="13058"/>
                    <a:pt x="41885" y="14798"/>
                  </a:cubicBezTo>
                  <a:cubicBezTo>
                    <a:pt x="41662" y="16885"/>
                    <a:pt x="41466" y="18679"/>
                    <a:pt x="42153" y="20124"/>
                  </a:cubicBezTo>
                  <a:cubicBezTo>
                    <a:pt x="43366" y="22693"/>
                    <a:pt x="45329" y="23960"/>
                    <a:pt x="48166" y="23960"/>
                  </a:cubicBezTo>
                  <a:cubicBezTo>
                    <a:pt x="49763" y="23960"/>
                    <a:pt x="51636" y="23558"/>
                    <a:pt x="53813" y="22764"/>
                  </a:cubicBezTo>
                  <a:cubicBezTo>
                    <a:pt x="59924" y="20552"/>
                    <a:pt x="72306" y="7688"/>
                    <a:pt x="72431" y="7563"/>
                  </a:cubicBezTo>
                  <a:lnTo>
                    <a:pt x="72342" y="7474"/>
                  </a:lnTo>
                  <a:cubicBezTo>
                    <a:pt x="72217" y="7608"/>
                    <a:pt x="59861" y="20445"/>
                    <a:pt x="53768" y="22657"/>
                  </a:cubicBezTo>
                  <a:cubicBezTo>
                    <a:pt x="51613" y="23438"/>
                    <a:pt x="49760" y="23831"/>
                    <a:pt x="48184" y="23831"/>
                  </a:cubicBezTo>
                  <a:cubicBezTo>
                    <a:pt x="45381" y="23831"/>
                    <a:pt x="43453" y="22588"/>
                    <a:pt x="42260" y="20070"/>
                  </a:cubicBezTo>
                  <a:cubicBezTo>
                    <a:pt x="41591" y="18661"/>
                    <a:pt x="41787" y="16876"/>
                    <a:pt x="42010" y="14816"/>
                  </a:cubicBezTo>
                  <a:cubicBezTo>
                    <a:pt x="42198" y="13067"/>
                    <a:pt x="42403" y="11087"/>
                    <a:pt x="42162" y="8901"/>
                  </a:cubicBezTo>
                  <a:cubicBezTo>
                    <a:pt x="41930" y="6849"/>
                    <a:pt x="40369" y="4655"/>
                    <a:pt x="37889" y="2871"/>
                  </a:cubicBezTo>
                  <a:cubicBezTo>
                    <a:pt x="35525" y="1176"/>
                    <a:pt x="32661" y="105"/>
                    <a:pt x="30225" y="7"/>
                  </a:cubicBezTo>
                  <a:cubicBezTo>
                    <a:pt x="30114" y="3"/>
                    <a:pt x="30000" y="1"/>
                    <a:pt x="29882"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7" name="Google Shape;7097;p65"/>
            <p:cNvSpPr/>
            <p:nvPr/>
          </p:nvSpPr>
          <p:spPr>
            <a:xfrm>
              <a:off x="5277950" y="656775"/>
              <a:ext cx="1802750" cy="590825"/>
            </a:xfrm>
            <a:custGeom>
              <a:rect b="b" l="l" r="r" t="t"/>
              <a:pathLst>
                <a:path extrusionOk="0" h="23633" w="72110">
                  <a:moveTo>
                    <a:pt x="30421" y="0"/>
                  </a:moveTo>
                  <a:cubicBezTo>
                    <a:pt x="28747" y="0"/>
                    <a:pt x="26362" y="496"/>
                    <a:pt x="24364" y="2748"/>
                  </a:cubicBezTo>
                  <a:cubicBezTo>
                    <a:pt x="23187" y="4069"/>
                    <a:pt x="22758" y="6968"/>
                    <a:pt x="22348" y="9760"/>
                  </a:cubicBezTo>
                  <a:cubicBezTo>
                    <a:pt x="21911" y="12758"/>
                    <a:pt x="21456" y="15853"/>
                    <a:pt x="20064" y="16781"/>
                  </a:cubicBezTo>
                  <a:cubicBezTo>
                    <a:pt x="19535" y="17131"/>
                    <a:pt x="18930" y="17308"/>
                    <a:pt x="18232" y="17308"/>
                  </a:cubicBezTo>
                  <a:cubicBezTo>
                    <a:pt x="16775" y="17308"/>
                    <a:pt x="14908" y="16538"/>
                    <a:pt x="12455" y="14952"/>
                  </a:cubicBezTo>
                  <a:cubicBezTo>
                    <a:pt x="9948" y="13329"/>
                    <a:pt x="7691" y="11660"/>
                    <a:pt x="5692" y="10188"/>
                  </a:cubicBezTo>
                  <a:cubicBezTo>
                    <a:pt x="3239" y="8386"/>
                    <a:pt x="1312" y="6959"/>
                    <a:pt x="45" y="6459"/>
                  </a:cubicBezTo>
                  <a:lnTo>
                    <a:pt x="1" y="6575"/>
                  </a:lnTo>
                  <a:cubicBezTo>
                    <a:pt x="1250" y="7075"/>
                    <a:pt x="3177" y="8493"/>
                    <a:pt x="5621" y="10286"/>
                  </a:cubicBezTo>
                  <a:cubicBezTo>
                    <a:pt x="7619" y="11758"/>
                    <a:pt x="9876" y="13427"/>
                    <a:pt x="12383" y="15050"/>
                  </a:cubicBezTo>
                  <a:cubicBezTo>
                    <a:pt x="14860" y="16651"/>
                    <a:pt x="16752" y="17430"/>
                    <a:pt x="18235" y="17430"/>
                  </a:cubicBezTo>
                  <a:cubicBezTo>
                    <a:pt x="18959" y="17430"/>
                    <a:pt x="19586" y="17245"/>
                    <a:pt x="20136" y="16879"/>
                  </a:cubicBezTo>
                  <a:cubicBezTo>
                    <a:pt x="21563" y="15925"/>
                    <a:pt x="22009" y="12945"/>
                    <a:pt x="22473" y="9778"/>
                  </a:cubicBezTo>
                  <a:cubicBezTo>
                    <a:pt x="22883" y="7004"/>
                    <a:pt x="23303" y="4131"/>
                    <a:pt x="24453" y="2829"/>
                  </a:cubicBezTo>
                  <a:cubicBezTo>
                    <a:pt x="26434" y="598"/>
                    <a:pt x="28789" y="117"/>
                    <a:pt x="30439" y="117"/>
                  </a:cubicBezTo>
                  <a:lnTo>
                    <a:pt x="30511" y="117"/>
                  </a:lnTo>
                  <a:cubicBezTo>
                    <a:pt x="35328" y="161"/>
                    <a:pt x="41814" y="4256"/>
                    <a:pt x="42224" y="8814"/>
                  </a:cubicBezTo>
                  <a:cubicBezTo>
                    <a:pt x="42411" y="10902"/>
                    <a:pt x="42197" y="12811"/>
                    <a:pt x="42010" y="14506"/>
                  </a:cubicBezTo>
                  <a:cubicBezTo>
                    <a:pt x="41769" y="16629"/>
                    <a:pt x="41564" y="18458"/>
                    <a:pt x="42233" y="19921"/>
                  </a:cubicBezTo>
                  <a:cubicBezTo>
                    <a:pt x="43375" y="22401"/>
                    <a:pt x="45239" y="23632"/>
                    <a:pt x="47978" y="23632"/>
                  </a:cubicBezTo>
                  <a:cubicBezTo>
                    <a:pt x="49593" y="23632"/>
                    <a:pt x="51520" y="23195"/>
                    <a:pt x="53768" y="22348"/>
                  </a:cubicBezTo>
                  <a:cubicBezTo>
                    <a:pt x="59790" y="20073"/>
                    <a:pt x="71985" y="7334"/>
                    <a:pt x="72110" y="7200"/>
                  </a:cubicBezTo>
                  <a:lnTo>
                    <a:pt x="72020" y="7120"/>
                  </a:lnTo>
                  <a:cubicBezTo>
                    <a:pt x="71895" y="7244"/>
                    <a:pt x="59718" y="19966"/>
                    <a:pt x="53723" y="22232"/>
                  </a:cubicBezTo>
                  <a:cubicBezTo>
                    <a:pt x="51489" y="23077"/>
                    <a:pt x="49585" y="23503"/>
                    <a:pt x="47984" y="23503"/>
                  </a:cubicBezTo>
                  <a:cubicBezTo>
                    <a:pt x="45296" y="23503"/>
                    <a:pt x="43462" y="22303"/>
                    <a:pt x="42349" y="19877"/>
                  </a:cubicBezTo>
                  <a:cubicBezTo>
                    <a:pt x="41689" y="18440"/>
                    <a:pt x="41894" y="16620"/>
                    <a:pt x="42126" y="14515"/>
                  </a:cubicBezTo>
                  <a:cubicBezTo>
                    <a:pt x="42322" y="12820"/>
                    <a:pt x="42536" y="10902"/>
                    <a:pt x="42349" y="8806"/>
                  </a:cubicBezTo>
                  <a:cubicBezTo>
                    <a:pt x="41930" y="4193"/>
                    <a:pt x="35373" y="36"/>
                    <a:pt x="30511" y="1"/>
                  </a:cubicBezTo>
                  <a:cubicBezTo>
                    <a:pt x="30481" y="0"/>
                    <a:pt x="30451" y="0"/>
                    <a:pt x="304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8" name="Google Shape;7098;p65"/>
            <p:cNvSpPr/>
            <p:nvPr/>
          </p:nvSpPr>
          <p:spPr>
            <a:xfrm>
              <a:off x="5278625" y="651825"/>
              <a:ext cx="1794725" cy="583050"/>
            </a:xfrm>
            <a:custGeom>
              <a:rect b="b" l="l" r="r" t="t"/>
              <a:pathLst>
                <a:path extrusionOk="0" h="23322" w="71789">
                  <a:moveTo>
                    <a:pt x="30988" y="0"/>
                  </a:moveTo>
                  <a:cubicBezTo>
                    <a:pt x="30924" y="0"/>
                    <a:pt x="30860" y="1"/>
                    <a:pt x="30796" y="2"/>
                  </a:cubicBezTo>
                  <a:cubicBezTo>
                    <a:pt x="29172" y="47"/>
                    <a:pt x="26817" y="591"/>
                    <a:pt x="24765" y="2964"/>
                  </a:cubicBezTo>
                  <a:cubicBezTo>
                    <a:pt x="23597" y="4320"/>
                    <a:pt x="23106" y="7139"/>
                    <a:pt x="22624" y="9869"/>
                  </a:cubicBezTo>
                  <a:cubicBezTo>
                    <a:pt x="22107" y="12831"/>
                    <a:pt x="21572" y="15900"/>
                    <a:pt x="20162" y="16890"/>
                  </a:cubicBezTo>
                  <a:cubicBezTo>
                    <a:pt x="19547" y="17321"/>
                    <a:pt x="18838" y="17539"/>
                    <a:pt x="18017" y="17539"/>
                  </a:cubicBezTo>
                  <a:cubicBezTo>
                    <a:pt x="16565" y="17539"/>
                    <a:pt x="14763" y="16857"/>
                    <a:pt x="12517" y="15471"/>
                  </a:cubicBezTo>
                  <a:cubicBezTo>
                    <a:pt x="9724" y="13750"/>
                    <a:pt x="7182" y="11921"/>
                    <a:pt x="5139" y="10449"/>
                  </a:cubicBezTo>
                  <a:cubicBezTo>
                    <a:pt x="2944" y="8870"/>
                    <a:pt x="1205" y="7612"/>
                    <a:pt x="45" y="7121"/>
                  </a:cubicBezTo>
                  <a:lnTo>
                    <a:pt x="0" y="7237"/>
                  </a:lnTo>
                  <a:cubicBezTo>
                    <a:pt x="1142" y="7719"/>
                    <a:pt x="2873" y="8968"/>
                    <a:pt x="5068" y="10547"/>
                  </a:cubicBezTo>
                  <a:cubicBezTo>
                    <a:pt x="7111" y="12019"/>
                    <a:pt x="9653" y="13857"/>
                    <a:pt x="12454" y="15578"/>
                  </a:cubicBezTo>
                  <a:cubicBezTo>
                    <a:pt x="14721" y="16976"/>
                    <a:pt x="16547" y="17664"/>
                    <a:pt x="18025" y="17664"/>
                  </a:cubicBezTo>
                  <a:cubicBezTo>
                    <a:pt x="18868" y="17664"/>
                    <a:pt x="19598" y="17441"/>
                    <a:pt x="20233" y="16997"/>
                  </a:cubicBezTo>
                  <a:cubicBezTo>
                    <a:pt x="21688" y="15971"/>
                    <a:pt x="22205" y="13018"/>
                    <a:pt x="22749" y="9887"/>
                  </a:cubicBezTo>
                  <a:cubicBezTo>
                    <a:pt x="23222" y="7175"/>
                    <a:pt x="23704" y="4374"/>
                    <a:pt x="24855" y="3044"/>
                  </a:cubicBezTo>
                  <a:cubicBezTo>
                    <a:pt x="26880" y="707"/>
                    <a:pt x="29199" y="163"/>
                    <a:pt x="30796" y="127"/>
                  </a:cubicBezTo>
                  <a:cubicBezTo>
                    <a:pt x="30869" y="125"/>
                    <a:pt x="30943" y="124"/>
                    <a:pt x="31016" y="124"/>
                  </a:cubicBezTo>
                  <a:cubicBezTo>
                    <a:pt x="33359" y="124"/>
                    <a:pt x="36077" y="1079"/>
                    <a:pt x="38343" y="2688"/>
                  </a:cubicBezTo>
                  <a:cubicBezTo>
                    <a:pt x="40779" y="4436"/>
                    <a:pt x="42268" y="6640"/>
                    <a:pt x="42411" y="8745"/>
                  </a:cubicBezTo>
                  <a:cubicBezTo>
                    <a:pt x="42545" y="10725"/>
                    <a:pt x="42331" y="12581"/>
                    <a:pt x="42135" y="14222"/>
                  </a:cubicBezTo>
                  <a:cubicBezTo>
                    <a:pt x="41885" y="16390"/>
                    <a:pt x="41662" y="18255"/>
                    <a:pt x="42322" y="19736"/>
                  </a:cubicBezTo>
                  <a:cubicBezTo>
                    <a:pt x="43384" y="22135"/>
                    <a:pt x="45168" y="23322"/>
                    <a:pt x="47799" y="23322"/>
                  </a:cubicBezTo>
                  <a:cubicBezTo>
                    <a:pt x="49432" y="23322"/>
                    <a:pt x="51404" y="22858"/>
                    <a:pt x="53732" y="21948"/>
                  </a:cubicBezTo>
                  <a:cubicBezTo>
                    <a:pt x="59656" y="19611"/>
                    <a:pt x="71672" y="6987"/>
                    <a:pt x="71788" y="6863"/>
                  </a:cubicBezTo>
                  <a:lnTo>
                    <a:pt x="71699" y="6773"/>
                  </a:lnTo>
                  <a:cubicBezTo>
                    <a:pt x="71583" y="6907"/>
                    <a:pt x="59584" y="19513"/>
                    <a:pt x="53687" y="21832"/>
                  </a:cubicBezTo>
                  <a:cubicBezTo>
                    <a:pt x="51379" y="22740"/>
                    <a:pt x="49429" y="23197"/>
                    <a:pt x="47807" y="23197"/>
                  </a:cubicBezTo>
                  <a:cubicBezTo>
                    <a:pt x="45222" y="23197"/>
                    <a:pt x="43470" y="22037"/>
                    <a:pt x="42429" y="19691"/>
                  </a:cubicBezTo>
                  <a:cubicBezTo>
                    <a:pt x="41787" y="18237"/>
                    <a:pt x="42001" y="16381"/>
                    <a:pt x="42259" y="14231"/>
                  </a:cubicBezTo>
                  <a:cubicBezTo>
                    <a:pt x="42447" y="12590"/>
                    <a:pt x="42670" y="10725"/>
                    <a:pt x="42536" y="8736"/>
                  </a:cubicBezTo>
                  <a:cubicBezTo>
                    <a:pt x="42384" y="6595"/>
                    <a:pt x="40886" y="4356"/>
                    <a:pt x="38406" y="2589"/>
                  </a:cubicBezTo>
                  <a:cubicBezTo>
                    <a:pt x="36113" y="957"/>
                    <a:pt x="33355" y="0"/>
                    <a:pt x="309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9" name="Google Shape;7099;p65"/>
            <p:cNvSpPr/>
            <p:nvPr/>
          </p:nvSpPr>
          <p:spPr>
            <a:xfrm>
              <a:off x="5279300" y="646825"/>
              <a:ext cx="1786675" cy="575575"/>
            </a:xfrm>
            <a:custGeom>
              <a:rect b="b" l="l" r="r" t="t"/>
              <a:pathLst>
                <a:path extrusionOk="0" h="23023" w="71467">
                  <a:moveTo>
                    <a:pt x="31577" y="0"/>
                  </a:moveTo>
                  <a:cubicBezTo>
                    <a:pt x="31410" y="0"/>
                    <a:pt x="31245" y="5"/>
                    <a:pt x="31081" y="15"/>
                  </a:cubicBezTo>
                  <a:cubicBezTo>
                    <a:pt x="28878" y="140"/>
                    <a:pt x="26781" y="1273"/>
                    <a:pt x="25167" y="3191"/>
                  </a:cubicBezTo>
                  <a:cubicBezTo>
                    <a:pt x="23998" y="4574"/>
                    <a:pt x="23445" y="7312"/>
                    <a:pt x="22910" y="9971"/>
                  </a:cubicBezTo>
                  <a:cubicBezTo>
                    <a:pt x="22312" y="12915"/>
                    <a:pt x="21696" y="15948"/>
                    <a:pt x="20260" y="17009"/>
                  </a:cubicBezTo>
                  <a:cubicBezTo>
                    <a:pt x="19538" y="17542"/>
                    <a:pt x="18715" y="17809"/>
                    <a:pt x="17766" y="17809"/>
                  </a:cubicBezTo>
                  <a:cubicBezTo>
                    <a:pt x="16347" y="17809"/>
                    <a:pt x="14647" y="17210"/>
                    <a:pt x="12588" y="16001"/>
                  </a:cubicBezTo>
                  <a:cubicBezTo>
                    <a:pt x="9474" y="14181"/>
                    <a:pt x="6762" y="12272"/>
                    <a:pt x="4586" y="10729"/>
                  </a:cubicBezTo>
                  <a:cubicBezTo>
                    <a:pt x="2641" y="9355"/>
                    <a:pt x="1098" y="8267"/>
                    <a:pt x="45" y="7794"/>
                  </a:cubicBezTo>
                  <a:lnTo>
                    <a:pt x="0" y="7901"/>
                  </a:lnTo>
                  <a:cubicBezTo>
                    <a:pt x="1035" y="8374"/>
                    <a:pt x="2570" y="9453"/>
                    <a:pt x="4514" y="10827"/>
                  </a:cubicBezTo>
                  <a:cubicBezTo>
                    <a:pt x="6700" y="12371"/>
                    <a:pt x="9412" y="14289"/>
                    <a:pt x="12525" y="16108"/>
                  </a:cubicBezTo>
                  <a:cubicBezTo>
                    <a:pt x="14607" y="17327"/>
                    <a:pt x="16329" y="17930"/>
                    <a:pt x="17770" y="17930"/>
                  </a:cubicBezTo>
                  <a:cubicBezTo>
                    <a:pt x="18744" y="17930"/>
                    <a:pt x="19590" y="17655"/>
                    <a:pt x="20331" y="17108"/>
                  </a:cubicBezTo>
                  <a:cubicBezTo>
                    <a:pt x="21803" y="16019"/>
                    <a:pt x="22428" y="12959"/>
                    <a:pt x="23025" y="9998"/>
                  </a:cubicBezTo>
                  <a:cubicBezTo>
                    <a:pt x="23561" y="7357"/>
                    <a:pt x="24114" y="4627"/>
                    <a:pt x="25256" y="3271"/>
                  </a:cubicBezTo>
                  <a:cubicBezTo>
                    <a:pt x="26853" y="1380"/>
                    <a:pt x="28922" y="265"/>
                    <a:pt x="31090" y="140"/>
                  </a:cubicBezTo>
                  <a:cubicBezTo>
                    <a:pt x="31253" y="130"/>
                    <a:pt x="31419" y="125"/>
                    <a:pt x="31585" y="125"/>
                  </a:cubicBezTo>
                  <a:cubicBezTo>
                    <a:pt x="34300" y="125"/>
                    <a:pt x="37450" y="1409"/>
                    <a:pt x="39752" y="3476"/>
                  </a:cubicBezTo>
                  <a:cubicBezTo>
                    <a:pt x="41501" y="5055"/>
                    <a:pt x="42518" y="6902"/>
                    <a:pt x="42598" y="8668"/>
                  </a:cubicBezTo>
                  <a:cubicBezTo>
                    <a:pt x="42687" y="10551"/>
                    <a:pt x="42464" y="12353"/>
                    <a:pt x="42268" y="13932"/>
                  </a:cubicBezTo>
                  <a:cubicBezTo>
                    <a:pt x="41992" y="16144"/>
                    <a:pt x="41760" y="18053"/>
                    <a:pt x="42402" y="19561"/>
                  </a:cubicBezTo>
                  <a:cubicBezTo>
                    <a:pt x="43392" y="21871"/>
                    <a:pt x="45096" y="23022"/>
                    <a:pt x="47621" y="23022"/>
                  </a:cubicBezTo>
                  <a:cubicBezTo>
                    <a:pt x="49271" y="23022"/>
                    <a:pt x="51287" y="22523"/>
                    <a:pt x="53687" y="21541"/>
                  </a:cubicBezTo>
                  <a:cubicBezTo>
                    <a:pt x="59521" y="19159"/>
                    <a:pt x="71351" y="6652"/>
                    <a:pt x="71467" y="6518"/>
                  </a:cubicBezTo>
                  <a:lnTo>
                    <a:pt x="71378" y="6438"/>
                  </a:lnTo>
                  <a:cubicBezTo>
                    <a:pt x="71262" y="6563"/>
                    <a:pt x="59450" y="19052"/>
                    <a:pt x="53643" y="21434"/>
                  </a:cubicBezTo>
                  <a:cubicBezTo>
                    <a:pt x="51264" y="22406"/>
                    <a:pt x="49273" y="22894"/>
                    <a:pt x="47635" y="22894"/>
                  </a:cubicBezTo>
                  <a:cubicBezTo>
                    <a:pt x="45152" y="22894"/>
                    <a:pt x="43482" y="21771"/>
                    <a:pt x="42509" y="19507"/>
                  </a:cubicBezTo>
                  <a:cubicBezTo>
                    <a:pt x="41885" y="18035"/>
                    <a:pt x="42117" y="16144"/>
                    <a:pt x="42393" y="13950"/>
                  </a:cubicBezTo>
                  <a:cubicBezTo>
                    <a:pt x="42589" y="12362"/>
                    <a:pt x="42812" y="10560"/>
                    <a:pt x="42723" y="8659"/>
                  </a:cubicBezTo>
                  <a:cubicBezTo>
                    <a:pt x="42634" y="6857"/>
                    <a:pt x="41608" y="4984"/>
                    <a:pt x="39833" y="3387"/>
                  </a:cubicBezTo>
                  <a:cubicBezTo>
                    <a:pt x="37511" y="1301"/>
                    <a:pt x="34326" y="0"/>
                    <a:pt x="3157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0" name="Google Shape;7100;p65"/>
            <p:cNvSpPr/>
            <p:nvPr/>
          </p:nvSpPr>
          <p:spPr>
            <a:xfrm>
              <a:off x="5279975" y="641600"/>
              <a:ext cx="1778875" cy="568300"/>
            </a:xfrm>
            <a:custGeom>
              <a:rect b="b" l="l" r="r" t="t"/>
              <a:pathLst>
                <a:path extrusionOk="0" h="22732" w="71155">
                  <a:moveTo>
                    <a:pt x="32139" y="1"/>
                  </a:moveTo>
                  <a:cubicBezTo>
                    <a:pt x="31877" y="1"/>
                    <a:pt x="31619" y="12"/>
                    <a:pt x="31366" y="37"/>
                  </a:cubicBezTo>
                  <a:cubicBezTo>
                    <a:pt x="29261" y="233"/>
                    <a:pt x="27200" y="1437"/>
                    <a:pt x="25568" y="3418"/>
                  </a:cubicBezTo>
                  <a:cubicBezTo>
                    <a:pt x="24408" y="4827"/>
                    <a:pt x="23792" y="7495"/>
                    <a:pt x="23195" y="10082"/>
                  </a:cubicBezTo>
                  <a:cubicBezTo>
                    <a:pt x="22517" y="12990"/>
                    <a:pt x="21821" y="16005"/>
                    <a:pt x="20349" y="17138"/>
                  </a:cubicBezTo>
                  <a:cubicBezTo>
                    <a:pt x="19530" y="17769"/>
                    <a:pt x="18585" y="18085"/>
                    <a:pt x="17502" y="18085"/>
                  </a:cubicBezTo>
                  <a:cubicBezTo>
                    <a:pt x="16121" y="18085"/>
                    <a:pt x="14515" y="17571"/>
                    <a:pt x="12659" y="16540"/>
                  </a:cubicBezTo>
                  <a:cubicBezTo>
                    <a:pt x="9207" y="14631"/>
                    <a:pt x="6343" y="12633"/>
                    <a:pt x="4041" y="11036"/>
                  </a:cubicBezTo>
                  <a:cubicBezTo>
                    <a:pt x="2337" y="9850"/>
                    <a:pt x="990" y="8922"/>
                    <a:pt x="45" y="8467"/>
                  </a:cubicBezTo>
                  <a:lnTo>
                    <a:pt x="0" y="8574"/>
                  </a:lnTo>
                  <a:cubicBezTo>
                    <a:pt x="928" y="9020"/>
                    <a:pt x="2275" y="9957"/>
                    <a:pt x="3970" y="11134"/>
                  </a:cubicBezTo>
                  <a:cubicBezTo>
                    <a:pt x="6272" y="12740"/>
                    <a:pt x="9144" y="14729"/>
                    <a:pt x="12597" y="16647"/>
                  </a:cubicBezTo>
                  <a:cubicBezTo>
                    <a:pt x="14476" y="17689"/>
                    <a:pt x="16105" y="18210"/>
                    <a:pt x="17509" y="18210"/>
                  </a:cubicBezTo>
                  <a:cubicBezTo>
                    <a:pt x="18618" y="18210"/>
                    <a:pt x="19587" y="17886"/>
                    <a:pt x="20429" y="17236"/>
                  </a:cubicBezTo>
                  <a:cubicBezTo>
                    <a:pt x="21928" y="16077"/>
                    <a:pt x="22633" y="13043"/>
                    <a:pt x="23311" y="10108"/>
                  </a:cubicBezTo>
                  <a:cubicBezTo>
                    <a:pt x="23908" y="7539"/>
                    <a:pt x="24524" y="4881"/>
                    <a:pt x="25657" y="3498"/>
                  </a:cubicBezTo>
                  <a:cubicBezTo>
                    <a:pt x="27272" y="1535"/>
                    <a:pt x="29297" y="349"/>
                    <a:pt x="31375" y="153"/>
                  </a:cubicBezTo>
                  <a:cubicBezTo>
                    <a:pt x="31622" y="130"/>
                    <a:pt x="31873" y="118"/>
                    <a:pt x="32127" y="118"/>
                  </a:cubicBezTo>
                  <a:cubicBezTo>
                    <a:pt x="34737" y="118"/>
                    <a:pt x="37711" y="1308"/>
                    <a:pt x="39922" y="3275"/>
                  </a:cubicBezTo>
                  <a:cubicBezTo>
                    <a:pt x="41724" y="4872"/>
                    <a:pt x="42741" y="6763"/>
                    <a:pt x="42785" y="8601"/>
                  </a:cubicBezTo>
                  <a:cubicBezTo>
                    <a:pt x="42830" y="10385"/>
                    <a:pt x="42607" y="12125"/>
                    <a:pt x="42402" y="13650"/>
                  </a:cubicBezTo>
                  <a:cubicBezTo>
                    <a:pt x="42107" y="15907"/>
                    <a:pt x="41858" y="17861"/>
                    <a:pt x="42482" y="19386"/>
                  </a:cubicBezTo>
                  <a:cubicBezTo>
                    <a:pt x="43098" y="20867"/>
                    <a:pt x="43981" y="21831"/>
                    <a:pt x="45212" y="22330"/>
                  </a:cubicBezTo>
                  <a:cubicBezTo>
                    <a:pt x="45863" y="22598"/>
                    <a:pt x="46604" y="22732"/>
                    <a:pt x="47442" y="22732"/>
                  </a:cubicBezTo>
                  <a:cubicBezTo>
                    <a:pt x="49110" y="22732"/>
                    <a:pt x="51162" y="22205"/>
                    <a:pt x="53642" y="21153"/>
                  </a:cubicBezTo>
                  <a:cubicBezTo>
                    <a:pt x="59387" y="18717"/>
                    <a:pt x="71029" y="6317"/>
                    <a:pt x="71154" y="6192"/>
                  </a:cubicBezTo>
                  <a:lnTo>
                    <a:pt x="71065" y="6112"/>
                  </a:lnTo>
                  <a:cubicBezTo>
                    <a:pt x="70940" y="6237"/>
                    <a:pt x="59316" y="18610"/>
                    <a:pt x="53598" y="21037"/>
                  </a:cubicBezTo>
                  <a:cubicBezTo>
                    <a:pt x="51128" y="22087"/>
                    <a:pt x="49097" y="22609"/>
                    <a:pt x="47452" y="22609"/>
                  </a:cubicBezTo>
                  <a:cubicBezTo>
                    <a:pt x="46625" y="22609"/>
                    <a:pt x="45895" y="22477"/>
                    <a:pt x="45256" y="22214"/>
                  </a:cubicBezTo>
                  <a:cubicBezTo>
                    <a:pt x="44061" y="21724"/>
                    <a:pt x="43196" y="20787"/>
                    <a:pt x="42598" y="19342"/>
                  </a:cubicBezTo>
                  <a:cubicBezTo>
                    <a:pt x="41982" y="17843"/>
                    <a:pt x="42232" y="15907"/>
                    <a:pt x="42527" y="13668"/>
                  </a:cubicBezTo>
                  <a:cubicBezTo>
                    <a:pt x="42723" y="12133"/>
                    <a:pt x="42955" y="10394"/>
                    <a:pt x="42910" y="8601"/>
                  </a:cubicBezTo>
                  <a:cubicBezTo>
                    <a:pt x="42866" y="6727"/>
                    <a:pt x="41831" y="4800"/>
                    <a:pt x="40002" y="3177"/>
                  </a:cubicBezTo>
                  <a:cubicBezTo>
                    <a:pt x="37778" y="1205"/>
                    <a:pt x="34772" y="1"/>
                    <a:pt x="3213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1" name="Google Shape;7101;p65"/>
            <p:cNvSpPr/>
            <p:nvPr/>
          </p:nvSpPr>
          <p:spPr>
            <a:xfrm>
              <a:off x="5280400" y="636000"/>
              <a:ext cx="1771075" cy="561425"/>
            </a:xfrm>
            <a:custGeom>
              <a:rect b="b" l="l" r="r" t="t"/>
              <a:pathLst>
                <a:path extrusionOk="0" h="22457" w="70843">
                  <a:moveTo>
                    <a:pt x="32682" y="0"/>
                  </a:moveTo>
                  <a:cubicBezTo>
                    <a:pt x="32335" y="0"/>
                    <a:pt x="31994" y="21"/>
                    <a:pt x="31662" y="64"/>
                  </a:cubicBezTo>
                  <a:cubicBezTo>
                    <a:pt x="29646" y="332"/>
                    <a:pt x="27629" y="1608"/>
                    <a:pt x="25979" y="3668"/>
                  </a:cubicBezTo>
                  <a:cubicBezTo>
                    <a:pt x="24828" y="5096"/>
                    <a:pt x="24150" y="7692"/>
                    <a:pt x="23490" y="10199"/>
                  </a:cubicBezTo>
                  <a:cubicBezTo>
                    <a:pt x="22741" y="13089"/>
                    <a:pt x="21956" y="16078"/>
                    <a:pt x="20457" y="17282"/>
                  </a:cubicBezTo>
                  <a:cubicBezTo>
                    <a:pt x="19513" y="18037"/>
                    <a:pt x="18439" y="18414"/>
                    <a:pt x="17219" y="18414"/>
                  </a:cubicBezTo>
                  <a:cubicBezTo>
                    <a:pt x="15901" y="18414"/>
                    <a:pt x="14412" y="17974"/>
                    <a:pt x="12731" y="17095"/>
                  </a:cubicBezTo>
                  <a:cubicBezTo>
                    <a:pt x="8931" y="15096"/>
                    <a:pt x="5800" y="12946"/>
                    <a:pt x="3516" y="11376"/>
                  </a:cubicBezTo>
                  <a:cubicBezTo>
                    <a:pt x="2053" y="10377"/>
                    <a:pt x="902" y="9583"/>
                    <a:pt x="63" y="9155"/>
                  </a:cubicBezTo>
                  <a:lnTo>
                    <a:pt x="1" y="9271"/>
                  </a:lnTo>
                  <a:cubicBezTo>
                    <a:pt x="839" y="9690"/>
                    <a:pt x="1990" y="10475"/>
                    <a:pt x="3444" y="11483"/>
                  </a:cubicBezTo>
                  <a:cubicBezTo>
                    <a:pt x="5737" y="13053"/>
                    <a:pt x="8868" y="15203"/>
                    <a:pt x="12678" y="17202"/>
                  </a:cubicBezTo>
                  <a:cubicBezTo>
                    <a:pt x="14376" y="18092"/>
                    <a:pt x="15884" y="18539"/>
                    <a:pt x="17221" y="18539"/>
                  </a:cubicBezTo>
                  <a:cubicBezTo>
                    <a:pt x="18469" y="18539"/>
                    <a:pt x="19568" y="18150"/>
                    <a:pt x="20537" y="17371"/>
                  </a:cubicBezTo>
                  <a:cubicBezTo>
                    <a:pt x="22063" y="16149"/>
                    <a:pt x="22848" y="13143"/>
                    <a:pt x="23615" y="10225"/>
                  </a:cubicBezTo>
                  <a:cubicBezTo>
                    <a:pt x="24266" y="7736"/>
                    <a:pt x="24935" y="5149"/>
                    <a:pt x="26068" y="3740"/>
                  </a:cubicBezTo>
                  <a:cubicBezTo>
                    <a:pt x="27701" y="1706"/>
                    <a:pt x="29690" y="448"/>
                    <a:pt x="31679" y="189"/>
                  </a:cubicBezTo>
                  <a:cubicBezTo>
                    <a:pt x="32011" y="146"/>
                    <a:pt x="32352" y="124"/>
                    <a:pt x="32699" y="124"/>
                  </a:cubicBezTo>
                  <a:cubicBezTo>
                    <a:pt x="35188" y="124"/>
                    <a:pt x="37996" y="1224"/>
                    <a:pt x="40110" y="3080"/>
                  </a:cubicBezTo>
                  <a:cubicBezTo>
                    <a:pt x="41957" y="4694"/>
                    <a:pt x="42982" y="6639"/>
                    <a:pt x="42982" y="8548"/>
                  </a:cubicBezTo>
                  <a:cubicBezTo>
                    <a:pt x="42991" y="10234"/>
                    <a:pt x="42768" y="11831"/>
                    <a:pt x="42554" y="13374"/>
                  </a:cubicBezTo>
                  <a:cubicBezTo>
                    <a:pt x="42242" y="15685"/>
                    <a:pt x="41965" y="17674"/>
                    <a:pt x="42572" y="19227"/>
                  </a:cubicBezTo>
                  <a:cubicBezTo>
                    <a:pt x="43143" y="20663"/>
                    <a:pt x="43991" y="21600"/>
                    <a:pt x="45168" y="22081"/>
                  </a:cubicBezTo>
                  <a:cubicBezTo>
                    <a:pt x="45784" y="22331"/>
                    <a:pt x="46488" y="22456"/>
                    <a:pt x="47291" y="22456"/>
                  </a:cubicBezTo>
                  <a:cubicBezTo>
                    <a:pt x="48968" y="22456"/>
                    <a:pt x="51056" y="21903"/>
                    <a:pt x="53616" y="20779"/>
                  </a:cubicBezTo>
                  <a:cubicBezTo>
                    <a:pt x="59263" y="18290"/>
                    <a:pt x="70727" y="5997"/>
                    <a:pt x="70843" y="5881"/>
                  </a:cubicBezTo>
                  <a:lnTo>
                    <a:pt x="70754" y="5792"/>
                  </a:lnTo>
                  <a:cubicBezTo>
                    <a:pt x="70638" y="5917"/>
                    <a:pt x="59192" y="18183"/>
                    <a:pt x="53563" y="20663"/>
                  </a:cubicBezTo>
                  <a:cubicBezTo>
                    <a:pt x="51026" y="21783"/>
                    <a:pt x="48954" y="22336"/>
                    <a:pt x="47295" y="22336"/>
                  </a:cubicBezTo>
                  <a:cubicBezTo>
                    <a:pt x="46510" y="22336"/>
                    <a:pt x="45818" y="22212"/>
                    <a:pt x="45213" y="21965"/>
                  </a:cubicBezTo>
                  <a:cubicBezTo>
                    <a:pt x="44071" y="21493"/>
                    <a:pt x="43241" y="20583"/>
                    <a:pt x="42688" y="19182"/>
                  </a:cubicBezTo>
                  <a:cubicBezTo>
                    <a:pt x="42090" y="17665"/>
                    <a:pt x="42358" y="15685"/>
                    <a:pt x="42679" y="13392"/>
                  </a:cubicBezTo>
                  <a:cubicBezTo>
                    <a:pt x="42893" y="11849"/>
                    <a:pt x="43107" y="10243"/>
                    <a:pt x="43107" y="8548"/>
                  </a:cubicBezTo>
                  <a:cubicBezTo>
                    <a:pt x="43098" y="6603"/>
                    <a:pt x="42064" y="4632"/>
                    <a:pt x="40190" y="2990"/>
                  </a:cubicBezTo>
                  <a:cubicBezTo>
                    <a:pt x="38049" y="1116"/>
                    <a:pt x="35205" y="0"/>
                    <a:pt x="3268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2" name="Google Shape;7102;p65"/>
            <p:cNvSpPr/>
            <p:nvPr/>
          </p:nvSpPr>
          <p:spPr>
            <a:xfrm>
              <a:off x="5281075" y="630300"/>
              <a:ext cx="1763050" cy="554850"/>
            </a:xfrm>
            <a:custGeom>
              <a:rect b="b" l="l" r="r" t="t"/>
              <a:pathLst>
                <a:path extrusionOk="0" h="22194" w="70522">
                  <a:moveTo>
                    <a:pt x="33231" y="0"/>
                  </a:moveTo>
                  <a:cubicBezTo>
                    <a:pt x="32792" y="0"/>
                    <a:pt x="32362" y="35"/>
                    <a:pt x="31947" y="105"/>
                  </a:cubicBezTo>
                  <a:cubicBezTo>
                    <a:pt x="30029" y="426"/>
                    <a:pt x="28048" y="1782"/>
                    <a:pt x="26380" y="3914"/>
                  </a:cubicBezTo>
                  <a:cubicBezTo>
                    <a:pt x="25238" y="5368"/>
                    <a:pt x="24498" y="7884"/>
                    <a:pt x="23793" y="10311"/>
                  </a:cubicBezTo>
                  <a:cubicBezTo>
                    <a:pt x="22954" y="13183"/>
                    <a:pt x="22089" y="16145"/>
                    <a:pt x="20555" y="17430"/>
                  </a:cubicBezTo>
                  <a:cubicBezTo>
                    <a:pt x="19490" y="18312"/>
                    <a:pt x="18269" y="18755"/>
                    <a:pt x="16900" y="18755"/>
                  </a:cubicBezTo>
                  <a:cubicBezTo>
                    <a:pt x="15654" y="18755"/>
                    <a:pt x="14286" y="18388"/>
                    <a:pt x="12802" y="17653"/>
                  </a:cubicBezTo>
                  <a:cubicBezTo>
                    <a:pt x="8627" y="15583"/>
                    <a:pt x="5380" y="13371"/>
                    <a:pt x="3007" y="11747"/>
                  </a:cubicBezTo>
                  <a:cubicBezTo>
                    <a:pt x="1767" y="10908"/>
                    <a:pt x="795" y="10248"/>
                    <a:pt x="63" y="9856"/>
                  </a:cubicBezTo>
                  <a:lnTo>
                    <a:pt x="1" y="9963"/>
                  </a:lnTo>
                  <a:cubicBezTo>
                    <a:pt x="732" y="10346"/>
                    <a:pt x="1705" y="11015"/>
                    <a:pt x="2936" y="11854"/>
                  </a:cubicBezTo>
                  <a:cubicBezTo>
                    <a:pt x="5309" y="13469"/>
                    <a:pt x="8565" y="15690"/>
                    <a:pt x="12749" y="17760"/>
                  </a:cubicBezTo>
                  <a:cubicBezTo>
                    <a:pt x="14251" y="18507"/>
                    <a:pt x="15638" y="18880"/>
                    <a:pt x="16904" y="18880"/>
                  </a:cubicBezTo>
                  <a:cubicBezTo>
                    <a:pt x="18298" y="18880"/>
                    <a:pt x="19545" y="18426"/>
                    <a:pt x="20635" y="17519"/>
                  </a:cubicBezTo>
                  <a:cubicBezTo>
                    <a:pt x="22196" y="16216"/>
                    <a:pt x="23062" y="13237"/>
                    <a:pt x="23909" y="10346"/>
                  </a:cubicBezTo>
                  <a:cubicBezTo>
                    <a:pt x="24614" y="7929"/>
                    <a:pt x="25345" y="5422"/>
                    <a:pt x="26469" y="3995"/>
                  </a:cubicBezTo>
                  <a:cubicBezTo>
                    <a:pt x="28129" y="1880"/>
                    <a:pt x="30082" y="542"/>
                    <a:pt x="31974" y="221"/>
                  </a:cubicBezTo>
                  <a:cubicBezTo>
                    <a:pt x="32380" y="153"/>
                    <a:pt x="32801" y="119"/>
                    <a:pt x="33231" y="119"/>
                  </a:cubicBezTo>
                  <a:cubicBezTo>
                    <a:pt x="35604" y="119"/>
                    <a:pt x="38256" y="1136"/>
                    <a:pt x="40288" y="2888"/>
                  </a:cubicBezTo>
                  <a:cubicBezTo>
                    <a:pt x="42188" y="4530"/>
                    <a:pt x="43214" y="6519"/>
                    <a:pt x="43170" y="8509"/>
                  </a:cubicBezTo>
                  <a:cubicBezTo>
                    <a:pt x="43143" y="10088"/>
                    <a:pt x="42920" y="11613"/>
                    <a:pt x="42706" y="13094"/>
                  </a:cubicBezTo>
                  <a:cubicBezTo>
                    <a:pt x="42358" y="15458"/>
                    <a:pt x="42063" y="17501"/>
                    <a:pt x="42661" y="19071"/>
                  </a:cubicBezTo>
                  <a:cubicBezTo>
                    <a:pt x="43187" y="20463"/>
                    <a:pt x="43990" y="21373"/>
                    <a:pt x="45123" y="21837"/>
                  </a:cubicBezTo>
                  <a:cubicBezTo>
                    <a:pt x="45703" y="22077"/>
                    <a:pt x="46372" y="22193"/>
                    <a:pt x="47131" y="22193"/>
                  </a:cubicBezTo>
                  <a:cubicBezTo>
                    <a:pt x="48817" y="22193"/>
                    <a:pt x="50949" y="21605"/>
                    <a:pt x="53572" y="20400"/>
                  </a:cubicBezTo>
                  <a:cubicBezTo>
                    <a:pt x="59129" y="17867"/>
                    <a:pt x="70406" y="5690"/>
                    <a:pt x="70522" y="5565"/>
                  </a:cubicBezTo>
                  <a:lnTo>
                    <a:pt x="70432" y="5484"/>
                  </a:lnTo>
                  <a:cubicBezTo>
                    <a:pt x="70316" y="5609"/>
                    <a:pt x="59058" y="17769"/>
                    <a:pt x="53527" y="20293"/>
                  </a:cubicBezTo>
                  <a:cubicBezTo>
                    <a:pt x="50919" y="21483"/>
                    <a:pt x="48805" y="22072"/>
                    <a:pt x="47138" y="22072"/>
                  </a:cubicBezTo>
                  <a:cubicBezTo>
                    <a:pt x="46394" y="22072"/>
                    <a:pt x="45738" y="21955"/>
                    <a:pt x="45168" y="21721"/>
                  </a:cubicBezTo>
                  <a:cubicBezTo>
                    <a:pt x="44071" y="21275"/>
                    <a:pt x="43286" y="20391"/>
                    <a:pt x="42777" y="19026"/>
                  </a:cubicBezTo>
                  <a:cubicBezTo>
                    <a:pt x="42188" y="17483"/>
                    <a:pt x="42483" y="15458"/>
                    <a:pt x="42822" y="13112"/>
                  </a:cubicBezTo>
                  <a:cubicBezTo>
                    <a:pt x="43036" y="11631"/>
                    <a:pt x="43259" y="10105"/>
                    <a:pt x="43294" y="8509"/>
                  </a:cubicBezTo>
                  <a:cubicBezTo>
                    <a:pt x="43330" y="6484"/>
                    <a:pt x="42295" y="4458"/>
                    <a:pt x="40368" y="2799"/>
                  </a:cubicBezTo>
                  <a:cubicBezTo>
                    <a:pt x="38317" y="1027"/>
                    <a:pt x="35634" y="0"/>
                    <a:pt x="3323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3" name="Google Shape;7103;p65"/>
            <p:cNvSpPr/>
            <p:nvPr/>
          </p:nvSpPr>
          <p:spPr>
            <a:xfrm>
              <a:off x="5281750" y="624375"/>
              <a:ext cx="1755025" cy="548500"/>
            </a:xfrm>
            <a:custGeom>
              <a:rect b="b" l="l" r="r" t="t"/>
              <a:pathLst>
                <a:path extrusionOk="0" h="21940" w="70201">
                  <a:moveTo>
                    <a:pt x="33768" y="1"/>
                  </a:moveTo>
                  <a:cubicBezTo>
                    <a:pt x="33240" y="1"/>
                    <a:pt x="32725" y="51"/>
                    <a:pt x="32232" y="155"/>
                  </a:cubicBezTo>
                  <a:cubicBezTo>
                    <a:pt x="30439" y="529"/>
                    <a:pt x="28450" y="1992"/>
                    <a:pt x="26781" y="4178"/>
                  </a:cubicBezTo>
                  <a:cubicBezTo>
                    <a:pt x="25648" y="5641"/>
                    <a:pt x="24863" y="8077"/>
                    <a:pt x="24096" y="10432"/>
                  </a:cubicBezTo>
                  <a:cubicBezTo>
                    <a:pt x="23168" y="13277"/>
                    <a:pt x="22214" y="16221"/>
                    <a:pt x="20653" y="17577"/>
                  </a:cubicBezTo>
                  <a:cubicBezTo>
                    <a:pt x="19446" y="18617"/>
                    <a:pt x="18085" y="19137"/>
                    <a:pt x="16580" y="19137"/>
                  </a:cubicBezTo>
                  <a:cubicBezTo>
                    <a:pt x="15425" y="19137"/>
                    <a:pt x="14185" y="18832"/>
                    <a:pt x="12865" y="18220"/>
                  </a:cubicBezTo>
                  <a:cubicBezTo>
                    <a:pt x="8306" y="16088"/>
                    <a:pt x="4827" y="13723"/>
                    <a:pt x="2516" y="12153"/>
                  </a:cubicBezTo>
                  <a:cubicBezTo>
                    <a:pt x="1499" y="11458"/>
                    <a:pt x="696" y="10913"/>
                    <a:pt x="63" y="10557"/>
                  </a:cubicBezTo>
                  <a:lnTo>
                    <a:pt x="0" y="10664"/>
                  </a:lnTo>
                  <a:cubicBezTo>
                    <a:pt x="634" y="11020"/>
                    <a:pt x="1437" y="11565"/>
                    <a:pt x="2454" y="12252"/>
                  </a:cubicBezTo>
                  <a:cubicBezTo>
                    <a:pt x="4755" y="13822"/>
                    <a:pt x="8243" y="16195"/>
                    <a:pt x="12811" y="18327"/>
                  </a:cubicBezTo>
                  <a:cubicBezTo>
                    <a:pt x="14153" y="18951"/>
                    <a:pt x="15415" y="19263"/>
                    <a:pt x="16591" y="19263"/>
                  </a:cubicBezTo>
                  <a:cubicBezTo>
                    <a:pt x="18122" y="19263"/>
                    <a:pt x="19507" y="18735"/>
                    <a:pt x="20733" y="17675"/>
                  </a:cubicBezTo>
                  <a:cubicBezTo>
                    <a:pt x="22321" y="16293"/>
                    <a:pt x="23284" y="13331"/>
                    <a:pt x="24212" y="10467"/>
                  </a:cubicBezTo>
                  <a:cubicBezTo>
                    <a:pt x="24970" y="8121"/>
                    <a:pt x="25755" y="5704"/>
                    <a:pt x="26871" y="4249"/>
                  </a:cubicBezTo>
                  <a:cubicBezTo>
                    <a:pt x="28530" y="2091"/>
                    <a:pt x="30493" y="645"/>
                    <a:pt x="32259" y="271"/>
                  </a:cubicBezTo>
                  <a:cubicBezTo>
                    <a:pt x="32743" y="169"/>
                    <a:pt x="33248" y="120"/>
                    <a:pt x="33766" y="120"/>
                  </a:cubicBezTo>
                  <a:cubicBezTo>
                    <a:pt x="36027" y="120"/>
                    <a:pt x="38521" y="1060"/>
                    <a:pt x="40466" y="2715"/>
                  </a:cubicBezTo>
                  <a:cubicBezTo>
                    <a:pt x="42420" y="4365"/>
                    <a:pt x="43446" y="6408"/>
                    <a:pt x="43357" y="8469"/>
                  </a:cubicBezTo>
                  <a:cubicBezTo>
                    <a:pt x="43294" y="9950"/>
                    <a:pt x="43071" y="11404"/>
                    <a:pt x="42857" y="12805"/>
                  </a:cubicBezTo>
                  <a:cubicBezTo>
                    <a:pt x="42482" y="15231"/>
                    <a:pt x="42161" y="17319"/>
                    <a:pt x="42741" y="18924"/>
                  </a:cubicBezTo>
                  <a:cubicBezTo>
                    <a:pt x="43232" y="20280"/>
                    <a:pt x="43999" y="21155"/>
                    <a:pt x="45078" y="21601"/>
                  </a:cubicBezTo>
                  <a:cubicBezTo>
                    <a:pt x="45632" y="21833"/>
                    <a:pt x="46265" y="21940"/>
                    <a:pt x="46988" y="21940"/>
                  </a:cubicBezTo>
                  <a:cubicBezTo>
                    <a:pt x="48674" y="21940"/>
                    <a:pt x="50841" y="21315"/>
                    <a:pt x="53536" y="20040"/>
                  </a:cubicBezTo>
                  <a:cubicBezTo>
                    <a:pt x="59004" y="17452"/>
                    <a:pt x="70093" y="5382"/>
                    <a:pt x="70200" y="5266"/>
                  </a:cubicBezTo>
                  <a:lnTo>
                    <a:pt x="70111" y="5177"/>
                  </a:lnTo>
                  <a:cubicBezTo>
                    <a:pt x="70004" y="5302"/>
                    <a:pt x="58933" y="17354"/>
                    <a:pt x="53482" y="19933"/>
                  </a:cubicBezTo>
                  <a:cubicBezTo>
                    <a:pt x="50804" y="21193"/>
                    <a:pt x="48659" y="21819"/>
                    <a:pt x="46989" y="21819"/>
                  </a:cubicBezTo>
                  <a:cubicBezTo>
                    <a:pt x="46284" y="21819"/>
                    <a:pt x="45663" y="21707"/>
                    <a:pt x="45123" y="21485"/>
                  </a:cubicBezTo>
                  <a:cubicBezTo>
                    <a:pt x="44079" y="21057"/>
                    <a:pt x="43330" y="20200"/>
                    <a:pt x="42857" y="18880"/>
                  </a:cubicBezTo>
                  <a:cubicBezTo>
                    <a:pt x="42286" y="17310"/>
                    <a:pt x="42607" y="15231"/>
                    <a:pt x="42973" y="12831"/>
                  </a:cubicBezTo>
                  <a:cubicBezTo>
                    <a:pt x="43196" y="11422"/>
                    <a:pt x="43419" y="9968"/>
                    <a:pt x="43482" y="8478"/>
                  </a:cubicBezTo>
                  <a:cubicBezTo>
                    <a:pt x="43571" y="6373"/>
                    <a:pt x="42527" y="4294"/>
                    <a:pt x="40547" y="2617"/>
                  </a:cubicBezTo>
                  <a:cubicBezTo>
                    <a:pt x="38582" y="949"/>
                    <a:pt x="36057" y="1"/>
                    <a:pt x="3376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4" name="Google Shape;7104;p65"/>
            <p:cNvSpPr/>
            <p:nvPr/>
          </p:nvSpPr>
          <p:spPr>
            <a:xfrm>
              <a:off x="5282425" y="618050"/>
              <a:ext cx="1746975" cy="542775"/>
            </a:xfrm>
            <a:custGeom>
              <a:rect b="b" l="l" r="r" t="t"/>
              <a:pathLst>
                <a:path extrusionOk="0" h="21711" w="69879">
                  <a:moveTo>
                    <a:pt x="34289" y="0"/>
                  </a:moveTo>
                  <a:cubicBezTo>
                    <a:pt x="33681" y="0"/>
                    <a:pt x="33088" y="69"/>
                    <a:pt x="32526" y="211"/>
                  </a:cubicBezTo>
                  <a:cubicBezTo>
                    <a:pt x="30822" y="640"/>
                    <a:pt x="28878" y="2192"/>
                    <a:pt x="27174" y="4449"/>
                  </a:cubicBezTo>
                  <a:cubicBezTo>
                    <a:pt x="26059" y="5930"/>
                    <a:pt x="25220" y="8285"/>
                    <a:pt x="24408" y="10551"/>
                  </a:cubicBezTo>
                  <a:cubicBezTo>
                    <a:pt x="23400" y="13388"/>
                    <a:pt x="22356" y="16314"/>
                    <a:pt x="20742" y="17750"/>
                  </a:cubicBezTo>
                  <a:cubicBezTo>
                    <a:pt x="19396" y="18956"/>
                    <a:pt x="17899" y="19558"/>
                    <a:pt x="16271" y="19558"/>
                  </a:cubicBezTo>
                  <a:cubicBezTo>
                    <a:pt x="15213" y="19558"/>
                    <a:pt x="14099" y="19304"/>
                    <a:pt x="12936" y="18794"/>
                  </a:cubicBezTo>
                  <a:cubicBezTo>
                    <a:pt x="7976" y="16626"/>
                    <a:pt x="4416" y="14200"/>
                    <a:pt x="2070" y="12603"/>
                  </a:cubicBezTo>
                  <a:cubicBezTo>
                    <a:pt x="1249" y="12041"/>
                    <a:pt x="598" y="11595"/>
                    <a:pt x="63" y="11282"/>
                  </a:cubicBezTo>
                  <a:lnTo>
                    <a:pt x="0" y="11380"/>
                  </a:lnTo>
                  <a:cubicBezTo>
                    <a:pt x="535" y="11693"/>
                    <a:pt x="1178" y="12139"/>
                    <a:pt x="1998" y="12701"/>
                  </a:cubicBezTo>
                  <a:cubicBezTo>
                    <a:pt x="4354" y="14307"/>
                    <a:pt x="7913" y="16733"/>
                    <a:pt x="12882" y="18910"/>
                  </a:cubicBezTo>
                  <a:cubicBezTo>
                    <a:pt x="14064" y="19425"/>
                    <a:pt x="15194" y="19683"/>
                    <a:pt x="16269" y="19683"/>
                  </a:cubicBezTo>
                  <a:cubicBezTo>
                    <a:pt x="17929" y="19683"/>
                    <a:pt x="19455" y="19068"/>
                    <a:pt x="20831" y="17839"/>
                  </a:cubicBezTo>
                  <a:cubicBezTo>
                    <a:pt x="22454" y="16385"/>
                    <a:pt x="23507" y="13441"/>
                    <a:pt x="24524" y="10595"/>
                  </a:cubicBezTo>
                  <a:cubicBezTo>
                    <a:pt x="25336" y="8330"/>
                    <a:pt x="26175" y="5992"/>
                    <a:pt x="27272" y="4520"/>
                  </a:cubicBezTo>
                  <a:cubicBezTo>
                    <a:pt x="28958" y="2281"/>
                    <a:pt x="30876" y="756"/>
                    <a:pt x="32553" y="327"/>
                  </a:cubicBezTo>
                  <a:cubicBezTo>
                    <a:pt x="33103" y="190"/>
                    <a:pt x="33684" y="123"/>
                    <a:pt x="34280" y="123"/>
                  </a:cubicBezTo>
                  <a:cubicBezTo>
                    <a:pt x="36429" y="123"/>
                    <a:pt x="38780" y="991"/>
                    <a:pt x="40644" y="2549"/>
                  </a:cubicBezTo>
                  <a:cubicBezTo>
                    <a:pt x="42625" y="4190"/>
                    <a:pt x="43687" y="6340"/>
                    <a:pt x="43544" y="8445"/>
                  </a:cubicBezTo>
                  <a:cubicBezTo>
                    <a:pt x="43455" y="9828"/>
                    <a:pt x="43232" y="11202"/>
                    <a:pt x="43017" y="12531"/>
                  </a:cubicBezTo>
                  <a:cubicBezTo>
                    <a:pt x="42625" y="14913"/>
                    <a:pt x="42259" y="17161"/>
                    <a:pt x="42821" y="18794"/>
                  </a:cubicBezTo>
                  <a:cubicBezTo>
                    <a:pt x="43276" y="20105"/>
                    <a:pt x="43999" y="20953"/>
                    <a:pt x="45043" y="21390"/>
                  </a:cubicBezTo>
                  <a:cubicBezTo>
                    <a:pt x="45560" y="21604"/>
                    <a:pt x="46158" y="21711"/>
                    <a:pt x="46845" y="21711"/>
                  </a:cubicBezTo>
                  <a:cubicBezTo>
                    <a:pt x="48531" y="21711"/>
                    <a:pt x="50734" y="21042"/>
                    <a:pt x="53491" y="19695"/>
                  </a:cubicBezTo>
                  <a:cubicBezTo>
                    <a:pt x="58870" y="17063"/>
                    <a:pt x="69772" y="5100"/>
                    <a:pt x="69879" y="4975"/>
                  </a:cubicBezTo>
                  <a:lnTo>
                    <a:pt x="69790" y="4895"/>
                  </a:lnTo>
                  <a:cubicBezTo>
                    <a:pt x="69682" y="5020"/>
                    <a:pt x="58799" y="16965"/>
                    <a:pt x="53437" y="19579"/>
                  </a:cubicBezTo>
                  <a:cubicBezTo>
                    <a:pt x="50695" y="20925"/>
                    <a:pt x="48518" y="21591"/>
                    <a:pt x="46847" y="21591"/>
                  </a:cubicBezTo>
                  <a:cubicBezTo>
                    <a:pt x="46181" y="21591"/>
                    <a:pt x="45596" y="21485"/>
                    <a:pt x="45087" y="21274"/>
                  </a:cubicBezTo>
                  <a:cubicBezTo>
                    <a:pt x="44079" y="20855"/>
                    <a:pt x="43383" y="20034"/>
                    <a:pt x="42937" y="18758"/>
                  </a:cubicBezTo>
                  <a:cubicBezTo>
                    <a:pt x="42384" y="17152"/>
                    <a:pt x="42750" y="14913"/>
                    <a:pt x="43133" y="12549"/>
                  </a:cubicBezTo>
                  <a:cubicBezTo>
                    <a:pt x="43356" y="11220"/>
                    <a:pt x="43579" y="9837"/>
                    <a:pt x="43669" y="8454"/>
                  </a:cubicBezTo>
                  <a:cubicBezTo>
                    <a:pt x="43811" y="6313"/>
                    <a:pt x="42732" y="4119"/>
                    <a:pt x="40725" y="2451"/>
                  </a:cubicBezTo>
                  <a:cubicBezTo>
                    <a:pt x="38843" y="882"/>
                    <a:pt x="36465" y="0"/>
                    <a:pt x="3428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5" name="Google Shape;7105;p65"/>
            <p:cNvSpPr/>
            <p:nvPr/>
          </p:nvSpPr>
          <p:spPr>
            <a:xfrm>
              <a:off x="5283075" y="611650"/>
              <a:ext cx="1739200" cy="537150"/>
            </a:xfrm>
            <a:custGeom>
              <a:rect b="b" l="l" r="r" t="t"/>
              <a:pathLst>
                <a:path extrusionOk="0" h="21486" w="69568">
                  <a:moveTo>
                    <a:pt x="34807" y="0"/>
                  </a:moveTo>
                  <a:cubicBezTo>
                    <a:pt x="34115" y="0"/>
                    <a:pt x="33443" y="92"/>
                    <a:pt x="32813" y="280"/>
                  </a:cubicBezTo>
                  <a:cubicBezTo>
                    <a:pt x="31216" y="753"/>
                    <a:pt x="29307" y="2376"/>
                    <a:pt x="27576" y="4732"/>
                  </a:cubicBezTo>
                  <a:cubicBezTo>
                    <a:pt x="26479" y="6221"/>
                    <a:pt x="25640" y="8380"/>
                    <a:pt x="24739" y="10664"/>
                  </a:cubicBezTo>
                  <a:cubicBezTo>
                    <a:pt x="23633" y="13483"/>
                    <a:pt x="22491" y="16400"/>
                    <a:pt x="20840" y="17926"/>
                  </a:cubicBezTo>
                  <a:cubicBezTo>
                    <a:pt x="19353" y="19298"/>
                    <a:pt x="17689" y="19990"/>
                    <a:pt x="15928" y="19990"/>
                  </a:cubicBezTo>
                  <a:cubicBezTo>
                    <a:pt x="14976" y="19990"/>
                    <a:pt x="13995" y="19787"/>
                    <a:pt x="12999" y="19380"/>
                  </a:cubicBezTo>
                  <a:cubicBezTo>
                    <a:pt x="7637" y="17185"/>
                    <a:pt x="4042" y="14714"/>
                    <a:pt x="1669" y="13073"/>
                  </a:cubicBezTo>
                  <a:cubicBezTo>
                    <a:pt x="1045" y="12645"/>
                    <a:pt x="509" y="12279"/>
                    <a:pt x="63" y="12002"/>
                  </a:cubicBezTo>
                  <a:lnTo>
                    <a:pt x="1" y="12109"/>
                  </a:lnTo>
                  <a:cubicBezTo>
                    <a:pt x="438" y="12377"/>
                    <a:pt x="973" y="12743"/>
                    <a:pt x="1598" y="13171"/>
                  </a:cubicBezTo>
                  <a:cubicBezTo>
                    <a:pt x="3980" y="14812"/>
                    <a:pt x="7575" y="17292"/>
                    <a:pt x="12954" y="19496"/>
                  </a:cubicBezTo>
                  <a:cubicBezTo>
                    <a:pt x="13965" y="19909"/>
                    <a:pt x="14961" y="20115"/>
                    <a:pt x="15928" y="20115"/>
                  </a:cubicBezTo>
                  <a:cubicBezTo>
                    <a:pt x="17717" y="20115"/>
                    <a:pt x="19409" y="19411"/>
                    <a:pt x="20921" y="18015"/>
                  </a:cubicBezTo>
                  <a:cubicBezTo>
                    <a:pt x="22598" y="16472"/>
                    <a:pt x="23740" y="13546"/>
                    <a:pt x="24855" y="10709"/>
                  </a:cubicBezTo>
                  <a:cubicBezTo>
                    <a:pt x="25747" y="8434"/>
                    <a:pt x="26586" y="6284"/>
                    <a:pt x="27674" y="4803"/>
                  </a:cubicBezTo>
                  <a:cubicBezTo>
                    <a:pt x="29387" y="2475"/>
                    <a:pt x="31269" y="869"/>
                    <a:pt x="32848" y="396"/>
                  </a:cubicBezTo>
                  <a:cubicBezTo>
                    <a:pt x="33466" y="211"/>
                    <a:pt x="34126" y="121"/>
                    <a:pt x="34805" y="121"/>
                  </a:cubicBezTo>
                  <a:cubicBezTo>
                    <a:pt x="36839" y="121"/>
                    <a:pt x="39047" y="927"/>
                    <a:pt x="40833" y="2385"/>
                  </a:cubicBezTo>
                  <a:cubicBezTo>
                    <a:pt x="42867" y="4045"/>
                    <a:pt x="43928" y="6248"/>
                    <a:pt x="43732" y="8425"/>
                  </a:cubicBezTo>
                  <a:cubicBezTo>
                    <a:pt x="43625" y="9701"/>
                    <a:pt x="43402" y="10994"/>
                    <a:pt x="43188" y="12234"/>
                  </a:cubicBezTo>
                  <a:cubicBezTo>
                    <a:pt x="42759" y="14687"/>
                    <a:pt x="42367" y="16998"/>
                    <a:pt x="42911" y="18666"/>
                  </a:cubicBezTo>
                  <a:cubicBezTo>
                    <a:pt x="43322" y="19942"/>
                    <a:pt x="44008" y="20763"/>
                    <a:pt x="45008" y="21173"/>
                  </a:cubicBezTo>
                  <a:cubicBezTo>
                    <a:pt x="45498" y="21378"/>
                    <a:pt x="46060" y="21485"/>
                    <a:pt x="46703" y="21485"/>
                  </a:cubicBezTo>
                  <a:cubicBezTo>
                    <a:pt x="48398" y="21485"/>
                    <a:pt x="50628" y="20772"/>
                    <a:pt x="53456" y="19344"/>
                  </a:cubicBezTo>
                  <a:cubicBezTo>
                    <a:pt x="58746" y="16668"/>
                    <a:pt x="69460" y="4812"/>
                    <a:pt x="69567" y="4696"/>
                  </a:cubicBezTo>
                  <a:lnTo>
                    <a:pt x="69478" y="4616"/>
                  </a:lnTo>
                  <a:cubicBezTo>
                    <a:pt x="69362" y="4732"/>
                    <a:pt x="58666" y="16570"/>
                    <a:pt x="53393" y="19237"/>
                  </a:cubicBezTo>
                  <a:cubicBezTo>
                    <a:pt x="50584" y="20658"/>
                    <a:pt x="48373" y="21362"/>
                    <a:pt x="46704" y="21362"/>
                  </a:cubicBezTo>
                  <a:cubicBezTo>
                    <a:pt x="46079" y="21362"/>
                    <a:pt x="45529" y="21263"/>
                    <a:pt x="45052" y="21066"/>
                  </a:cubicBezTo>
                  <a:cubicBezTo>
                    <a:pt x="44089" y="20665"/>
                    <a:pt x="43429" y="19871"/>
                    <a:pt x="43027" y="18631"/>
                  </a:cubicBezTo>
                  <a:cubicBezTo>
                    <a:pt x="42492" y="16989"/>
                    <a:pt x="42884" y="14687"/>
                    <a:pt x="43304" y="12252"/>
                  </a:cubicBezTo>
                  <a:cubicBezTo>
                    <a:pt x="43518" y="11012"/>
                    <a:pt x="43741" y="9718"/>
                    <a:pt x="43857" y="8443"/>
                  </a:cubicBezTo>
                  <a:cubicBezTo>
                    <a:pt x="44053" y="6221"/>
                    <a:pt x="42983" y="3973"/>
                    <a:pt x="40913" y="2287"/>
                  </a:cubicBezTo>
                  <a:cubicBezTo>
                    <a:pt x="39103" y="811"/>
                    <a:pt x="36868" y="0"/>
                    <a:pt x="3480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6" name="Google Shape;7106;p65"/>
            <p:cNvSpPr/>
            <p:nvPr/>
          </p:nvSpPr>
          <p:spPr>
            <a:xfrm>
              <a:off x="5283750" y="604975"/>
              <a:ext cx="1731150" cy="531775"/>
            </a:xfrm>
            <a:custGeom>
              <a:rect b="b" l="l" r="r" t="t"/>
              <a:pathLst>
                <a:path extrusionOk="0" h="21271" w="69246">
                  <a:moveTo>
                    <a:pt x="35308" y="0"/>
                  </a:moveTo>
                  <a:cubicBezTo>
                    <a:pt x="34537" y="0"/>
                    <a:pt x="33789" y="117"/>
                    <a:pt x="33098" y="360"/>
                  </a:cubicBezTo>
                  <a:cubicBezTo>
                    <a:pt x="31608" y="877"/>
                    <a:pt x="29735" y="2572"/>
                    <a:pt x="27977" y="5016"/>
                  </a:cubicBezTo>
                  <a:cubicBezTo>
                    <a:pt x="26907" y="6515"/>
                    <a:pt x="26023" y="8576"/>
                    <a:pt x="25087" y="10762"/>
                  </a:cubicBezTo>
                  <a:cubicBezTo>
                    <a:pt x="23882" y="13581"/>
                    <a:pt x="22642" y="16498"/>
                    <a:pt x="20938" y="18112"/>
                  </a:cubicBezTo>
                  <a:cubicBezTo>
                    <a:pt x="19292" y="19673"/>
                    <a:pt x="17489" y="20463"/>
                    <a:pt x="15625" y="20463"/>
                  </a:cubicBezTo>
                  <a:cubicBezTo>
                    <a:pt x="14783" y="20463"/>
                    <a:pt x="13928" y="20302"/>
                    <a:pt x="13070" y="19977"/>
                  </a:cubicBezTo>
                  <a:cubicBezTo>
                    <a:pt x="7298" y="17782"/>
                    <a:pt x="3551" y="15160"/>
                    <a:pt x="1312" y="13590"/>
                  </a:cubicBezTo>
                  <a:cubicBezTo>
                    <a:pt x="830" y="13259"/>
                    <a:pt x="420" y="12965"/>
                    <a:pt x="72" y="12733"/>
                  </a:cubicBezTo>
                  <a:lnTo>
                    <a:pt x="1" y="12840"/>
                  </a:lnTo>
                  <a:cubicBezTo>
                    <a:pt x="349" y="13072"/>
                    <a:pt x="759" y="13358"/>
                    <a:pt x="1241" y="13688"/>
                  </a:cubicBezTo>
                  <a:cubicBezTo>
                    <a:pt x="3480" y="15258"/>
                    <a:pt x="7236" y="17889"/>
                    <a:pt x="13025" y="20093"/>
                  </a:cubicBezTo>
                  <a:cubicBezTo>
                    <a:pt x="13898" y="20424"/>
                    <a:pt x="14768" y="20588"/>
                    <a:pt x="15625" y="20588"/>
                  </a:cubicBezTo>
                  <a:cubicBezTo>
                    <a:pt x="17518" y="20588"/>
                    <a:pt x="19348" y="19786"/>
                    <a:pt x="21019" y="18202"/>
                  </a:cubicBezTo>
                  <a:cubicBezTo>
                    <a:pt x="22740" y="16569"/>
                    <a:pt x="23989" y="13643"/>
                    <a:pt x="25203" y="10815"/>
                  </a:cubicBezTo>
                  <a:cubicBezTo>
                    <a:pt x="26130" y="8629"/>
                    <a:pt x="27014" y="6569"/>
                    <a:pt x="28075" y="5088"/>
                  </a:cubicBezTo>
                  <a:cubicBezTo>
                    <a:pt x="29824" y="2661"/>
                    <a:pt x="31670" y="984"/>
                    <a:pt x="33133" y="476"/>
                  </a:cubicBezTo>
                  <a:cubicBezTo>
                    <a:pt x="33815" y="238"/>
                    <a:pt x="34552" y="123"/>
                    <a:pt x="35312" y="123"/>
                  </a:cubicBezTo>
                  <a:cubicBezTo>
                    <a:pt x="37237" y="123"/>
                    <a:pt x="39312" y="862"/>
                    <a:pt x="41020" y="2224"/>
                  </a:cubicBezTo>
                  <a:cubicBezTo>
                    <a:pt x="43116" y="3910"/>
                    <a:pt x="44178" y="6167"/>
                    <a:pt x="43919" y="8424"/>
                  </a:cubicBezTo>
                  <a:cubicBezTo>
                    <a:pt x="43794" y="9584"/>
                    <a:pt x="43571" y="10779"/>
                    <a:pt x="43366" y="11930"/>
                  </a:cubicBezTo>
                  <a:cubicBezTo>
                    <a:pt x="42902" y="14455"/>
                    <a:pt x="42465" y="16846"/>
                    <a:pt x="42991" y="18550"/>
                  </a:cubicBezTo>
                  <a:cubicBezTo>
                    <a:pt x="43366" y="19790"/>
                    <a:pt x="44017" y="20584"/>
                    <a:pt x="44972" y="20976"/>
                  </a:cubicBezTo>
                  <a:cubicBezTo>
                    <a:pt x="45436" y="21172"/>
                    <a:pt x="45971" y="21271"/>
                    <a:pt x="46577" y="21271"/>
                  </a:cubicBezTo>
                  <a:cubicBezTo>
                    <a:pt x="48264" y="21271"/>
                    <a:pt x="50521" y="20521"/>
                    <a:pt x="53411" y="19014"/>
                  </a:cubicBezTo>
                  <a:cubicBezTo>
                    <a:pt x="58612" y="16293"/>
                    <a:pt x="69139" y="4544"/>
                    <a:pt x="69246" y="4419"/>
                  </a:cubicBezTo>
                  <a:lnTo>
                    <a:pt x="69157" y="4338"/>
                  </a:lnTo>
                  <a:cubicBezTo>
                    <a:pt x="69050" y="4463"/>
                    <a:pt x="58541" y="16194"/>
                    <a:pt x="53357" y="18906"/>
                  </a:cubicBezTo>
                  <a:cubicBezTo>
                    <a:pt x="50481" y="20407"/>
                    <a:pt x="48241" y="21150"/>
                    <a:pt x="46576" y="21150"/>
                  </a:cubicBezTo>
                  <a:cubicBezTo>
                    <a:pt x="45985" y="21150"/>
                    <a:pt x="45465" y="21056"/>
                    <a:pt x="45016" y="20869"/>
                  </a:cubicBezTo>
                  <a:cubicBezTo>
                    <a:pt x="44097" y="20485"/>
                    <a:pt x="43473" y="19718"/>
                    <a:pt x="43107" y="18514"/>
                  </a:cubicBezTo>
                  <a:cubicBezTo>
                    <a:pt x="42590" y="16837"/>
                    <a:pt x="43027" y="14464"/>
                    <a:pt x="43482" y="11957"/>
                  </a:cubicBezTo>
                  <a:cubicBezTo>
                    <a:pt x="43696" y="10797"/>
                    <a:pt x="43910" y="9602"/>
                    <a:pt x="44044" y="8433"/>
                  </a:cubicBezTo>
                  <a:cubicBezTo>
                    <a:pt x="44303" y="6132"/>
                    <a:pt x="43232" y="3839"/>
                    <a:pt x="41091" y="2135"/>
                  </a:cubicBezTo>
                  <a:cubicBezTo>
                    <a:pt x="39364" y="753"/>
                    <a:pt x="37261" y="0"/>
                    <a:pt x="3530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7" name="Google Shape;7107;p65"/>
            <p:cNvSpPr/>
            <p:nvPr/>
          </p:nvSpPr>
          <p:spPr>
            <a:xfrm>
              <a:off x="5284425" y="598050"/>
              <a:ext cx="1723125" cy="527325"/>
            </a:xfrm>
            <a:custGeom>
              <a:rect b="b" l="l" r="r" t="t"/>
              <a:pathLst>
                <a:path extrusionOk="0" h="21093" w="68925">
                  <a:moveTo>
                    <a:pt x="35791" y="0"/>
                  </a:moveTo>
                  <a:cubicBezTo>
                    <a:pt x="34947" y="0"/>
                    <a:pt x="34129" y="144"/>
                    <a:pt x="33383" y="440"/>
                  </a:cubicBezTo>
                  <a:cubicBezTo>
                    <a:pt x="32000" y="994"/>
                    <a:pt x="30171" y="2769"/>
                    <a:pt x="28378" y="5320"/>
                  </a:cubicBezTo>
                  <a:cubicBezTo>
                    <a:pt x="27335" y="6801"/>
                    <a:pt x="26425" y="8764"/>
                    <a:pt x="25461" y="10842"/>
                  </a:cubicBezTo>
                  <a:cubicBezTo>
                    <a:pt x="24150" y="13661"/>
                    <a:pt x="22794" y="16587"/>
                    <a:pt x="21036" y="18300"/>
                  </a:cubicBezTo>
                  <a:cubicBezTo>
                    <a:pt x="19222" y="20069"/>
                    <a:pt x="17285" y="20968"/>
                    <a:pt x="15338" y="20968"/>
                  </a:cubicBezTo>
                  <a:cubicBezTo>
                    <a:pt x="14605" y="20968"/>
                    <a:pt x="13871" y="20840"/>
                    <a:pt x="13141" y="20584"/>
                  </a:cubicBezTo>
                  <a:cubicBezTo>
                    <a:pt x="6959" y="18407"/>
                    <a:pt x="3230" y="15740"/>
                    <a:pt x="1009" y="14143"/>
                  </a:cubicBezTo>
                  <a:cubicBezTo>
                    <a:pt x="652" y="13884"/>
                    <a:pt x="339" y="13670"/>
                    <a:pt x="72" y="13483"/>
                  </a:cubicBezTo>
                  <a:lnTo>
                    <a:pt x="0" y="13581"/>
                  </a:lnTo>
                  <a:cubicBezTo>
                    <a:pt x="277" y="13768"/>
                    <a:pt x="580" y="13991"/>
                    <a:pt x="937" y="14241"/>
                  </a:cubicBezTo>
                  <a:cubicBezTo>
                    <a:pt x="3167" y="15838"/>
                    <a:pt x="6905" y="18523"/>
                    <a:pt x="13097" y="20700"/>
                  </a:cubicBezTo>
                  <a:cubicBezTo>
                    <a:pt x="13846" y="20959"/>
                    <a:pt x="14595" y="21093"/>
                    <a:pt x="15345" y="21093"/>
                  </a:cubicBezTo>
                  <a:cubicBezTo>
                    <a:pt x="17316" y="21093"/>
                    <a:pt x="19279" y="20183"/>
                    <a:pt x="21117" y="18389"/>
                  </a:cubicBezTo>
                  <a:cubicBezTo>
                    <a:pt x="22892" y="16659"/>
                    <a:pt x="24257" y="13724"/>
                    <a:pt x="25568" y="10887"/>
                  </a:cubicBezTo>
                  <a:cubicBezTo>
                    <a:pt x="26532" y="8817"/>
                    <a:pt x="27442" y="6864"/>
                    <a:pt x="28476" y="5392"/>
                  </a:cubicBezTo>
                  <a:cubicBezTo>
                    <a:pt x="30261" y="2858"/>
                    <a:pt x="32063" y="1101"/>
                    <a:pt x="33428" y="556"/>
                  </a:cubicBezTo>
                  <a:cubicBezTo>
                    <a:pt x="34164" y="262"/>
                    <a:pt x="34970" y="120"/>
                    <a:pt x="35802" y="120"/>
                  </a:cubicBezTo>
                  <a:cubicBezTo>
                    <a:pt x="37623" y="120"/>
                    <a:pt x="39572" y="803"/>
                    <a:pt x="41207" y="2082"/>
                  </a:cubicBezTo>
                  <a:cubicBezTo>
                    <a:pt x="43375" y="3777"/>
                    <a:pt x="44427" y="6087"/>
                    <a:pt x="44106" y="8425"/>
                  </a:cubicBezTo>
                  <a:cubicBezTo>
                    <a:pt x="43963" y="9469"/>
                    <a:pt x="43758" y="10557"/>
                    <a:pt x="43553" y="11610"/>
                  </a:cubicBezTo>
                  <a:cubicBezTo>
                    <a:pt x="43044" y="14223"/>
                    <a:pt x="42563" y="16686"/>
                    <a:pt x="43071" y="18443"/>
                  </a:cubicBezTo>
                  <a:cubicBezTo>
                    <a:pt x="43419" y="19638"/>
                    <a:pt x="44026" y="20406"/>
                    <a:pt x="44936" y="20789"/>
                  </a:cubicBezTo>
                  <a:cubicBezTo>
                    <a:pt x="45375" y="20974"/>
                    <a:pt x="45882" y="21066"/>
                    <a:pt x="46459" y="21066"/>
                  </a:cubicBezTo>
                  <a:cubicBezTo>
                    <a:pt x="48143" y="21066"/>
                    <a:pt x="50423" y="20278"/>
                    <a:pt x="53366" y="18684"/>
                  </a:cubicBezTo>
                  <a:cubicBezTo>
                    <a:pt x="58487" y="15927"/>
                    <a:pt x="68826" y="4276"/>
                    <a:pt x="68924" y="4161"/>
                  </a:cubicBezTo>
                  <a:lnTo>
                    <a:pt x="68835" y="4080"/>
                  </a:lnTo>
                  <a:cubicBezTo>
                    <a:pt x="68728" y="4196"/>
                    <a:pt x="58407" y="15829"/>
                    <a:pt x="53313" y="18577"/>
                  </a:cubicBezTo>
                  <a:cubicBezTo>
                    <a:pt x="50377" y="20165"/>
                    <a:pt x="48115" y="20949"/>
                    <a:pt x="46460" y="20949"/>
                  </a:cubicBezTo>
                  <a:cubicBezTo>
                    <a:pt x="45902" y="20949"/>
                    <a:pt x="45412" y="20860"/>
                    <a:pt x="44989" y="20682"/>
                  </a:cubicBezTo>
                  <a:cubicBezTo>
                    <a:pt x="44106" y="20316"/>
                    <a:pt x="43526" y="19567"/>
                    <a:pt x="43187" y="18416"/>
                  </a:cubicBezTo>
                  <a:cubicBezTo>
                    <a:pt x="42688" y="16686"/>
                    <a:pt x="43169" y="14232"/>
                    <a:pt x="43669" y="11636"/>
                  </a:cubicBezTo>
                  <a:cubicBezTo>
                    <a:pt x="43874" y="10584"/>
                    <a:pt x="44088" y="9486"/>
                    <a:pt x="44231" y="8443"/>
                  </a:cubicBezTo>
                  <a:cubicBezTo>
                    <a:pt x="44561" y="6061"/>
                    <a:pt x="43482" y="3706"/>
                    <a:pt x="41278" y="1984"/>
                  </a:cubicBezTo>
                  <a:cubicBezTo>
                    <a:pt x="39624" y="691"/>
                    <a:pt x="37642" y="0"/>
                    <a:pt x="3579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8" name="Google Shape;7108;p65"/>
            <p:cNvSpPr/>
            <p:nvPr/>
          </p:nvSpPr>
          <p:spPr>
            <a:xfrm>
              <a:off x="5285100" y="590900"/>
              <a:ext cx="1715100" cy="540500"/>
            </a:xfrm>
            <a:custGeom>
              <a:rect b="b" l="l" r="r" t="t"/>
              <a:pathLst>
                <a:path extrusionOk="0" h="21620" w="68604">
                  <a:moveTo>
                    <a:pt x="36271" y="0"/>
                  </a:moveTo>
                  <a:cubicBezTo>
                    <a:pt x="35353" y="0"/>
                    <a:pt x="34467" y="177"/>
                    <a:pt x="33668" y="539"/>
                  </a:cubicBezTo>
                  <a:cubicBezTo>
                    <a:pt x="32384" y="1128"/>
                    <a:pt x="30644" y="2930"/>
                    <a:pt x="28780" y="5624"/>
                  </a:cubicBezTo>
                  <a:cubicBezTo>
                    <a:pt x="27771" y="7078"/>
                    <a:pt x="26853" y="8925"/>
                    <a:pt x="25871" y="10870"/>
                  </a:cubicBezTo>
                  <a:cubicBezTo>
                    <a:pt x="24444" y="13724"/>
                    <a:pt x="22963" y="16668"/>
                    <a:pt x="21125" y="18506"/>
                  </a:cubicBezTo>
                  <a:cubicBezTo>
                    <a:pt x="19147" y="20484"/>
                    <a:pt x="17086" y="21499"/>
                    <a:pt x="15073" y="21499"/>
                  </a:cubicBezTo>
                  <a:cubicBezTo>
                    <a:pt x="14444" y="21499"/>
                    <a:pt x="13819" y="21400"/>
                    <a:pt x="13203" y="21200"/>
                  </a:cubicBezTo>
                  <a:cubicBezTo>
                    <a:pt x="6646" y="19077"/>
                    <a:pt x="2810" y="16249"/>
                    <a:pt x="750" y="14732"/>
                  </a:cubicBezTo>
                  <a:cubicBezTo>
                    <a:pt x="500" y="14554"/>
                    <a:pt x="277" y="14384"/>
                    <a:pt x="72" y="14233"/>
                  </a:cubicBezTo>
                  <a:lnTo>
                    <a:pt x="0" y="14331"/>
                  </a:lnTo>
                  <a:cubicBezTo>
                    <a:pt x="205" y="14483"/>
                    <a:pt x="428" y="14652"/>
                    <a:pt x="678" y="14831"/>
                  </a:cubicBezTo>
                  <a:cubicBezTo>
                    <a:pt x="2748" y="16356"/>
                    <a:pt x="6593" y="19184"/>
                    <a:pt x="13168" y="21316"/>
                  </a:cubicBezTo>
                  <a:cubicBezTo>
                    <a:pt x="13801" y="21521"/>
                    <a:pt x="14434" y="21619"/>
                    <a:pt x="15077" y="21619"/>
                  </a:cubicBezTo>
                  <a:cubicBezTo>
                    <a:pt x="17120" y="21619"/>
                    <a:pt x="19216" y="20594"/>
                    <a:pt x="21214" y="18595"/>
                  </a:cubicBezTo>
                  <a:cubicBezTo>
                    <a:pt x="23061" y="16749"/>
                    <a:pt x="24542" y="13787"/>
                    <a:pt x="25978" y="10923"/>
                  </a:cubicBezTo>
                  <a:cubicBezTo>
                    <a:pt x="26960" y="8978"/>
                    <a:pt x="27878" y="7141"/>
                    <a:pt x="28878" y="5695"/>
                  </a:cubicBezTo>
                  <a:cubicBezTo>
                    <a:pt x="30733" y="3019"/>
                    <a:pt x="32446" y="1226"/>
                    <a:pt x="33722" y="646"/>
                  </a:cubicBezTo>
                  <a:cubicBezTo>
                    <a:pt x="34502" y="294"/>
                    <a:pt x="35369" y="123"/>
                    <a:pt x="36267" y="123"/>
                  </a:cubicBezTo>
                  <a:cubicBezTo>
                    <a:pt x="37990" y="123"/>
                    <a:pt x="39829" y="753"/>
                    <a:pt x="41394" y="1949"/>
                  </a:cubicBezTo>
                  <a:cubicBezTo>
                    <a:pt x="43597" y="3635"/>
                    <a:pt x="44686" y="6061"/>
                    <a:pt x="44293" y="8434"/>
                  </a:cubicBezTo>
                  <a:cubicBezTo>
                    <a:pt x="44150" y="9353"/>
                    <a:pt x="43945" y="10325"/>
                    <a:pt x="43758" y="11262"/>
                  </a:cubicBezTo>
                  <a:cubicBezTo>
                    <a:pt x="43223" y="13858"/>
                    <a:pt x="42670" y="16534"/>
                    <a:pt x="43151" y="18354"/>
                  </a:cubicBezTo>
                  <a:cubicBezTo>
                    <a:pt x="43464" y="19505"/>
                    <a:pt x="44043" y="20246"/>
                    <a:pt x="44909" y="20620"/>
                  </a:cubicBezTo>
                  <a:cubicBezTo>
                    <a:pt x="45321" y="20792"/>
                    <a:pt x="45796" y="20879"/>
                    <a:pt x="46338" y="20879"/>
                  </a:cubicBezTo>
                  <a:cubicBezTo>
                    <a:pt x="48014" y="20879"/>
                    <a:pt x="50323" y="20051"/>
                    <a:pt x="53330" y="18372"/>
                  </a:cubicBezTo>
                  <a:cubicBezTo>
                    <a:pt x="58362" y="15571"/>
                    <a:pt x="68505" y="4027"/>
                    <a:pt x="68603" y="3911"/>
                  </a:cubicBezTo>
                  <a:lnTo>
                    <a:pt x="68514" y="3822"/>
                  </a:lnTo>
                  <a:cubicBezTo>
                    <a:pt x="68416" y="3947"/>
                    <a:pt x="58281" y="15473"/>
                    <a:pt x="53268" y="18265"/>
                  </a:cubicBezTo>
                  <a:cubicBezTo>
                    <a:pt x="50282" y="19934"/>
                    <a:pt x="47997" y="20758"/>
                    <a:pt x="46347" y="20758"/>
                  </a:cubicBezTo>
                  <a:cubicBezTo>
                    <a:pt x="45818" y="20758"/>
                    <a:pt x="45354" y="20673"/>
                    <a:pt x="44953" y="20504"/>
                  </a:cubicBezTo>
                  <a:cubicBezTo>
                    <a:pt x="44124" y="20156"/>
                    <a:pt x="43571" y="19434"/>
                    <a:pt x="43276" y="18319"/>
                  </a:cubicBezTo>
                  <a:cubicBezTo>
                    <a:pt x="42794" y="16534"/>
                    <a:pt x="43339" y="13867"/>
                    <a:pt x="43874" y="11289"/>
                  </a:cubicBezTo>
                  <a:cubicBezTo>
                    <a:pt x="44070" y="10352"/>
                    <a:pt x="44266" y="9380"/>
                    <a:pt x="44418" y="8452"/>
                  </a:cubicBezTo>
                  <a:cubicBezTo>
                    <a:pt x="44811" y="6034"/>
                    <a:pt x="43713" y="3563"/>
                    <a:pt x="41465" y="1851"/>
                  </a:cubicBezTo>
                  <a:cubicBezTo>
                    <a:pt x="39880" y="640"/>
                    <a:pt x="38019" y="0"/>
                    <a:pt x="3627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9" name="Google Shape;7109;p65"/>
            <p:cNvSpPr/>
            <p:nvPr/>
          </p:nvSpPr>
          <p:spPr>
            <a:xfrm>
              <a:off x="5285750" y="583550"/>
              <a:ext cx="1707300" cy="554325"/>
            </a:xfrm>
            <a:custGeom>
              <a:rect b="b" l="l" r="r" t="t"/>
              <a:pathLst>
                <a:path extrusionOk="0" h="22173" w="68292">
                  <a:moveTo>
                    <a:pt x="36733" y="0"/>
                  </a:moveTo>
                  <a:cubicBezTo>
                    <a:pt x="35746" y="0"/>
                    <a:pt x="34796" y="212"/>
                    <a:pt x="33954" y="646"/>
                  </a:cubicBezTo>
                  <a:cubicBezTo>
                    <a:pt x="32768" y="1252"/>
                    <a:pt x="31118" y="3081"/>
                    <a:pt x="29182" y="5945"/>
                  </a:cubicBezTo>
                  <a:cubicBezTo>
                    <a:pt x="28227" y="7345"/>
                    <a:pt x="27317" y="9032"/>
                    <a:pt x="26354" y="10825"/>
                  </a:cubicBezTo>
                  <a:cubicBezTo>
                    <a:pt x="24784" y="13733"/>
                    <a:pt x="23160" y="16739"/>
                    <a:pt x="21224" y="18720"/>
                  </a:cubicBezTo>
                  <a:cubicBezTo>
                    <a:pt x="19080" y="20920"/>
                    <a:pt x="16897" y="22048"/>
                    <a:pt x="14835" y="22048"/>
                  </a:cubicBezTo>
                  <a:cubicBezTo>
                    <a:pt x="14306" y="22048"/>
                    <a:pt x="13786" y="21974"/>
                    <a:pt x="13275" y="21824"/>
                  </a:cubicBezTo>
                  <a:cubicBezTo>
                    <a:pt x="6353" y="19781"/>
                    <a:pt x="2579" y="16909"/>
                    <a:pt x="554" y="15356"/>
                  </a:cubicBezTo>
                  <a:cubicBezTo>
                    <a:pt x="376" y="15232"/>
                    <a:pt x="224" y="15107"/>
                    <a:pt x="72" y="15000"/>
                  </a:cubicBezTo>
                  <a:lnTo>
                    <a:pt x="1" y="15098"/>
                  </a:lnTo>
                  <a:cubicBezTo>
                    <a:pt x="144" y="15205"/>
                    <a:pt x="304" y="15330"/>
                    <a:pt x="474" y="15455"/>
                  </a:cubicBezTo>
                  <a:cubicBezTo>
                    <a:pt x="2508" y="17007"/>
                    <a:pt x="6299" y="19888"/>
                    <a:pt x="13240" y="21940"/>
                  </a:cubicBezTo>
                  <a:cubicBezTo>
                    <a:pt x="13766" y="22092"/>
                    <a:pt x="14301" y="22172"/>
                    <a:pt x="14846" y="22172"/>
                  </a:cubicBezTo>
                  <a:cubicBezTo>
                    <a:pt x="16933" y="22172"/>
                    <a:pt x="19146" y="21030"/>
                    <a:pt x="21313" y="18800"/>
                  </a:cubicBezTo>
                  <a:cubicBezTo>
                    <a:pt x="23258" y="16811"/>
                    <a:pt x="24882" y="13795"/>
                    <a:pt x="26461" y="10878"/>
                  </a:cubicBezTo>
                  <a:cubicBezTo>
                    <a:pt x="27424" y="9094"/>
                    <a:pt x="28334" y="7408"/>
                    <a:pt x="29280" y="6007"/>
                  </a:cubicBezTo>
                  <a:cubicBezTo>
                    <a:pt x="31207" y="3170"/>
                    <a:pt x="32848" y="1351"/>
                    <a:pt x="34008" y="753"/>
                  </a:cubicBezTo>
                  <a:cubicBezTo>
                    <a:pt x="34834" y="330"/>
                    <a:pt x="35766" y="123"/>
                    <a:pt x="36734" y="123"/>
                  </a:cubicBezTo>
                  <a:cubicBezTo>
                    <a:pt x="38358" y="123"/>
                    <a:pt x="40084" y="705"/>
                    <a:pt x="41582" y="1823"/>
                  </a:cubicBezTo>
                  <a:cubicBezTo>
                    <a:pt x="43866" y="3527"/>
                    <a:pt x="44945" y="6007"/>
                    <a:pt x="44490" y="8452"/>
                  </a:cubicBezTo>
                  <a:cubicBezTo>
                    <a:pt x="44339" y="9237"/>
                    <a:pt x="44151" y="10066"/>
                    <a:pt x="43982" y="10878"/>
                  </a:cubicBezTo>
                  <a:cubicBezTo>
                    <a:pt x="43384" y="13581"/>
                    <a:pt x="42768" y="16373"/>
                    <a:pt x="43241" y="18265"/>
                  </a:cubicBezTo>
                  <a:cubicBezTo>
                    <a:pt x="43518" y="19380"/>
                    <a:pt x="44053" y="20094"/>
                    <a:pt x="44883" y="20450"/>
                  </a:cubicBezTo>
                  <a:cubicBezTo>
                    <a:pt x="45272" y="20617"/>
                    <a:pt x="45723" y="20700"/>
                    <a:pt x="46237" y="20700"/>
                  </a:cubicBezTo>
                  <a:cubicBezTo>
                    <a:pt x="47900" y="20700"/>
                    <a:pt x="50226" y="19827"/>
                    <a:pt x="53286" y="18068"/>
                  </a:cubicBezTo>
                  <a:cubicBezTo>
                    <a:pt x="58238" y="15223"/>
                    <a:pt x="68185" y="3777"/>
                    <a:pt x="68292" y="3661"/>
                  </a:cubicBezTo>
                  <a:lnTo>
                    <a:pt x="68193" y="3581"/>
                  </a:lnTo>
                  <a:cubicBezTo>
                    <a:pt x="68095" y="3697"/>
                    <a:pt x="58157" y="15125"/>
                    <a:pt x="53233" y="17961"/>
                  </a:cubicBezTo>
                  <a:cubicBezTo>
                    <a:pt x="50178" y="19715"/>
                    <a:pt x="47869" y="20580"/>
                    <a:pt x="46235" y="20580"/>
                  </a:cubicBezTo>
                  <a:cubicBezTo>
                    <a:pt x="45741" y="20580"/>
                    <a:pt x="45309" y="20501"/>
                    <a:pt x="44936" y="20343"/>
                  </a:cubicBezTo>
                  <a:cubicBezTo>
                    <a:pt x="44142" y="20004"/>
                    <a:pt x="43625" y="19308"/>
                    <a:pt x="43357" y="18229"/>
                  </a:cubicBezTo>
                  <a:cubicBezTo>
                    <a:pt x="42893" y="16373"/>
                    <a:pt x="43509" y="13590"/>
                    <a:pt x="44098" y="10905"/>
                  </a:cubicBezTo>
                  <a:cubicBezTo>
                    <a:pt x="44276" y="10093"/>
                    <a:pt x="44455" y="9263"/>
                    <a:pt x="44606" y="8478"/>
                  </a:cubicBezTo>
                  <a:cubicBezTo>
                    <a:pt x="45079" y="5981"/>
                    <a:pt x="43973" y="3456"/>
                    <a:pt x="41662" y="1725"/>
                  </a:cubicBezTo>
                  <a:cubicBezTo>
                    <a:pt x="40138" y="592"/>
                    <a:pt x="38384" y="0"/>
                    <a:pt x="36733"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0" name="Google Shape;7110;p65"/>
            <p:cNvSpPr/>
            <p:nvPr/>
          </p:nvSpPr>
          <p:spPr>
            <a:xfrm>
              <a:off x="5286425" y="576375"/>
              <a:ext cx="1699275" cy="568400"/>
            </a:xfrm>
            <a:custGeom>
              <a:rect b="b" l="l" r="r" t="t"/>
              <a:pathLst>
                <a:path extrusionOk="0" h="22736" w="67971">
                  <a:moveTo>
                    <a:pt x="37157" y="1"/>
                  </a:moveTo>
                  <a:cubicBezTo>
                    <a:pt x="36104" y="1"/>
                    <a:pt x="35098" y="245"/>
                    <a:pt x="34240" y="745"/>
                  </a:cubicBezTo>
                  <a:cubicBezTo>
                    <a:pt x="33169" y="1361"/>
                    <a:pt x="31608" y="3217"/>
                    <a:pt x="29583" y="6250"/>
                  </a:cubicBezTo>
                  <a:cubicBezTo>
                    <a:pt x="28718" y="7543"/>
                    <a:pt x="27861" y="9024"/>
                    <a:pt x="26960" y="10594"/>
                  </a:cubicBezTo>
                  <a:cubicBezTo>
                    <a:pt x="25203" y="13618"/>
                    <a:pt x="23392" y="16750"/>
                    <a:pt x="21322" y="18926"/>
                  </a:cubicBezTo>
                  <a:cubicBezTo>
                    <a:pt x="18984" y="21375"/>
                    <a:pt x="16754" y="22606"/>
                    <a:pt x="14672" y="22606"/>
                  </a:cubicBezTo>
                  <a:cubicBezTo>
                    <a:pt x="14220" y="22606"/>
                    <a:pt x="13775" y="22548"/>
                    <a:pt x="13338" y="22432"/>
                  </a:cubicBezTo>
                  <a:cubicBezTo>
                    <a:pt x="6085" y="20505"/>
                    <a:pt x="2383" y="17579"/>
                    <a:pt x="393" y="16000"/>
                  </a:cubicBezTo>
                  <a:cubicBezTo>
                    <a:pt x="277" y="15911"/>
                    <a:pt x="179" y="15831"/>
                    <a:pt x="72" y="15751"/>
                  </a:cubicBezTo>
                  <a:lnTo>
                    <a:pt x="1" y="15849"/>
                  </a:lnTo>
                  <a:cubicBezTo>
                    <a:pt x="99" y="15929"/>
                    <a:pt x="206" y="16009"/>
                    <a:pt x="313" y="16098"/>
                  </a:cubicBezTo>
                  <a:cubicBezTo>
                    <a:pt x="2311" y="17677"/>
                    <a:pt x="6031" y="20621"/>
                    <a:pt x="13311" y="22557"/>
                  </a:cubicBezTo>
                  <a:cubicBezTo>
                    <a:pt x="13757" y="22673"/>
                    <a:pt x="14212" y="22736"/>
                    <a:pt x="14676" y="22736"/>
                  </a:cubicBezTo>
                  <a:cubicBezTo>
                    <a:pt x="16790" y="22736"/>
                    <a:pt x="19047" y="21487"/>
                    <a:pt x="21411" y="19007"/>
                  </a:cubicBezTo>
                  <a:cubicBezTo>
                    <a:pt x="23490" y="16821"/>
                    <a:pt x="25310" y="13690"/>
                    <a:pt x="27058" y="10657"/>
                  </a:cubicBezTo>
                  <a:cubicBezTo>
                    <a:pt x="27968" y="9087"/>
                    <a:pt x="28825" y="7606"/>
                    <a:pt x="29681" y="6321"/>
                  </a:cubicBezTo>
                  <a:cubicBezTo>
                    <a:pt x="31697" y="3297"/>
                    <a:pt x="33249" y="1459"/>
                    <a:pt x="34302" y="844"/>
                  </a:cubicBezTo>
                  <a:cubicBezTo>
                    <a:pt x="35143" y="359"/>
                    <a:pt x="36127" y="122"/>
                    <a:pt x="37156" y="122"/>
                  </a:cubicBezTo>
                  <a:cubicBezTo>
                    <a:pt x="38703" y="122"/>
                    <a:pt x="40353" y="657"/>
                    <a:pt x="41778" y="1691"/>
                  </a:cubicBezTo>
                  <a:cubicBezTo>
                    <a:pt x="44133" y="3413"/>
                    <a:pt x="45222" y="5946"/>
                    <a:pt x="44677" y="8471"/>
                  </a:cubicBezTo>
                  <a:cubicBezTo>
                    <a:pt x="44544" y="9095"/>
                    <a:pt x="44392" y="9729"/>
                    <a:pt x="44231" y="10407"/>
                  </a:cubicBezTo>
                  <a:cubicBezTo>
                    <a:pt x="43562" y="13253"/>
                    <a:pt x="42875" y="16188"/>
                    <a:pt x="43321" y="18168"/>
                  </a:cubicBezTo>
                  <a:cubicBezTo>
                    <a:pt x="43571" y="19248"/>
                    <a:pt x="44071" y="19943"/>
                    <a:pt x="44865" y="20282"/>
                  </a:cubicBezTo>
                  <a:cubicBezTo>
                    <a:pt x="45231" y="20438"/>
                    <a:pt x="45654" y="20516"/>
                    <a:pt x="46137" y="20516"/>
                  </a:cubicBezTo>
                  <a:cubicBezTo>
                    <a:pt x="47787" y="20516"/>
                    <a:pt x="50132" y="19605"/>
                    <a:pt x="53250" y="17749"/>
                  </a:cubicBezTo>
                  <a:cubicBezTo>
                    <a:pt x="58104" y="14867"/>
                    <a:pt x="67872" y="3520"/>
                    <a:pt x="67970" y="3413"/>
                  </a:cubicBezTo>
                  <a:lnTo>
                    <a:pt x="67881" y="3333"/>
                  </a:lnTo>
                  <a:cubicBezTo>
                    <a:pt x="67783" y="3448"/>
                    <a:pt x="58032" y="14769"/>
                    <a:pt x="53188" y="17651"/>
                  </a:cubicBezTo>
                  <a:cubicBezTo>
                    <a:pt x="50092" y="19489"/>
                    <a:pt x="47772" y="20396"/>
                    <a:pt x="46150" y="20396"/>
                  </a:cubicBezTo>
                  <a:cubicBezTo>
                    <a:pt x="45678" y="20396"/>
                    <a:pt x="45265" y="20319"/>
                    <a:pt x="44909" y="20166"/>
                  </a:cubicBezTo>
                  <a:cubicBezTo>
                    <a:pt x="44160" y="19845"/>
                    <a:pt x="43678" y="19185"/>
                    <a:pt x="43437" y="18141"/>
                  </a:cubicBezTo>
                  <a:cubicBezTo>
                    <a:pt x="43000" y="16188"/>
                    <a:pt x="43687" y="13262"/>
                    <a:pt x="44347" y="10434"/>
                  </a:cubicBezTo>
                  <a:cubicBezTo>
                    <a:pt x="44508" y="9756"/>
                    <a:pt x="44659" y="9122"/>
                    <a:pt x="44793" y="8498"/>
                  </a:cubicBezTo>
                  <a:cubicBezTo>
                    <a:pt x="45346" y="5920"/>
                    <a:pt x="44249" y="3341"/>
                    <a:pt x="41849" y="1593"/>
                  </a:cubicBezTo>
                  <a:cubicBezTo>
                    <a:pt x="40406" y="545"/>
                    <a:pt x="38730" y="1"/>
                    <a:pt x="3715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1" name="Google Shape;7111;p65"/>
            <p:cNvSpPr/>
            <p:nvPr/>
          </p:nvSpPr>
          <p:spPr>
            <a:xfrm>
              <a:off x="5287100" y="568700"/>
              <a:ext cx="1691225" cy="583000"/>
            </a:xfrm>
            <a:custGeom>
              <a:rect b="b" l="l" r="r" t="t"/>
              <a:pathLst>
                <a:path extrusionOk="0" h="23320" w="67649">
                  <a:moveTo>
                    <a:pt x="37589" y="1"/>
                  </a:moveTo>
                  <a:cubicBezTo>
                    <a:pt x="36474" y="1"/>
                    <a:pt x="35412" y="283"/>
                    <a:pt x="34525" y="856"/>
                  </a:cubicBezTo>
                  <a:cubicBezTo>
                    <a:pt x="33561" y="1481"/>
                    <a:pt x="32161" y="3247"/>
                    <a:pt x="29984" y="6583"/>
                  </a:cubicBezTo>
                  <a:cubicBezTo>
                    <a:pt x="29297" y="7627"/>
                    <a:pt x="28592" y="8769"/>
                    <a:pt x="27852" y="9982"/>
                  </a:cubicBezTo>
                  <a:cubicBezTo>
                    <a:pt x="25925" y="13105"/>
                    <a:pt x="23739" y="16655"/>
                    <a:pt x="21420" y="19144"/>
                  </a:cubicBezTo>
                  <a:cubicBezTo>
                    <a:pt x="18909" y="21838"/>
                    <a:pt x="16584" y="23195"/>
                    <a:pt x="14491" y="23195"/>
                  </a:cubicBezTo>
                  <a:cubicBezTo>
                    <a:pt x="14123" y="23195"/>
                    <a:pt x="13762" y="23153"/>
                    <a:pt x="13409" y="23069"/>
                  </a:cubicBezTo>
                  <a:cubicBezTo>
                    <a:pt x="5844" y="21276"/>
                    <a:pt x="2222" y="18297"/>
                    <a:pt x="268" y="16691"/>
                  </a:cubicBezTo>
                  <a:lnTo>
                    <a:pt x="72" y="16530"/>
                  </a:lnTo>
                  <a:lnTo>
                    <a:pt x="0" y="16620"/>
                  </a:lnTo>
                  <a:lnTo>
                    <a:pt x="197" y="16780"/>
                  </a:lnTo>
                  <a:cubicBezTo>
                    <a:pt x="2150" y="18395"/>
                    <a:pt x="5790" y="21392"/>
                    <a:pt x="13382" y="23194"/>
                  </a:cubicBezTo>
                  <a:cubicBezTo>
                    <a:pt x="13739" y="23275"/>
                    <a:pt x="14114" y="23319"/>
                    <a:pt x="14488" y="23319"/>
                  </a:cubicBezTo>
                  <a:cubicBezTo>
                    <a:pt x="16611" y="23319"/>
                    <a:pt x="18967" y="21945"/>
                    <a:pt x="21509" y="19233"/>
                  </a:cubicBezTo>
                  <a:cubicBezTo>
                    <a:pt x="23838" y="16736"/>
                    <a:pt x="26023" y="13176"/>
                    <a:pt x="27950" y="10045"/>
                  </a:cubicBezTo>
                  <a:cubicBezTo>
                    <a:pt x="28700" y="8832"/>
                    <a:pt x="29395" y="7690"/>
                    <a:pt x="30082" y="6646"/>
                  </a:cubicBezTo>
                  <a:cubicBezTo>
                    <a:pt x="31545" y="4416"/>
                    <a:pt x="33374" y="1748"/>
                    <a:pt x="34596" y="963"/>
                  </a:cubicBezTo>
                  <a:cubicBezTo>
                    <a:pt x="35463" y="398"/>
                    <a:pt x="36500" y="121"/>
                    <a:pt x="37591" y="121"/>
                  </a:cubicBezTo>
                  <a:cubicBezTo>
                    <a:pt x="39051" y="121"/>
                    <a:pt x="40606" y="618"/>
                    <a:pt x="41974" y="1588"/>
                  </a:cubicBezTo>
                  <a:cubicBezTo>
                    <a:pt x="43856" y="2926"/>
                    <a:pt x="45605" y="5442"/>
                    <a:pt x="44864" y="8501"/>
                  </a:cubicBezTo>
                  <a:cubicBezTo>
                    <a:pt x="44757" y="8939"/>
                    <a:pt x="44641" y="9394"/>
                    <a:pt x="44525" y="9849"/>
                  </a:cubicBezTo>
                  <a:cubicBezTo>
                    <a:pt x="43794" y="12730"/>
                    <a:pt x="42973" y="15995"/>
                    <a:pt x="43401" y="18092"/>
                  </a:cubicBezTo>
                  <a:cubicBezTo>
                    <a:pt x="43615" y="19126"/>
                    <a:pt x="44097" y="19813"/>
                    <a:pt x="44847" y="20134"/>
                  </a:cubicBezTo>
                  <a:cubicBezTo>
                    <a:pt x="45188" y="20282"/>
                    <a:pt x="45585" y="20356"/>
                    <a:pt x="46039" y="20356"/>
                  </a:cubicBezTo>
                  <a:cubicBezTo>
                    <a:pt x="47671" y="20356"/>
                    <a:pt x="50037" y="19399"/>
                    <a:pt x="53206" y="17458"/>
                  </a:cubicBezTo>
                  <a:cubicBezTo>
                    <a:pt x="57987" y="14532"/>
                    <a:pt x="67551" y="3292"/>
                    <a:pt x="67649" y="3176"/>
                  </a:cubicBezTo>
                  <a:lnTo>
                    <a:pt x="67560" y="3095"/>
                  </a:lnTo>
                  <a:cubicBezTo>
                    <a:pt x="67461" y="3211"/>
                    <a:pt x="57907" y="14434"/>
                    <a:pt x="53143" y="17351"/>
                  </a:cubicBezTo>
                  <a:cubicBezTo>
                    <a:pt x="50022" y="19263"/>
                    <a:pt x="47637" y="20228"/>
                    <a:pt x="46024" y="20228"/>
                  </a:cubicBezTo>
                  <a:cubicBezTo>
                    <a:pt x="45591" y="20228"/>
                    <a:pt x="45213" y="20158"/>
                    <a:pt x="44891" y="20018"/>
                  </a:cubicBezTo>
                  <a:cubicBezTo>
                    <a:pt x="44178" y="19706"/>
                    <a:pt x="43731" y="19073"/>
                    <a:pt x="43526" y="18065"/>
                  </a:cubicBezTo>
                  <a:cubicBezTo>
                    <a:pt x="43098" y="15995"/>
                    <a:pt x="43919" y="12748"/>
                    <a:pt x="44641" y="9884"/>
                  </a:cubicBezTo>
                  <a:cubicBezTo>
                    <a:pt x="44757" y="9420"/>
                    <a:pt x="44873" y="8965"/>
                    <a:pt x="44980" y="8528"/>
                  </a:cubicBezTo>
                  <a:cubicBezTo>
                    <a:pt x="45739" y="5415"/>
                    <a:pt x="43963" y="2846"/>
                    <a:pt x="42036" y="1481"/>
                  </a:cubicBezTo>
                  <a:cubicBezTo>
                    <a:pt x="40655" y="502"/>
                    <a:pt x="39075" y="1"/>
                    <a:pt x="3758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2" name="Google Shape;7112;p65"/>
            <p:cNvSpPr/>
            <p:nvPr/>
          </p:nvSpPr>
          <p:spPr>
            <a:xfrm>
              <a:off x="5287775" y="560825"/>
              <a:ext cx="1683200" cy="598225"/>
            </a:xfrm>
            <a:custGeom>
              <a:rect b="b" l="l" r="r" t="t"/>
              <a:pathLst>
                <a:path extrusionOk="0" h="23929" w="67328">
                  <a:moveTo>
                    <a:pt x="38006" y="1"/>
                  </a:moveTo>
                  <a:cubicBezTo>
                    <a:pt x="36833" y="1"/>
                    <a:pt x="35720" y="326"/>
                    <a:pt x="34810" y="984"/>
                  </a:cubicBezTo>
                  <a:cubicBezTo>
                    <a:pt x="33633" y="1840"/>
                    <a:pt x="31822" y="4677"/>
                    <a:pt x="29716" y="7960"/>
                  </a:cubicBezTo>
                  <a:cubicBezTo>
                    <a:pt x="25394" y="14704"/>
                    <a:pt x="19555" y="23805"/>
                    <a:pt x="14352" y="23805"/>
                  </a:cubicBezTo>
                  <a:cubicBezTo>
                    <a:pt x="14056" y="23805"/>
                    <a:pt x="13762" y="23775"/>
                    <a:pt x="13471" y="23715"/>
                  </a:cubicBezTo>
                  <a:cubicBezTo>
                    <a:pt x="5638" y="22082"/>
                    <a:pt x="2088" y="19040"/>
                    <a:pt x="188" y="17398"/>
                  </a:cubicBezTo>
                  <a:lnTo>
                    <a:pt x="81" y="17309"/>
                  </a:lnTo>
                  <a:lnTo>
                    <a:pt x="0" y="17398"/>
                  </a:lnTo>
                  <a:lnTo>
                    <a:pt x="107" y="17497"/>
                  </a:lnTo>
                  <a:cubicBezTo>
                    <a:pt x="2016" y="19138"/>
                    <a:pt x="5585" y="22198"/>
                    <a:pt x="13444" y="23839"/>
                  </a:cubicBezTo>
                  <a:cubicBezTo>
                    <a:pt x="13748" y="23893"/>
                    <a:pt x="14051" y="23929"/>
                    <a:pt x="14345" y="23929"/>
                  </a:cubicBezTo>
                  <a:cubicBezTo>
                    <a:pt x="19627" y="23929"/>
                    <a:pt x="25479" y="14794"/>
                    <a:pt x="29814" y="8022"/>
                  </a:cubicBezTo>
                  <a:cubicBezTo>
                    <a:pt x="31911" y="4748"/>
                    <a:pt x="33722" y="1929"/>
                    <a:pt x="34882" y="1082"/>
                  </a:cubicBezTo>
                  <a:cubicBezTo>
                    <a:pt x="35769" y="437"/>
                    <a:pt x="36858" y="119"/>
                    <a:pt x="38007" y="119"/>
                  </a:cubicBezTo>
                  <a:cubicBezTo>
                    <a:pt x="39386" y="119"/>
                    <a:pt x="40852" y="578"/>
                    <a:pt x="42161" y="1483"/>
                  </a:cubicBezTo>
                  <a:cubicBezTo>
                    <a:pt x="44124" y="2839"/>
                    <a:pt x="45908" y="5400"/>
                    <a:pt x="45052" y="8540"/>
                  </a:cubicBezTo>
                  <a:lnTo>
                    <a:pt x="44891" y="9120"/>
                  </a:lnTo>
                  <a:cubicBezTo>
                    <a:pt x="43776" y="13188"/>
                    <a:pt x="42384" y="18246"/>
                    <a:pt x="44436" y="19763"/>
                  </a:cubicBezTo>
                  <a:cubicBezTo>
                    <a:pt x="44834" y="20057"/>
                    <a:pt x="45341" y="20204"/>
                    <a:pt x="45961" y="20204"/>
                  </a:cubicBezTo>
                  <a:cubicBezTo>
                    <a:pt x="47577" y="20204"/>
                    <a:pt x="49958" y="19200"/>
                    <a:pt x="53170" y="17175"/>
                  </a:cubicBezTo>
                  <a:cubicBezTo>
                    <a:pt x="57862" y="14205"/>
                    <a:pt x="67238" y="3062"/>
                    <a:pt x="67327" y="2955"/>
                  </a:cubicBezTo>
                  <a:lnTo>
                    <a:pt x="67238" y="2875"/>
                  </a:lnTo>
                  <a:cubicBezTo>
                    <a:pt x="67140" y="2991"/>
                    <a:pt x="57782" y="14107"/>
                    <a:pt x="53098" y="17068"/>
                  </a:cubicBezTo>
                  <a:cubicBezTo>
                    <a:pt x="49937" y="19069"/>
                    <a:pt x="47543" y="20075"/>
                    <a:pt x="45946" y="20075"/>
                  </a:cubicBezTo>
                  <a:cubicBezTo>
                    <a:pt x="45358" y="20075"/>
                    <a:pt x="44877" y="19938"/>
                    <a:pt x="44507" y="19664"/>
                  </a:cubicBezTo>
                  <a:cubicBezTo>
                    <a:pt x="42527" y="18201"/>
                    <a:pt x="43901" y="13188"/>
                    <a:pt x="45007" y="9155"/>
                  </a:cubicBezTo>
                  <a:lnTo>
                    <a:pt x="45168" y="8576"/>
                  </a:lnTo>
                  <a:cubicBezTo>
                    <a:pt x="46042" y="5373"/>
                    <a:pt x="44222" y="2759"/>
                    <a:pt x="42232" y="1385"/>
                  </a:cubicBezTo>
                  <a:cubicBezTo>
                    <a:pt x="40901" y="467"/>
                    <a:pt x="39410" y="1"/>
                    <a:pt x="38006"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13" name="Google Shape;7113;p65"/>
          <p:cNvGrpSpPr/>
          <p:nvPr/>
        </p:nvGrpSpPr>
        <p:grpSpPr>
          <a:xfrm flipH="1">
            <a:off x="7955486" y="3165454"/>
            <a:ext cx="37230" cy="2435125"/>
            <a:chOff x="367100" y="2392375"/>
            <a:chExt cx="37200" cy="2435125"/>
          </a:xfrm>
        </p:grpSpPr>
        <p:sp>
          <p:nvSpPr>
            <p:cNvPr id="7114" name="Google Shape;7114;p6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5" name="Google Shape;7115;p6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16" name="Google Shape;7116;p65"/>
          <p:cNvSpPr txBox="1"/>
          <p:nvPr>
            <p:ph type="title"/>
          </p:nvPr>
        </p:nvSpPr>
        <p:spPr>
          <a:xfrm>
            <a:off x="3797875" y="2180325"/>
            <a:ext cx="3696000" cy="1352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5000"/>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p:txBody>
      </p:sp>
      <p:sp>
        <p:nvSpPr>
          <p:cNvPr id="7117" name="Google Shape;7117;p65"/>
          <p:cNvSpPr txBox="1"/>
          <p:nvPr>
            <p:ph idx="2" type="title"/>
          </p:nvPr>
        </p:nvSpPr>
        <p:spPr>
          <a:xfrm>
            <a:off x="5041525" y="1070175"/>
            <a:ext cx="1208700" cy="930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r">
              <a:lnSpc>
                <a:spcPct val="100000"/>
              </a:lnSpc>
              <a:spcBef>
                <a:spcPts val="0"/>
              </a:spcBef>
              <a:spcAft>
                <a:spcPts val="0"/>
              </a:spcAft>
              <a:buSzPts val="6000"/>
              <a:buNone/>
              <a:defRPr sz="6000"/>
            </a:lvl2pPr>
            <a:lvl3pPr lvl="2" algn="r">
              <a:lnSpc>
                <a:spcPct val="100000"/>
              </a:lnSpc>
              <a:spcBef>
                <a:spcPts val="0"/>
              </a:spcBef>
              <a:spcAft>
                <a:spcPts val="0"/>
              </a:spcAft>
              <a:buSzPts val="6000"/>
              <a:buNone/>
              <a:defRPr sz="6000"/>
            </a:lvl3pPr>
            <a:lvl4pPr lvl="3" algn="r">
              <a:lnSpc>
                <a:spcPct val="100000"/>
              </a:lnSpc>
              <a:spcBef>
                <a:spcPts val="0"/>
              </a:spcBef>
              <a:spcAft>
                <a:spcPts val="0"/>
              </a:spcAft>
              <a:buSzPts val="6000"/>
              <a:buNone/>
              <a:defRPr sz="6000"/>
            </a:lvl4pPr>
            <a:lvl5pPr lvl="4" algn="r">
              <a:lnSpc>
                <a:spcPct val="100000"/>
              </a:lnSpc>
              <a:spcBef>
                <a:spcPts val="0"/>
              </a:spcBef>
              <a:spcAft>
                <a:spcPts val="0"/>
              </a:spcAft>
              <a:buSzPts val="6000"/>
              <a:buNone/>
              <a:defRPr sz="6000"/>
            </a:lvl5pPr>
            <a:lvl6pPr lvl="5" algn="r">
              <a:lnSpc>
                <a:spcPct val="100000"/>
              </a:lnSpc>
              <a:spcBef>
                <a:spcPts val="0"/>
              </a:spcBef>
              <a:spcAft>
                <a:spcPts val="0"/>
              </a:spcAft>
              <a:buSzPts val="6000"/>
              <a:buNone/>
              <a:defRPr sz="6000"/>
            </a:lvl6pPr>
            <a:lvl7pPr lvl="6" algn="r">
              <a:lnSpc>
                <a:spcPct val="100000"/>
              </a:lnSpc>
              <a:spcBef>
                <a:spcPts val="0"/>
              </a:spcBef>
              <a:spcAft>
                <a:spcPts val="0"/>
              </a:spcAft>
              <a:buSzPts val="6000"/>
              <a:buNone/>
              <a:defRPr sz="6000"/>
            </a:lvl7pPr>
            <a:lvl8pPr lvl="7" algn="r">
              <a:lnSpc>
                <a:spcPct val="100000"/>
              </a:lnSpc>
              <a:spcBef>
                <a:spcPts val="0"/>
              </a:spcBef>
              <a:spcAft>
                <a:spcPts val="0"/>
              </a:spcAft>
              <a:buSzPts val="6000"/>
              <a:buNone/>
              <a:defRPr sz="6000"/>
            </a:lvl8pPr>
            <a:lvl9pPr lvl="8" algn="r">
              <a:lnSpc>
                <a:spcPct val="100000"/>
              </a:lnSpc>
              <a:spcBef>
                <a:spcPts val="0"/>
              </a:spcBef>
              <a:spcAft>
                <a:spcPts val="0"/>
              </a:spcAft>
              <a:buSzPts val="6000"/>
              <a:buNone/>
              <a:defRPr sz="6000"/>
            </a:lvl9pPr>
          </a:lstStyle>
          <a:p/>
        </p:txBody>
      </p:sp>
      <p:sp>
        <p:nvSpPr>
          <p:cNvPr id="7118" name="Google Shape;7118;p65"/>
          <p:cNvSpPr txBox="1"/>
          <p:nvPr>
            <p:ph idx="1" type="subTitle"/>
          </p:nvPr>
        </p:nvSpPr>
        <p:spPr>
          <a:xfrm>
            <a:off x="4242175" y="3531600"/>
            <a:ext cx="2807400" cy="69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r">
              <a:lnSpc>
                <a:spcPct val="100000"/>
              </a:lnSpc>
              <a:spcBef>
                <a:spcPts val="1600"/>
              </a:spcBef>
              <a:spcAft>
                <a:spcPts val="0"/>
              </a:spcAft>
              <a:buSzPts val="1600"/>
              <a:buNone/>
              <a:defRPr sz="1600"/>
            </a:lvl2pPr>
            <a:lvl3pPr lvl="2" algn="r">
              <a:lnSpc>
                <a:spcPct val="100000"/>
              </a:lnSpc>
              <a:spcBef>
                <a:spcPts val="1600"/>
              </a:spcBef>
              <a:spcAft>
                <a:spcPts val="0"/>
              </a:spcAft>
              <a:buSzPts val="1600"/>
              <a:buNone/>
              <a:defRPr sz="1600"/>
            </a:lvl3pPr>
            <a:lvl4pPr lvl="3" algn="r">
              <a:lnSpc>
                <a:spcPct val="100000"/>
              </a:lnSpc>
              <a:spcBef>
                <a:spcPts val="1600"/>
              </a:spcBef>
              <a:spcAft>
                <a:spcPts val="0"/>
              </a:spcAft>
              <a:buSzPts val="1600"/>
              <a:buNone/>
              <a:defRPr sz="1600"/>
            </a:lvl4pPr>
            <a:lvl5pPr lvl="4" algn="r">
              <a:lnSpc>
                <a:spcPct val="100000"/>
              </a:lnSpc>
              <a:spcBef>
                <a:spcPts val="1600"/>
              </a:spcBef>
              <a:spcAft>
                <a:spcPts val="0"/>
              </a:spcAft>
              <a:buSzPts val="1600"/>
              <a:buNone/>
              <a:defRPr sz="1600"/>
            </a:lvl5pPr>
            <a:lvl6pPr lvl="5" algn="r">
              <a:lnSpc>
                <a:spcPct val="100000"/>
              </a:lnSpc>
              <a:spcBef>
                <a:spcPts val="1600"/>
              </a:spcBef>
              <a:spcAft>
                <a:spcPts val="0"/>
              </a:spcAft>
              <a:buSzPts val="1600"/>
              <a:buNone/>
              <a:defRPr sz="1600"/>
            </a:lvl6pPr>
            <a:lvl7pPr lvl="6" algn="r">
              <a:lnSpc>
                <a:spcPct val="100000"/>
              </a:lnSpc>
              <a:spcBef>
                <a:spcPts val="1600"/>
              </a:spcBef>
              <a:spcAft>
                <a:spcPts val="0"/>
              </a:spcAft>
              <a:buSzPts val="1600"/>
              <a:buNone/>
              <a:defRPr sz="1600"/>
            </a:lvl7pPr>
            <a:lvl8pPr lvl="7" algn="r">
              <a:lnSpc>
                <a:spcPct val="100000"/>
              </a:lnSpc>
              <a:spcBef>
                <a:spcPts val="1600"/>
              </a:spcBef>
              <a:spcAft>
                <a:spcPts val="0"/>
              </a:spcAft>
              <a:buSzPts val="1600"/>
              <a:buNone/>
              <a:defRPr sz="1600"/>
            </a:lvl8pPr>
            <a:lvl9pPr lvl="8" algn="r">
              <a:lnSpc>
                <a:spcPct val="100000"/>
              </a:lnSpc>
              <a:spcBef>
                <a:spcPts val="1600"/>
              </a:spcBef>
              <a:spcAft>
                <a:spcPts val="1600"/>
              </a:spcAft>
              <a:buSzPts val="1600"/>
              <a:buNone/>
              <a:defRPr sz="16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
    <p:spTree>
      <p:nvGrpSpPr>
        <p:cNvPr id="7119" name="Shape 7119"/>
        <p:cNvGrpSpPr/>
        <p:nvPr/>
      </p:nvGrpSpPr>
      <p:grpSpPr>
        <a:xfrm>
          <a:off x="0" y="0"/>
          <a:ext cx="0" cy="0"/>
          <a:chOff x="0" y="0"/>
          <a:chExt cx="0" cy="0"/>
        </a:xfrm>
      </p:grpSpPr>
      <p:grpSp>
        <p:nvGrpSpPr>
          <p:cNvPr id="7120" name="Google Shape;7120;p66"/>
          <p:cNvGrpSpPr/>
          <p:nvPr/>
        </p:nvGrpSpPr>
        <p:grpSpPr>
          <a:xfrm>
            <a:off x="-2310327" y="4178778"/>
            <a:ext cx="12327280" cy="1460123"/>
            <a:chOff x="862259" y="3765588"/>
            <a:chExt cx="7268444" cy="1159288"/>
          </a:xfrm>
        </p:grpSpPr>
        <p:sp>
          <p:nvSpPr>
            <p:cNvPr id="7121" name="Google Shape;7121;p66"/>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2" name="Google Shape;7122;p66"/>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3" name="Google Shape;7123;p66"/>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4" name="Google Shape;7124;p66"/>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5" name="Google Shape;7125;p66"/>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6" name="Google Shape;7126;p66"/>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7" name="Google Shape;7127;p66"/>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8" name="Google Shape;7128;p66"/>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9" name="Google Shape;7129;p66"/>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0" name="Google Shape;7130;p66"/>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1" name="Google Shape;7131;p66"/>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2" name="Google Shape;7132;p66"/>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3" name="Google Shape;7133;p66"/>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4" name="Google Shape;7134;p66"/>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5" name="Google Shape;7135;p66"/>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6" name="Google Shape;7136;p66"/>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37" name="Google Shape;7137;p66"/>
          <p:cNvSpPr/>
          <p:nvPr/>
        </p:nvSpPr>
        <p:spPr>
          <a:xfrm>
            <a:off x="-895000" y="43263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8" name="Google Shape;7138;p66"/>
          <p:cNvSpPr/>
          <p:nvPr/>
        </p:nvSpPr>
        <p:spPr>
          <a:xfrm>
            <a:off x="3214375" y="42383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9" name="Google Shape;7139;p66"/>
          <p:cNvSpPr/>
          <p:nvPr/>
        </p:nvSpPr>
        <p:spPr>
          <a:xfrm>
            <a:off x="834050" y="41996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0" name="Google Shape;7140;p66"/>
          <p:cNvSpPr/>
          <p:nvPr/>
        </p:nvSpPr>
        <p:spPr>
          <a:xfrm>
            <a:off x="5990238" y="46193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1" name="Google Shape;7141;p66"/>
          <p:cNvSpPr/>
          <p:nvPr/>
        </p:nvSpPr>
        <p:spPr>
          <a:xfrm>
            <a:off x="7733625" y="40224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2" name="Google Shape;7142;p66"/>
          <p:cNvSpPr/>
          <p:nvPr/>
        </p:nvSpPr>
        <p:spPr>
          <a:xfrm>
            <a:off x="1448925" y="46240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3" name="Google Shape;7143;p66"/>
          <p:cNvSpPr/>
          <p:nvPr/>
        </p:nvSpPr>
        <p:spPr>
          <a:xfrm>
            <a:off x="4385063" y="43346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44" name="Google Shape;7144;p66"/>
          <p:cNvGrpSpPr/>
          <p:nvPr/>
        </p:nvGrpSpPr>
        <p:grpSpPr>
          <a:xfrm>
            <a:off x="367100" y="3167313"/>
            <a:ext cx="37200" cy="2435125"/>
            <a:chOff x="367100" y="2392375"/>
            <a:chExt cx="37200" cy="2435125"/>
          </a:xfrm>
        </p:grpSpPr>
        <p:sp>
          <p:nvSpPr>
            <p:cNvPr id="7145" name="Google Shape;7145;p6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6" name="Google Shape;7146;p6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47" name="Google Shape;7147;p66"/>
          <p:cNvGrpSpPr/>
          <p:nvPr/>
        </p:nvGrpSpPr>
        <p:grpSpPr>
          <a:xfrm>
            <a:off x="1496950" y="4504950"/>
            <a:ext cx="37200" cy="833425"/>
            <a:chOff x="367100" y="2392375"/>
            <a:chExt cx="37200" cy="833425"/>
          </a:xfrm>
        </p:grpSpPr>
        <p:sp>
          <p:nvSpPr>
            <p:cNvPr id="7148" name="Google Shape;7148;p6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9" name="Google Shape;7149;p6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50" name="Google Shape;7150;p66"/>
          <p:cNvGrpSpPr/>
          <p:nvPr/>
        </p:nvGrpSpPr>
        <p:grpSpPr>
          <a:xfrm>
            <a:off x="2528413" y="4406000"/>
            <a:ext cx="37200" cy="1232425"/>
            <a:chOff x="367100" y="2392375"/>
            <a:chExt cx="37200" cy="1232425"/>
          </a:xfrm>
        </p:grpSpPr>
        <p:sp>
          <p:nvSpPr>
            <p:cNvPr id="7151" name="Google Shape;7151;p6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2" name="Google Shape;7152;p6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53" name="Google Shape;7153;p66"/>
          <p:cNvGrpSpPr/>
          <p:nvPr/>
        </p:nvGrpSpPr>
        <p:grpSpPr>
          <a:xfrm>
            <a:off x="1733350" y="4466913"/>
            <a:ext cx="37200" cy="833425"/>
            <a:chOff x="367100" y="2392375"/>
            <a:chExt cx="37200" cy="833425"/>
          </a:xfrm>
        </p:grpSpPr>
        <p:sp>
          <p:nvSpPr>
            <p:cNvPr id="7154" name="Google Shape;7154;p6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5" name="Google Shape;7155;p6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56" name="Google Shape;7156;p66"/>
          <p:cNvGrpSpPr/>
          <p:nvPr/>
        </p:nvGrpSpPr>
        <p:grpSpPr>
          <a:xfrm>
            <a:off x="8607850" y="2947463"/>
            <a:ext cx="37200" cy="2435125"/>
            <a:chOff x="367100" y="2392375"/>
            <a:chExt cx="37200" cy="2435125"/>
          </a:xfrm>
        </p:grpSpPr>
        <p:sp>
          <p:nvSpPr>
            <p:cNvPr id="7157" name="Google Shape;7157;p6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8" name="Google Shape;7158;p6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59" name="Google Shape;7159;p66"/>
          <p:cNvGrpSpPr/>
          <p:nvPr/>
        </p:nvGrpSpPr>
        <p:grpSpPr>
          <a:xfrm>
            <a:off x="658425" y="4347475"/>
            <a:ext cx="37200" cy="1232425"/>
            <a:chOff x="367100" y="2392375"/>
            <a:chExt cx="37200" cy="1232425"/>
          </a:xfrm>
        </p:grpSpPr>
        <p:sp>
          <p:nvSpPr>
            <p:cNvPr id="7160" name="Google Shape;7160;p6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1" name="Google Shape;7161;p6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62" name="Google Shape;7162;p66"/>
          <p:cNvGrpSpPr/>
          <p:nvPr/>
        </p:nvGrpSpPr>
        <p:grpSpPr>
          <a:xfrm>
            <a:off x="3527900" y="4771725"/>
            <a:ext cx="37200" cy="833425"/>
            <a:chOff x="367100" y="2392375"/>
            <a:chExt cx="37200" cy="833425"/>
          </a:xfrm>
        </p:grpSpPr>
        <p:sp>
          <p:nvSpPr>
            <p:cNvPr id="7163" name="Google Shape;7163;p6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4" name="Google Shape;7164;p6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65" name="Google Shape;7165;p66"/>
          <p:cNvGrpSpPr/>
          <p:nvPr/>
        </p:nvGrpSpPr>
        <p:grpSpPr>
          <a:xfrm>
            <a:off x="2347800" y="4607713"/>
            <a:ext cx="37200" cy="833425"/>
            <a:chOff x="367100" y="2392375"/>
            <a:chExt cx="37200" cy="833425"/>
          </a:xfrm>
        </p:grpSpPr>
        <p:sp>
          <p:nvSpPr>
            <p:cNvPr id="7166" name="Google Shape;7166;p6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7" name="Google Shape;7167;p6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68" name="Google Shape;7168;p66"/>
          <p:cNvGrpSpPr/>
          <p:nvPr/>
        </p:nvGrpSpPr>
        <p:grpSpPr>
          <a:xfrm>
            <a:off x="7259438" y="4352288"/>
            <a:ext cx="37200" cy="833425"/>
            <a:chOff x="367100" y="2392375"/>
            <a:chExt cx="37200" cy="833425"/>
          </a:xfrm>
        </p:grpSpPr>
        <p:sp>
          <p:nvSpPr>
            <p:cNvPr id="7169" name="Google Shape;7169;p6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0" name="Google Shape;7170;p6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71" name="Google Shape;7171;p66"/>
          <p:cNvGrpSpPr/>
          <p:nvPr/>
        </p:nvGrpSpPr>
        <p:grpSpPr>
          <a:xfrm>
            <a:off x="5876450" y="4415988"/>
            <a:ext cx="37200" cy="833425"/>
            <a:chOff x="367100" y="2392375"/>
            <a:chExt cx="37200" cy="833425"/>
          </a:xfrm>
        </p:grpSpPr>
        <p:sp>
          <p:nvSpPr>
            <p:cNvPr id="7172" name="Google Shape;7172;p6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3" name="Google Shape;7173;p6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74" name="Google Shape;7174;p66"/>
          <p:cNvGrpSpPr/>
          <p:nvPr/>
        </p:nvGrpSpPr>
        <p:grpSpPr>
          <a:xfrm>
            <a:off x="5087700" y="4314513"/>
            <a:ext cx="37200" cy="833425"/>
            <a:chOff x="367100" y="2392375"/>
            <a:chExt cx="37200" cy="833425"/>
          </a:xfrm>
        </p:grpSpPr>
        <p:sp>
          <p:nvSpPr>
            <p:cNvPr id="7175" name="Google Shape;7175;p6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6" name="Google Shape;7176;p6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77" name="Google Shape;7177;p66"/>
          <p:cNvGrpSpPr/>
          <p:nvPr/>
        </p:nvGrpSpPr>
        <p:grpSpPr>
          <a:xfrm>
            <a:off x="6722900" y="4393700"/>
            <a:ext cx="37200" cy="1232425"/>
            <a:chOff x="367100" y="2392375"/>
            <a:chExt cx="37200" cy="1232425"/>
          </a:xfrm>
        </p:grpSpPr>
        <p:sp>
          <p:nvSpPr>
            <p:cNvPr id="7178" name="Google Shape;7178;p6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9" name="Google Shape;7179;p6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80" name="Google Shape;7180;p66"/>
          <p:cNvGrpSpPr/>
          <p:nvPr/>
        </p:nvGrpSpPr>
        <p:grpSpPr>
          <a:xfrm>
            <a:off x="7961675" y="4347475"/>
            <a:ext cx="37200" cy="833425"/>
            <a:chOff x="367100" y="2392375"/>
            <a:chExt cx="37200" cy="833425"/>
          </a:xfrm>
        </p:grpSpPr>
        <p:sp>
          <p:nvSpPr>
            <p:cNvPr id="7181" name="Google Shape;7181;p6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2" name="Google Shape;7182;p6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83" name="Google Shape;7183;p66"/>
          <p:cNvGrpSpPr/>
          <p:nvPr/>
        </p:nvGrpSpPr>
        <p:grpSpPr>
          <a:xfrm>
            <a:off x="8312775" y="4410938"/>
            <a:ext cx="37200" cy="833425"/>
            <a:chOff x="367100" y="2392375"/>
            <a:chExt cx="37200" cy="833425"/>
          </a:xfrm>
        </p:grpSpPr>
        <p:sp>
          <p:nvSpPr>
            <p:cNvPr id="7184" name="Google Shape;7184;p6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5" name="Google Shape;7185;p6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86" name="Google Shape;7186;p66"/>
          <p:cNvGrpSpPr/>
          <p:nvPr/>
        </p:nvGrpSpPr>
        <p:grpSpPr>
          <a:xfrm>
            <a:off x="8994688" y="4147975"/>
            <a:ext cx="37200" cy="1232425"/>
            <a:chOff x="367100" y="2392375"/>
            <a:chExt cx="37200" cy="1232425"/>
          </a:xfrm>
        </p:grpSpPr>
        <p:sp>
          <p:nvSpPr>
            <p:cNvPr id="7187" name="Google Shape;7187;p6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8" name="Google Shape;7188;p6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89" name="Google Shape;7189;p66"/>
          <p:cNvSpPr/>
          <p:nvPr/>
        </p:nvSpPr>
        <p:spPr>
          <a:xfrm>
            <a:off x="7713300" y="44682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0" name="Google Shape;7190;p66"/>
          <p:cNvSpPr/>
          <p:nvPr/>
        </p:nvSpPr>
        <p:spPr>
          <a:xfrm>
            <a:off x="6807341" y="45165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91" name="Google Shape;7191;p66"/>
          <p:cNvGrpSpPr/>
          <p:nvPr/>
        </p:nvGrpSpPr>
        <p:grpSpPr>
          <a:xfrm>
            <a:off x="179163" y="3929825"/>
            <a:ext cx="37200" cy="1232425"/>
            <a:chOff x="367100" y="2392375"/>
            <a:chExt cx="37200" cy="1232425"/>
          </a:xfrm>
        </p:grpSpPr>
        <p:sp>
          <p:nvSpPr>
            <p:cNvPr id="7192" name="Google Shape;7192;p6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3" name="Google Shape;7193;p6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94" name="Google Shape;7194;p66"/>
          <p:cNvGrpSpPr/>
          <p:nvPr/>
        </p:nvGrpSpPr>
        <p:grpSpPr>
          <a:xfrm>
            <a:off x="4435463" y="4466900"/>
            <a:ext cx="37200" cy="833425"/>
            <a:chOff x="367100" y="2392375"/>
            <a:chExt cx="37200" cy="833425"/>
          </a:xfrm>
        </p:grpSpPr>
        <p:sp>
          <p:nvSpPr>
            <p:cNvPr id="7195" name="Google Shape;7195;p6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6" name="Google Shape;7196;p6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97" name="Google Shape;7197;p66"/>
          <p:cNvGrpSpPr/>
          <p:nvPr/>
        </p:nvGrpSpPr>
        <p:grpSpPr>
          <a:xfrm>
            <a:off x="3121763" y="4572225"/>
            <a:ext cx="37200" cy="1232425"/>
            <a:chOff x="367100" y="2392375"/>
            <a:chExt cx="37200" cy="1232425"/>
          </a:xfrm>
        </p:grpSpPr>
        <p:sp>
          <p:nvSpPr>
            <p:cNvPr id="7198" name="Google Shape;7198;p6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9" name="Google Shape;7199;p6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00" name="Google Shape;7200;p66"/>
          <p:cNvGrpSpPr/>
          <p:nvPr/>
        </p:nvGrpSpPr>
        <p:grpSpPr>
          <a:xfrm>
            <a:off x="924975" y="4365275"/>
            <a:ext cx="37200" cy="2435125"/>
            <a:chOff x="367100" y="2392375"/>
            <a:chExt cx="37200" cy="2435125"/>
          </a:xfrm>
        </p:grpSpPr>
        <p:sp>
          <p:nvSpPr>
            <p:cNvPr id="7201" name="Google Shape;7201;p6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2" name="Google Shape;7202;p6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03" name="Google Shape;7203;p66"/>
          <p:cNvGrpSpPr/>
          <p:nvPr/>
        </p:nvGrpSpPr>
        <p:grpSpPr>
          <a:xfrm>
            <a:off x="6400500" y="4313438"/>
            <a:ext cx="37200" cy="2435125"/>
            <a:chOff x="367100" y="2392375"/>
            <a:chExt cx="37200" cy="2435125"/>
          </a:xfrm>
        </p:grpSpPr>
        <p:sp>
          <p:nvSpPr>
            <p:cNvPr id="7204" name="Google Shape;7204;p6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5" name="Google Shape;7205;p6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06" name="Google Shape;7206;p66"/>
          <p:cNvSpPr/>
          <p:nvPr/>
        </p:nvSpPr>
        <p:spPr>
          <a:xfrm>
            <a:off x="2148550" y="47246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07" name="Google Shape;7207;p66"/>
          <p:cNvGrpSpPr/>
          <p:nvPr/>
        </p:nvGrpSpPr>
        <p:grpSpPr>
          <a:xfrm>
            <a:off x="7679063" y="4377125"/>
            <a:ext cx="37200" cy="2435125"/>
            <a:chOff x="367100" y="2392375"/>
            <a:chExt cx="37200" cy="2435125"/>
          </a:xfrm>
        </p:grpSpPr>
        <p:sp>
          <p:nvSpPr>
            <p:cNvPr id="7208" name="Google Shape;7208;p6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9" name="Google Shape;7209;p6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10" name="Google Shape;7210;p66"/>
          <p:cNvGrpSpPr/>
          <p:nvPr/>
        </p:nvGrpSpPr>
        <p:grpSpPr>
          <a:xfrm>
            <a:off x="8880050" y="2865213"/>
            <a:ext cx="37200" cy="2435125"/>
            <a:chOff x="367100" y="2392375"/>
            <a:chExt cx="37200" cy="2435125"/>
          </a:xfrm>
        </p:grpSpPr>
        <p:sp>
          <p:nvSpPr>
            <p:cNvPr id="7211" name="Google Shape;7211;p6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2" name="Google Shape;7212;p6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13" name="Google Shape;7213;p66"/>
          <p:cNvSpPr txBox="1"/>
          <p:nvPr>
            <p:ph type="title"/>
          </p:nvPr>
        </p:nvSpPr>
        <p:spPr>
          <a:xfrm>
            <a:off x="713100" y="902838"/>
            <a:ext cx="2943600" cy="241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214" name="Google Shape;7214;p66"/>
          <p:cNvSpPr txBox="1"/>
          <p:nvPr>
            <p:ph idx="1" type="subTitle"/>
          </p:nvPr>
        </p:nvSpPr>
        <p:spPr>
          <a:xfrm>
            <a:off x="713100" y="3313950"/>
            <a:ext cx="3852000" cy="92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0_1_2">
    <p:spTree>
      <p:nvGrpSpPr>
        <p:cNvPr id="7215" name="Shape 7215"/>
        <p:cNvGrpSpPr/>
        <p:nvPr/>
      </p:nvGrpSpPr>
      <p:grpSpPr>
        <a:xfrm>
          <a:off x="0" y="0"/>
          <a:ext cx="0" cy="0"/>
          <a:chOff x="0" y="0"/>
          <a:chExt cx="0" cy="0"/>
        </a:xfrm>
      </p:grpSpPr>
      <p:grpSp>
        <p:nvGrpSpPr>
          <p:cNvPr id="7216" name="Google Shape;7216;p67"/>
          <p:cNvGrpSpPr/>
          <p:nvPr/>
        </p:nvGrpSpPr>
        <p:grpSpPr>
          <a:xfrm rot="-303308">
            <a:off x="-461355" y="3044478"/>
            <a:ext cx="11249719" cy="3540034"/>
            <a:chOff x="3025400" y="1754925"/>
            <a:chExt cx="7141649" cy="2247459"/>
          </a:xfrm>
        </p:grpSpPr>
        <p:sp>
          <p:nvSpPr>
            <p:cNvPr id="7217" name="Google Shape;7217;p67"/>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8" name="Google Shape;7218;p67"/>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9" name="Google Shape;7219;p67"/>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0" name="Google Shape;7220;p67"/>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1" name="Google Shape;7221;p67"/>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2" name="Google Shape;7222;p67"/>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3" name="Google Shape;7223;p67"/>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4" name="Google Shape;7224;p67"/>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5" name="Google Shape;7225;p67"/>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6" name="Google Shape;7226;p67"/>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7" name="Google Shape;7227;p67"/>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8" name="Google Shape;7228;p67"/>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9" name="Google Shape;7229;p67"/>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0" name="Google Shape;7230;p67"/>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1" name="Google Shape;7231;p67"/>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2" name="Google Shape;7232;p67"/>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3" name="Google Shape;7233;p67"/>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4" name="Google Shape;7234;p67"/>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5" name="Google Shape;7235;p67"/>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6" name="Google Shape;7236;p67"/>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7" name="Google Shape;7237;p67"/>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8" name="Google Shape;7238;p67"/>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9" name="Google Shape;7239;p67"/>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0" name="Google Shape;7240;p67"/>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1" name="Google Shape;7241;p67"/>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2" name="Google Shape;7242;p67"/>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3" name="Google Shape;7243;p67"/>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44" name="Google Shape;7244;p67"/>
          <p:cNvSpPr/>
          <p:nvPr/>
        </p:nvSpPr>
        <p:spPr>
          <a:xfrm>
            <a:off x="-178237" y="261136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5" name="Google Shape;7245;p67"/>
          <p:cNvSpPr/>
          <p:nvPr/>
        </p:nvSpPr>
        <p:spPr>
          <a:xfrm>
            <a:off x="-612075" y="3781937"/>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6" name="Google Shape;7246;p67"/>
          <p:cNvSpPr/>
          <p:nvPr/>
        </p:nvSpPr>
        <p:spPr>
          <a:xfrm>
            <a:off x="1228588" y="41491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7" name="Google Shape;7247;p67"/>
          <p:cNvSpPr/>
          <p:nvPr/>
        </p:nvSpPr>
        <p:spPr>
          <a:xfrm>
            <a:off x="6145588" y="39971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8" name="Google Shape;7248;p67"/>
          <p:cNvSpPr/>
          <p:nvPr/>
        </p:nvSpPr>
        <p:spPr>
          <a:xfrm>
            <a:off x="6524900" y="261136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9" name="Google Shape;7249;p67"/>
          <p:cNvSpPr/>
          <p:nvPr/>
        </p:nvSpPr>
        <p:spPr>
          <a:xfrm>
            <a:off x="1448925" y="45478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0" name="Google Shape;7250;p67"/>
          <p:cNvSpPr/>
          <p:nvPr/>
        </p:nvSpPr>
        <p:spPr>
          <a:xfrm>
            <a:off x="4385063" y="46394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1" name="Google Shape;7251;p67"/>
          <p:cNvSpPr/>
          <p:nvPr/>
        </p:nvSpPr>
        <p:spPr>
          <a:xfrm>
            <a:off x="131463" y="36322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52" name="Google Shape;7252;p67"/>
          <p:cNvGrpSpPr/>
          <p:nvPr/>
        </p:nvGrpSpPr>
        <p:grpSpPr>
          <a:xfrm>
            <a:off x="367100" y="3091113"/>
            <a:ext cx="37200" cy="2435125"/>
            <a:chOff x="367100" y="2392375"/>
            <a:chExt cx="37200" cy="2435125"/>
          </a:xfrm>
        </p:grpSpPr>
        <p:sp>
          <p:nvSpPr>
            <p:cNvPr id="7253" name="Google Shape;7253;p6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4" name="Google Shape;7254;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55" name="Google Shape;7255;p67"/>
          <p:cNvGrpSpPr/>
          <p:nvPr/>
        </p:nvGrpSpPr>
        <p:grpSpPr>
          <a:xfrm>
            <a:off x="1496950" y="4428750"/>
            <a:ext cx="37200" cy="833425"/>
            <a:chOff x="367100" y="2392375"/>
            <a:chExt cx="37200" cy="833425"/>
          </a:xfrm>
        </p:grpSpPr>
        <p:sp>
          <p:nvSpPr>
            <p:cNvPr id="7256" name="Google Shape;7256;p6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7" name="Google Shape;7257;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58" name="Google Shape;7258;p67"/>
          <p:cNvGrpSpPr/>
          <p:nvPr/>
        </p:nvGrpSpPr>
        <p:grpSpPr>
          <a:xfrm>
            <a:off x="2528413" y="4025000"/>
            <a:ext cx="37200" cy="1232425"/>
            <a:chOff x="367100" y="2392375"/>
            <a:chExt cx="37200" cy="1232425"/>
          </a:xfrm>
        </p:grpSpPr>
        <p:sp>
          <p:nvSpPr>
            <p:cNvPr id="7259" name="Google Shape;7259;p6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0" name="Google Shape;7260;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61" name="Google Shape;7261;p67"/>
          <p:cNvGrpSpPr/>
          <p:nvPr/>
        </p:nvGrpSpPr>
        <p:grpSpPr>
          <a:xfrm>
            <a:off x="1733350" y="4390713"/>
            <a:ext cx="37200" cy="833425"/>
            <a:chOff x="367100" y="2392375"/>
            <a:chExt cx="37200" cy="833425"/>
          </a:xfrm>
        </p:grpSpPr>
        <p:sp>
          <p:nvSpPr>
            <p:cNvPr id="7262" name="Google Shape;7262;p6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3" name="Google Shape;7263;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64" name="Google Shape;7264;p67"/>
          <p:cNvGrpSpPr/>
          <p:nvPr/>
        </p:nvGrpSpPr>
        <p:grpSpPr>
          <a:xfrm>
            <a:off x="8607850" y="3252263"/>
            <a:ext cx="37200" cy="2435125"/>
            <a:chOff x="367100" y="2392375"/>
            <a:chExt cx="37200" cy="2435125"/>
          </a:xfrm>
        </p:grpSpPr>
        <p:sp>
          <p:nvSpPr>
            <p:cNvPr id="7265" name="Google Shape;7265;p6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6" name="Google Shape;7266;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67" name="Google Shape;7267;p67"/>
          <p:cNvGrpSpPr/>
          <p:nvPr/>
        </p:nvGrpSpPr>
        <p:grpSpPr>
          <a:xfrm>
            <a:off x="658425" y="4271275"/>
            <a:ext cx="37200" cy="1232425"/>
            <a:chOff x="367100" y="2392375"/>
            <a:chExt cx="37200" cy="1232425"/>
          </a:xfrm>
        </p:grpSpPr>
        <p:sp>
          <p:nvSpPr>
            <p:cNvPr id="7268" name="Google Shape;7268;p6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9" name="Google Shape;7269;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70" name="Google Shape;7270;p67"/>
          <p:cNvGrpSpPr/>
          <p:nvPr/>
        </p:nvGrpSpPr>
        <p:grpSpPr>
          <a:xfrm>
            <a:off x="3527900" y="4695525"/>
            <a:ext cx="37200" cy="833425"/>
            <a:chOff x="367100" y="2392375"/>
            <a:chExt cx="37200" cy="833425"/>
          </a:xfrm>
        </p:grpSpPr>
        <p:sp>
          <p:nvSpPr>
            <p:cNvPr id="7271" name="Google Shape;7271;p6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2" name="Google Shape;7272;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73" name="Google Shape;7273;p67"/>
          <p:cNvGrpSpPr/>
          <p:nvPr/>
        </p:nvGrpSpPr>
        <p:grpSpPr>
          <a:xfrm>
            <a:off x="2347800" y="4531513"/>
            <a:ext cx="37200" cy="833425"/>
            <a:chOff x="367100" y="2392375"/>
            <a:chExt cx="37200" cy="833425"/>
          </a:xfrm>
        </p:grpSpPr>
        <p:sp>
          <p:nvSpPr>
            <p:cNvPr id="7274" name="Google Shape;7274;p6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5" name="Google Shape;7275;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76" name="Google Shape;7276;p67"/>
          <p:cNvGrpSpPr/>
          <p:nvPr/>
        </p:nvGrpSpPr>
        <p:grpSpPr>
          <a:xfrm>
            <a:off x="7259438" y="4657088"/>
            <a:ext cx="37200" cy="833425"/>
            <a:chOff x="367100" y="2392375"/>
            <a:chExt cx="37200" cy="833425"/>
          </a:xfrm>
        </p:grpSpPr>
        <p:sp>
          <p:nvSpPr>
            <p:cNvPr id="7277" name="Google Shape;7277;p6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8" name="Google Shape;7278;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79" name="Google Shape;7279;p67"/>
          <p:cNvGrpSpPr/>
          <p:nvPr/>
        </p:nvGrpSpPr>
        <p:grpSpPr>
          <a:xfrm>
            <a:off x="5876450" y="4720788"/>
            <a:ext cx="37200" cy="833425"/>
            <a:chOff x="367100" y="2392375"/>
            <a:chExt cx="37200" cy="833425"/>
          </a:xfrm>
        </p:grpSpPr>
        <p:sp>
          <p:nvSpPr>
            <p:cNvPr id="7280" name="Google Shape;7280;p6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1" name="Google Shape;7281;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82" name="Google Shape;7282;p67"/>
          <p:cNvGrpSpPr/>
          <p:nvPr/>
        </p:nvGrpSpPr>
        <p:grpSpPr>
          <a:xfrm>
            <a:off x="5087700" y="4619313"/>
            <a:ext cx="37200" cy="833425"/>
            <a:chOff x="367100" y="2392375"/>
            <a:chExt cx="37200" cy="833425"/>
          </a:xfrm>
        </p:grpSpPr>
        <p:sp>
          <p:nvSpPr>
            <p:cNvPr id="7283" name="Google Shape;7283;p6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4" name="Google Shape;7284;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85" name="Google Shape;7285;p67"/>
          <p:cNvGrpSpPr/>
          <p:nvPr/>
        </p:nvGrpSpPr>
        <p:grpSpPr>
          <a:xfrm>
            <a:off x="6722900" y="4698500"/>
            <a:ext cx="37200" cy="1232425"/>
            <a:chOff x="367100" y="2392375"/>
            <a:chExt cx="37200" cy="1232425"/>
          </a:xfrm>
        </p:grpSpPr>
        <p:sp>
          <p:nvSpPr>
            <p:cNvPr id="7286" name="Google Shape;7286;p6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7" name="Google Shape;7287;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88" name="Google Shape;7288;p67"/>
          <p:cNvGrpSpPr/>
          <p:nvPr/>
        </p:nvGrpSpPr>
        <p:grpSpPr>
          <a:xfrm>
            <a:off x="7961675" y="4271275"/>
            <a:ext cx="37200" cy="833425"/>
            <a:chOff x="367100" y="2392375"/>
            <a:chExt cx="37200" cy="833425"/>
          </a:xfrm>
        </p:grpSpPr>
        <p:sp>
          <p:nvSpPr>
            <p:cNvPr id="7289" name="Google Shape;7289;p6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0" name="Google Shape;7290;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91" name="Google Shape;7291;p67"/>
          <p:cNvGrpSpPr/>
          <p:nvPr/>
        </p:nvGrpSpPr>
        <p:grpSpPr>
          <a:xfrm>
            <a:off x="8312775" y="4334738"/>
            <a:ext cx="37200" cy="833425"/>
            <a:chOff x="367100" y="2392375"/>
            <a:chExt cx="37200" cy="833425"/>
          </a:xfrm>
        </p:grpSpPr>
        <p:sp>
          <p:nvSpPr>
            <p:cNvPr id="7292" name="Google Shape;7292;p6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3" name="Google Shape;7293;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94" name="Google Shape;7294;p67"/>
          <p:cNvGrpSpPr/>
          <p:nvPr/>
        </p:nvGrpSpPr>
        <p:grpSpPr>
          <a:xfrm>
            <a:off x="8994688" y="4071775"/>
            <a:ext cx="37200" cy="1232425"/>
            <a:chOff x="367100" y="2392375"/>
            <a:chExt cx="37200" cy="1232425"/>
          </a:xfrm>
        </p:grpSpPr>
        <p:sp>
          <p:nvSpPr>
            <p:cNvPr id="7295" name="Google Shape;7295;p6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6" name="Google Shape;7296;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97" name="Google Shape;7297;p67"/>
          <p:cNvSpPr/>
          <p:nvPr/>
        </p:nvSpPr>
        <p:spPr>
          <a:xfrm>
            <a:off x="7713300" y="40110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8" name="Google Shape;7298;p67"/>
          <p:cNvSpPr/>
          <p:nvPr/>
        </p:nvSpPr>
        <p:spPr>
          <a:xfrm>
            <a:off x="6807341" y="48213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99" name="Google Shape;7299;p67"/>
          <p:cNvGrpSpPr/>
          <p:nvPr/>
        </p:nvGrpSpPr>
        <p:grpSpPr>
          <a:xfrm>
            <a:off x="179163" y="3853625"/>
            <a:ext cx="37200" cy="1232425"/>
            <a:chOff x="367100" y="2392375"/>
            <a:chExt cx="37200" cy="1232425"/>
          </a:xfrm>
        </p:grpSpPr>
        <p:sp>
          <p:nvSpPr>
            <p:cNvPr id="7300" name="Google Shape;7300;p6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1" name="Google Shape;7301;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02" name="Google Shape;7302;p67"/>
          <p:cNvGrpSpPr/>
          <p:nvPr/>
        </p:nvGrpSpPr>
        <p:grpSpPr>
          <a:xfrm>
            <a:off x="4435463" y="4771700"/>
            <a:ext cx="37200" cy="833425"/>
            <a:chOff x="367100" y="2392375"/>
            <a:chExt cx="37200" cy="833425"/>
          </a:xfrm>
        </p:grpSpPr>
        <p:sp>
          <p:nvSpPr>
            <p:cNvPr id="7303" name="Google Shape;7303;p6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4" name="Google Shape;7304;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05" name="Google Shape;7305;p67"/>
          <p:cNvGrpSpPr/>
          <p:nvPr/>
        </p:nvGrpSpPr>
        <p:grpSpPr>
          <a:xfrm>
            <a:off x="3121763" y="4191225"/>
            <a:ext cx="37200" cy="1232425"/>
            <a:chOff x="367100" y="2392375"/>
            <a:chExt cx="37200" cy="1232425"/>
          </a:xfrm>
        </p:grpSpPr>
        <p:sp>
          <p:nvSpPr>
            <p:cNvPr id="7306" name="Google Shape;7306;p6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7" name="Google Shape;7307;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08" name="Google Shape;7308;p67"/>
          <p:cNvGrpSpPr/>
          <p:nvPr/>
        </p:nvGrpSpPr>
        <p:grpSpPr>
          <a:xfrm>
            <a:off x="2067975" y="3755675"/>
            <a:ext cx="37200" cy="2435125"/>
            <a:chOff x="367100" y="2392375"/>
            <a:chExt cx="37200" cy="2435125"/>
          </a:xfrm>
        </p:grpSpPr>
        <p:sp>
          <p:nvSpPr>
            <p:cNvPr id="7309" name="Google Shape;7309;p6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0" name="Google Shape;7310;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11" name="Google Shape;7311;p67"/>
          <p:cNvGrpSpPr/>
          <p:nvPr/>
        </p:nvGrpSpPr>
        <p:grpSpPr>
          <a:xfrm>
            <a:off x="6400500" y="3856238"/>
            <a:ext cx="37200" cy="2435125"/>
            <a:chOff x="367100" y="2392375"/>
            <a:chExt cx="37200" cy="2435125"/>
          </a:xfrm>
        </p:grpSpPr>
        <p:sp>
          <p:nvSpPr>
            <p:cNvPr id="7312" name="Google Shape;7312;p6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3" name="Google Shape;7313;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14" name="Google Shape;7314;p67"/>
          <p:cNvSpPr/>
          <p:nvPr/>
        </p:nvSpPr>
        <p:spPr>
          <a:xfrm>
            <a:off x="2148550" y="43436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5" name="Google Shape;7315;p67"/>
          <p:cNvSpPr/>
          <p:nvPr/>
        </p:nvSpPr>
        <p:spPr>
          <a:xfrm>
            <a:off x="6487338" y="37900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16" name="Google Shape;7316;p67"/>
          <p:cNvGrpSpPr/>
          <p:nvPr/>
        </p:nvGrpSpPr>
        <p:grpSpPr>
          <a:xfrm>
            <a:off x="7679063" y="3919925"/>
            <a:ext cx="37200" cy="2435125"/>
            <a:chOff x="367100" y="2392375"/>
            <a:chExt cx="37200" cy="2435125"/>
          </a:xfrm>
        </p:grpSpPr>
        <p:sp>
          <p:nvSpPr>
            <p:cNvPr id="7317" name="Google Shape;7317;p6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8" name="Google Shape;7318;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19" name="Google Shape;7319;p67"/>
          <p:cNvGrpSpPr/>
          <p:nvPr/>
        </p:nvGrpSpPr>
        <p:grpSpPr>
          <a:xfrm>
            <a:off x="8880050" y="2789013"/>
            <a:ext cx="37200" cy="2435125"/>
            <a:chOff x="367100" y="2392375"/>
            <a:chExt cx="37200" cy="2435125"/>
          </a:xfrm>
        </p:grpSpPr>
        <p:sp>
          <p:nvSpPr>
            <p:cNvPr id="7320" name="Google Shape;7320;p6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1" name="Google Shape;7321;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22" name="Google Shape;7322;p67"/>
          <p:cNvGrpSpPr/>
          <p:nvPr/>
        </p:nvGrpSpPr>
        <p:grpSpPr>
          <a:xfrm>
            <a:off x="1257825" y="2336563"/>
            <a:ext cx="37200" cy="2435125"/>
            <a:chOff x="367100" y="2392375"/>
            <a:chExt cx="37200" cy="2435125"/>
          </a:xfrm>
        </p:grpSpPr>
        <p:sp>
          <p:nvSpPr>
            <p:cNvPr id="7323" name="Google Shape;7323;p6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4" name="Google Shape;7324;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25" name="Google Shape;7325;p67"/>
          <p:cNvGrpSpPr/>
          <p:nvPr/>
        </p:nvGrpSpPr>
        <p:grpSpPr>
          <a:xfrm>
            <a:off x="6707675" y="2503688"/>
            <a:ext cx="37200" cy="2435125"/>
            <a:chOff x="367100" y="2392375"/>
            <a:chExt cx="37200" cy="2435125"/>
          </a:xfrm>
        </p:grpSpPr>
        <p:sp>
          <p:nvSpPr>
            <p:cNvPr id="7326" name="Google Shape;7326;p6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7" name="Google Shape;7327;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28" name="Google Shape;7328;p67"/>
          <p:cNvGrpSpPr/>
          <p:nvPr/>
        </p:nvGrpSpPr>
        <p:grpSpPr>
          <a:xfrm>
            <a:off x="4833388" y="4619313"/>
            <a:ext cx="37200" cy="833425"/>
            <a:chOff x="367100" y="2392375"/>
            <a:chExt cx="37200" cy="833425"/>
          </a:xfrm>
        </p:grpSpPr>
        <p:sp>
          <p:nvSpPr>
            <p:cNvPr id="7329" name="Google Shape;7329;p6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0" name="Google Shape;7330;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31" name="Google Shape;7331;p67"/>
          <p:cNvGrpSpPr/>
          <p:nvPr/>
        </p:nvGrpSpPr>
        <p:grpSpPr>
          <a:xfrm>
            <a:off x="3956488" y="4556525"/>
            <a:ext cx="37200" cy="833425"/>
            <a:chOff x="367100" y="2392375"/>
            <a:chExt cx="37200" cy="833425"/>
          </a:xfrm>
        </p:grpSpPr>
        <p:sp>
          <p:nvSpPr>
            <p:cNvPr id="7332" name="Google Shape;7332;p6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3" name="Google Shape;7333;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34" name="Google Shape;7334;p67"/>
          <p:cNvGrpSpPr/>
          <p:nvPr/>
        </p:nvGrpSpPr>
        <p:grpSpPr>
          <a:xfrm>
            <a:off x="1814563" y="2221975"/>
            <a:ext cx="37200" cy="2435125"/>
            <a:chOff x="367100" y="2392375"/>
            <a:chExt cx="37200" cy="2435125"/>
          </a:xfrm>
        </p:grpSpPr>
        <p:sp>
          <p:nvSpPr>
            <p:cNvPr id="7335" name="Google Shape;7335;p6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6" name="Google Shape;7336;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37" name="Google Shape;7337;p67"/>
          <p:cNvGrpSpPr/>
          <p:nvPr/>
        </p:nvGrpSpPr>
        <p:grpSpPr>
          <a:xfrm>
            <a:off x="1576800" y="3203550"/>
            <a:ext cx="37200" cy="833425"/>
            <a:chOff x="367100" y="2392375"/>
            <a:chExt cx="37200" cy="833425"/>
          </a:xfrm>
        </p:grpSpPr>
        <p:sp>
          <p:nvSpPr>
            <p:cNvPr id="7338" name="Google Shape;7338;p6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9" name="Google Shape;7339;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40" name="Google Shape;7340;p67"/>
          <p:cNvGrpSpPr/>
          <p:nvPr/>
        </p:nvGrpSpPr>
        <p:grpSpPr>
          <a:xfrm>
            <a:off x="973650" y="3539275"/>
            <a:ext cx="37200" cy="1232425"/>
            <a:chOff x="367100" y="2392375"/>
            <a:chExt cx="37200" cy="1232425"/>
          </a:xfrm>
        </p:grpSpPr>
        <p:sp>
          <p:nvSpPr>
            <p:cNvPr id="7341" name="Google Shape;7341;p6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2" name="Google Shape;7342;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43" name="Google Shape;7343;p67"/>
          <p:cNvGrpSpPr/>
          <p:nvPr/>
        </p:nvGrpSpPr>
        <p:grpSpPr>
          <a:xfrm>
            <a:off x="7362213" y="1792338"/>
            <a:ext cx="37200" cy="2435125"/>
            <a:chOff x="367100" y="2392375"/>
            <a:chExt cx="37200" cy="2435125"/>
          </a:xfrm>
        </p:grpSpPr>
        <p:sp>
          <p:nvSpPr>
            <p:cNvPr id="7344" name="Google Shape;7344;p6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5" name="Google Shape;7345;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46" name="Google Shape;7346;p67"/>
          <p:cNvGrpSpPr/>
          <p:nvPr/>
        </p:nvGrpSpPr>
        <p:grpSpPr>
          <a:xfrm>
            <a:off x="7848413" y="2988513"/>
            <a:ext cx="37200" cy="2435125"/>
            <a:chOff x="367100" y="2392375"/>
            <a:chExt cx="37200" cy="2435125"/>
          </a:xfrm>
        </p:grpSpPr>
        <p:sp>
          <p:nvSpPr>
            <p:cNvPr id="7347" name="Google Shape;7347;p6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8" name="Google Shape;7348;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49" name="Google Shape;7349;p67"/>
          <p:cNvGrpSpPr/>
          <p:nvPr/>
        </p:nvGrpSpPr>
        <p:grpSpPr>
          <a:xfrm>
            <a:off x="5489500" y="4390713"/>
            <a:ext cx="37200" cy="833425"/>
            <a:chOff x="367100" y="2392375"/>
            <a:chExt cx="37200" cy="833425"/>
          </a:xfrm>
        </p:grpSpPr>
        <p:sp>
          <p:nvSpPr>
            <p:cNvPr id="7350" name="Google Shape;7350;p6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1" name="Google Shape;7351;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52" name="Google Shape;7352;p67"/>
          <p:cNvGrpSpPr/>
          <p:nvPr/>
        </p:nvGrpSpPr>
        <p:grpSpPr>
          <a:xfrm>
            <a:off x="8143463" y="1638800"/>
            <a:ext cx="37200" cy="2435125"/>
            <a:chOff x="367100" y="2392375"/>
            <a:chExt cx="37200" cy="2435125"/>
          </a:xfrm>
        </p:grpSpPr>
        <p:sp>
          <p:nvSpPr>
            <p:cNvPr id="7353" name="Google Shape;7353;p6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4" name="Google Shape;7354;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55" name="Google Shape;7355;p67"/>
          <p:cNvGrpSpPr/>
          <p:nvPr/>
        </p:nvGrpSpPr>
        <p:grpSpPr>
          <a:xfrm>
            <a:off x="1077275" y="1354188"/>
            <a:ext cx="37200" cy="2435125"/>
            <a:chOff x="367100" y="2392375"/>
            <a:chExt cx="37200" cy="2435125"/>
          </a:xfrm>
        </p:grpSpPr>
        <p:sp>
          <p:nvSpPr>
            <p:cNvPr id="7356" name="Google Shape;7356;p6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7" name="Google Shape;7357;p6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58" name="Google Shape;7358;p67"/>
          <p:cNvSpPr/>
          <p:nvPr/>
        </p:nvSpPr>
        <p:spPr>
          <a:xfrm>
            <a:off x="8334625" y="26113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9" name="Google Shape;7359;p67"/>
          <p:cNvSpPr txBox="1"/>
          <p:nvPr>
            <p:ph type="title"/>
          </p:nvPr>
        </p:nvSpPr>
        <p:spPr>
          <a:xfrm>
            <a:off x="2724000" y="2180325"/>
            <a:ext cx="3696000" cy="1352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360" name="Google Shape;7360;p67"/>
          <p:cNvSpPr txBox="1"/>
          <p:nvPr>
            <p:ph idx="2" type="title"/>
          </p:nvPr>
        </p:nvSpPr>
        <p:spPr>
          <a:xfrm>
            <a:off x="4010825" y="1070175"/>
            <a:ext cx="1208700" cy="930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7361" name="Google Shape;7361;p67"/>
          <p:cNvSpPr txBox="1"/>
          <p:nvPr>
            <p:ph idx="1" type="subTitle"/>
          </p:nvPr>
        </p:nvSpPr>
        <p:spPr>
          <a:xfrm>
            <a:off x="3168300" y="3531600"/>
            <a:ext cx="2807400" cy="69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4_1">
    <p:spTree>
      <p:nvGrpSpPr>
        <p:cNvPr id="7362" name="Shape 7362"/>
        <p:cNvGrpSpPr/>
        <p:nvPr/>
      </p:nvGrpSpPr>
      <p:grpSpPr>
        <a:xfrm>
          <a:off x="0" y="0"/>
          <a:ext cx="0" cy="0"/>
          <a:chOff x="0" y="0"/>
          <a:chExt cx="0" cy="0"/>
        </a:xfrm>
      </p:grpSpPr>
      <p:grpSp>
        <p:nvGrpSpPr>
          <p:cNvPr id="7363" name="Google Shape;7363;p68"/>
          <p:cNvGrpSpPr/>
          <p:nvPr/>
        </p:nvGrpSpPr>
        <p:grpSpPr>
          <a:xfrm rot="-10307579">
            <a:off x="-7971919" y="3607754"/>
            <a:ext cx="12403428" cy="1705734"/>
            <a:chOff x="862259" y="3765588"/>
            <a:chExt cx="7268444" cy="1159288"/>
          </a:xfrm>
        </p:grpSpPr>
        <p:sp>
          <p:nvSpPr>
            <p:cNvPr id="7364" name="Google Shape;7364;p68"/>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5" name="Google Shape;7365;p68"/>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6" name="Google Shape;7366;p68"/>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7" name="Google Shape;7367;p68"/>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8" name="Google Shape;7368;p68"/>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9" name="Google Shape;7369;p68"/>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0" name="Google Shape;7370;p68"/>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1" name="Google Shape;7371;p68"/>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2" name="Google Shape;7372;p68"/>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3" name="Google Shape;7373;p68"/>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4" name="Google Shape;7374;p68"/>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5" name="Google Shape;7375;p68"/>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6" name="Google Shape;7376;p68"/>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7" name="Google Shape;7377;p68"/>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8" name="Google Shape;7378;p68"/>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9" name="Google Shape;7379;p68"/>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80" name="Google Shape;7380;p68"/>
          <p:cNvGrpSpPr/>
          <p:nvPr/>
        </p:nvGrpSpPr>
        <p:grpSpPr>
          <a:xfrm rot="-475727">
            <a:off x="3070135" y="4205377"/>
            <a:ext cx="12403699" cy="1705743"/>
            <a:chOff x="862259" y="3765588"/>
            <a:chExt cx="7268444" cy="1159288"/>
          </a:xfrm>
        </p:grpSpPr>
        <p:sp>
          <p:nvSpPr>
            <p:cNvPr id="7381" name="Google Shape;7381;p68"/>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2" name="Google Shape;7382;p68"/>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3" name="Google Shape;7383;p68"/>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4" name="Google Shape;7384;p68"/>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5" name="Google Shape;7385;p68"/>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6" name="Google Shape;7386;p68"/>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7" name="Google Shape;7387;p68"/>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8" name="Google Shape;7388;p68"/>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9" name="Google Shape;7389;p68"/>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0" name="Google Shape;7390;p68"/>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1" name="Google Shape;7391;p68"/>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2" name="Google Shape;7392;p68"/>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3" name="Google Shape;7393;p68"/>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4" name="Google Shape;7394;p68"/>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5" name="Google Shape;7395;p68"/>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6" name="Google Shape;7396;p68"/>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97" name="Google Shape;7397;p68"/>
          <p:cNvSpPr/>
          <p:nvPr/>
        </p:nvSpPr>
        <p:spPr>
          <a:xfrm>
            <a:off x="-895000" y="44787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8" name="Google Shape;7398;p68"/>
          <p:cNvSpPr/>
          <p:nvPr/>
        </p:nvSpPr>
        <p:spPr>
          <a:xfrm>
            <a:off x="3630925" y="47717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9" name="Google Shape;7399;p68"/>
          <p:cNvSpPr/>
          <p:nvPr/>
        </p:nvSpPr>
        <p:spPr>
          <a:xfrm>
            <a:off x="370250" y="46445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0" name="Google Shape;7400;p68"/>
          <p:cNvSpPr/>
          <p:nvPr/>
        </p:nvSpPr>
        <p:spPr>
          <a:xfrm>
            <a:off x="5990238" y="47717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1" name="Google Shape;7401;p68"/>
          <p:cNvSpPr/>
          <p:nvPr/>
        </p:nvSpPr>
        <p:spPr>
          <a:xfrm>
            <a:off x="7733625" y="39462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2" name="Google Shape;7402;p68"/>
          <p:cNvSpPr/>
          <p:nvPr/>
        </p:nvSpPr>
        <p:spPr>
          <a:xfrm>
            <a:off x="1448925" y="47764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3" name="Google Shape;7403;p68"/>
          <p:cNvSpPr/>
          <p:nvPr/>
        </p:nvSpPr>
        <p:spPr>
          <a:xfrm>
            <a:off x="4385063" y="48680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04" name="Google Shape;7404;p68"/>
          <p:cNvGrpSpPr/>
          <p:nvPr/>
        </p:nvGrpSpPr>
        <p:grpSpPr>
          <a:xfrm>
            <a:off x="367100" y="3091113"/>
            <a:ext cx="37200" cy="2435125"/>
            <a:chOff x="367100" y="2392375"/>
            <a:chExt cx="37200" cy="2435125"/>
          </a:xfrm>
        </p:grpSpPr>
        <p:sp>
          <p:nvSpPr>
            <p:cNvPr id="7405" name="Google Shape;7405;p6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6" name="Google Shape;7406;p6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07" name="Google Shape;7407;p68"/>
          <p:cNvGrpSpPr/>
          <p:nvPr/>
        </p:nvGrpSpPr>
        <p:grpSpPr>
          <a:xfrm>
            <a:off x="1496950" y="4657350"/>
            <a:ext cx="37200" cy="833425"/>
            <a:chOff x="367100" y="2392375"/>
            <a:chExt cx="37200" cy="833425"/>
          </a:xfrm>
        </p:grpSpPr>
        <p:sp>
          <p:nvSpPr>
            <p:cNvPr id="7408" name="Google Shape;7408;p6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9" name="Google Shape;7409;p6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10" name="Google Shape;7410;p68"/>
          <p:cNvGrpSpPr/>
          <p:nvPr/>
        </p:nvGrpSpPr>
        <p:grpSpPr>
          <a:xfrm>
            <a:off x="2734775" y="4698500"/>
            <a:ext cx="37200" cy="1232425"/>
            <a:chOff x="367100" y="2392375"/>
            <a:chExt cx="37200" cy="1232425"/>
          </a:xfrm>
        </p:grpSpPr>
        <p:sp>
          <p:nvSpPr>
            <p:cNvPr id="7411" name="Google Shape;7411;p6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2" name="Google Shape;7412;p6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13" name="Google Shape;7413;p68"/>
          <p:cNvGrpSpPr/>
          <p:nvPr/>
        </p:nvGrpSpPr>
        <p:grpSpPr>
          <a:xfrm>
            <a:off x="1733350" y="4619313"/>
            <a:ext cx="37200" cy="833425"/>
            <a:chOff x="367100" y="2392375"/>
            <a:chExt cx="37200" cy="833425"/>
          </a:xfrm>
        </p:grpSpPr>
        <p:sp>
          <p:nvSpPr>
            <p:cNvPr id="7414" name="Google Shape;7414;p6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5" name="Google Shape;7415;p6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16" name="Google Shape;7416;p68"/>
          <p:cNvGrpSpPr/>
          <p:nvPr/>
        </p:nvGrpSpPr>
        <p:grpSpPr>
          <a:xfrm>
            <a:off x="8607850" y="3252263"/>
            <a:ext cx="37200" cy="2435125"/>
            <a:chOff x="367100" y="2392375"/>
            <a:chExt cx="37200" cy="2435125"/>
          </a:xfrm>
        </p:grpSpPr>
        <p:sp>
          <p:nvSpPr>
            <p:cNvPr id="7417" name="Google Shape;7417;p6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8" name="Google Shape;7418;p6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19" name="Google Shape;7419;p68"/>
          <p:cNvGrpSpPr/>
          <p:nvPr/>
        </p:nvGrpSpPr>
        <p:grpSpPr>
          <a:xfrm>
            <a:off x="1050225" y="4724625"/>
            <a:ext cx="37200" cy="1232425"/>
            <a:chOff x="367100" y="2392375"/>
            <a:chExt cx="37200" cy="1232425"/>
          </a:xfrm>
        </p:grpSpPr>
        <p:sp>
          <p:nvSpPr>
            <p:cNvPr id="7420" name="Google Shape;7420;p6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1" name="Google Shape;7421;p6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22" name="Google Shape;7422;p68"/>
          <p:cNvGrpSpPr/>
          <p:nvPr/>
        </p:nvGrpSpPr>
        <p:grpSpPr>
          <a:xfrm>
            <a:off x="3527900" y="4695525"/>
            <a:ext cx="37200" cy="833425"/>
            <a:chOff x="367100" y="2392375"/>
            <a:chExt cx="37200" cy="833425"/>
          </a:xfrm>
        </p:grpSpPr>
        <p:sp>
          <p:nvSpPr>
            <p:cNvPr id="7423" name="Google Shape;7423;p6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4" name="Google Shape;7424;p6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25" name="Google Shape;7425;p68"/>
          <p:cNvGrpSpPr/>
          <p:nvPr/>
        </p:nvGrpSpPr>
        <p:grpSpPr>
          <a:xfrm>
            <a:off x="2347800" y="4760113"/>
            <a:ext cx="37200" cy="833425"/>
            <a:chOff x="367100" y="2392375"/>
            <a:chExt cx="37200" cy="833425"/>
          </a:xfrm>
        </p:grpSpPr>
        <p:sp>
          <p:nvSpPr>
            <p:cNvPr id="7426" name="Google Shape;7426;p6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7" name="Google Shape;7427;p6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28" name="Google Shape;7428;p68"/>
          <p:cNvGrpSpPr/>
          <p:nvPr/>
        </p:nvGrpSpPr>
        <p:grpSpPr>
          <a:xfrm>
            <a:off x="7259438" y="4657088"/>
            <a:ext cx="37200" cy="833425"/>
            <a:chOff x="367100" y="2392375"/>
            <a:chExt cx="37200" cy="833425"/>
          </a:xfrm>
        </p:grpSpPr>
        <p:sp>
          <p:nvSpPr>
            <p:cNvPr id="7429" name="Google Shape;7429;p6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0" name="Google Shape;7430;p6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31" name="Google Shape;7431;p68"/>
          <p:cNvGrpSpPr/>
          <p:nvPr/>
        </p:nvGrpSpPr>
        <p:grpSpPr>
          <a:xfrm>
            <a:off x="5876450" y="4720788"/>
            <a:ext cx="37200" cy="833425"/>
            <a:chOff x="367100" y="2392375"/>
            <a:chExt cx="37200" cy="833425"/>
          </a:xfrm>
        </p:grpSpPr>
        <p:sp>
          <p:nvSpPr>
            <p:cNvPr id="7432" name="Google Shape;7432;p6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3" name="Google Shape;7433;p6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34" name="Google Shape;7434;p68"/>
          <p:cNvGrpSpPr/>
          <p:nvPr/>
        </p:nvGrpSpPr>
        <p:grpSpPr>
          <a:xfrm>
            <a:off x="5087700" y="4847913"/>
            <a:ext cx="37200" cy="833425"/>
            <a:chOff x="367100" y="2392375"/>
            <a:chExt cx="37200" cy="833425"/>
          </a:xfrm>
        </p:grpSpPr>
        <p:sp>
          <p:nvSpPr>
            <p:cNvPr id="7435" name="Google Shape;7435;p6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6" name="Google Shape;7436;p6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37" name="Google Shape;7437;p68"/>
          <p:cNvGrpSpPr/>
          <p:nvPr/>
        </p:nvGrpSpPr>
        <p:grpSpPr>
          <a:xfrm>
            <a:off x="6722900" y="4698500"/>
            <a:ext cx="37200" cy="1232425"/>
            <a:chOff x="367100" y="2392375"/>
            <a:chExt cx="37200" cy="1232425"/>
          </a:xfrm>
        </p:grpSpPr>
        <p:sp>
          <p:nvSpPr>
            <p:cNvPr id="7438" name="Google Shape;7438;p6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9" name="Google Shape;7439;p6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40" name="Google Shape;7440;p68"/>
          <p:cNvGrpSpPr/>
          <p:nvPr/>
        </p:nvGrpSpPr>
        <p:grpSpPr>
          <a:xfrm>
            <a:off x="8077550" y="4695525"/>
            <a:ext cx="37200" cy="833425"/>
            <a:chOff x="367100" y="2392375"/>
            <a:chExt cx="37200" cy="833425"/>
          </a:xfrm>
        </p:grpSpPr>
        <p:sp>
          <p:nvSpPr>
            <p:cNvPr id="7441" name="Google Shape;7441;p6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2" name="Google Shape;7442;p6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43" name="Google Shape;7443;p68"/>
          <p:cNvGrpSpPr/>
          <p:nvPr/>
        </p:nvGrpSpPr>
        <p:grpSpPr>
          <a:xfrm>
            <a:off x="8743950" y="4499863"/>
            <a:ext cx="37200" cy="833425"/>
            <a:chOff x="367100" y="2392375"/>
            <a:chExt cx="37200" cy="833425"/>
          </a:xfrm>
        </p:grpSpPr>
        <p:sp>
          <p:nvSpPr>
            <p:cNvPr id="7444" name="Google Shape;7444;p6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5" name="Google Shape;7445;p6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46" name="Google Shape;7446;p68"/>
          <p:cNvGrpSpPr/>
          <p:nvPr/>
        </p:nvGrpSpPr>
        <p:grpSpPr>
          <a:xfrm>
            <a:off x="8994688" y="4071775"/>
            <a:ext cx="37200" cy="1232425"/>
            <a:chOff x="367100" y="2392375"/>
            <a:chExt cx="37200" cy="1232425"/>
          </a:xfrm>
        </p:grpSpPr>
        <p:sp>
          <p:nvSpPr>
            <p:cNvPr id="7447" name="Google Shape;7447;p6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8" name="Google Shape;7448;p6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49" name="Google Shape;7449;p68"/>
          <p:cNvSpPr/>
          <p:nvPr/>
        </p:nvSpPr>
        <p:spPr>
          <a:xfrm>
            <a:off x="6807341" y="48213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50" name="Google Shape;7450;p68"/>
          <p:cNvGrpSpPr/>
          <p:nvPr/>
        </p:nvGrpSpPr>
        <p:grpSpPr>
          <a:xfrm>
            <a:off x="179163" y="3853625"/>
            <a:ext cx="37200" cy="1232425"/>
            <a:chOff x="367100" y="2392375"/>
            <a:chExt cx="37200" cy="1232425"/>
          </a:xfrm>
        </p:grpSpPr>
        <p:sp>
          <p:nvSpPr>
            <p:cNvPr id="7451" name="Google Shape;7451;p6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2" name="Google Shape;7452;p6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53" name="Google Shape;7453;p68"/>
          <p:cNvGrpSpPr/>
          <p:nvPr/>
        </p:nvGrpSpPr>
        <p:grpSpPr>
          <a:xfrm>
            <a:off x="4435463" y="4771700"/>
            <a:ext cx="37200" cy="833425"/>
            <a:chOff x="367100" y="2392375"/>
            <a:chExt cx="37200" cy="833425"/>
          </a:xfrm>
        </p:grpSpPr>
        <p:sp>
          <p:nvSpPr>
            <p:cNvPr id="7454" name="Google Shape;7454;p6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5" name="Google Shape;7455;p6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56" name="Google Shape;7456;p68"/>
          <p:cNvGrpSpPr/>
          <p:nvPr/>
        </p:nvGrpSpPr>
        <p:grpSpPr>
          <a:xfrm>
            <a:off x="3121763" y="4724625"/>
            <a:ext cx="37200" cy="1232425"/>
            <a:chOff x="367100" y="2392375"/>
            <a:chExt cx="37200" cy="1232425"/>
          </a:xfrm>
        </p:grpSpPr>
        <p:sp>
          <p:nvSpPr>
            <p:cNvPr id="7457" name="Google Shape;7457;p6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8" name="Google Shape;7458;p6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59" name="Google Shape;7459;p68"/>
          <p:cNvGrpSpPr/>
          <p:nvPr/>
        </p:nvGrpSpPr>
        <p:grpSpPr>
          <a:xfrm>
            <a:off x="512763" y="4227475"/>
            <a:ext cx="37200" cy="2435125"/>
            <a:chOff x="367100" y="2392375"/>
            <a:chExt cx="37200" cy="2435125"/>
          </a:xfrm>
        </p:grpSpPr>
        <p:sp>
          <p:nvSpPr>
            <p:cNvPr id="7460" name="Google Shape;7460;p6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1" name="Google Shape;7461;p6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62" name="Google Shape;7462;p68"/>
          <p:cNvGrpSpPr/>
          <p:nvPr/>
        </p:nvGrpSpPr>
        <p:grpSpPr>
          <a:xfrm>
            <a:off x="6400500" y="4846838"/>
            <a:ext cx="37200" cy="2435125"/>
            <a:chOff x="367100" y="2392375"/>
            <a:chExt cx="37200" cy="2435125"/>
          </a:xfrm>
        </p:grpSpPr>
        <p:sp>
          <p:nvSpPr>
            <p:cNvPr id="7463" name="Google Shape;7463;p6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4" name="Google Shape;7464;p6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65" name="Google Shape;7465;p68"/>
          <p:cNvSpPr/>
          <p:nvPr/>
        </p:nvSpPr>
        <p:spPr>
          <a:xfrm>
            <a:off x="2148550" y="48770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66" name="Google Shape;7466;p68"/>
          <p:cNvGrpSpPr/>
          <p:nvPr/>
        </p:nvGrpSpPr>
        <p:grpSpPr>
          <a:xfrm>
            <a:off x="7679063" y="4681925"/>
            <a:ext cx="37200" cy="2435125"/>
            <a:chOff x="367100" y="2392375"/>
            <a:chExt cx="37200" cy="2435125"/>
          </a:xfrm>
        </p:grpSpPr>
        <p:sp>
          <p:nvSpPr>
            <p:cNvPr id="7467" name="Google Shape;7467;p6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8" name="Google Shape;7468;p6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69" name="Google Shape;7469;p68"/>
          <p:cNvGrpSpPr/>
          <p:nvPr/>
        </p:nvGrpSpPr>
        <p:grpSpPr>
          <a:xfrm>
            <a:off x="8880050" y="2789013"/>
            <a:ext cx="37200" cy="2435125"/>
            <a:chOff x="367100" y="2392375"/>
            <a:chExt cx="37200" cy="2435125"/>
          </a:xfrm>
        </p:grpSpPr>
        <p:sp>
          <p:nvSpPr>
            <p:cNvPr id="7470" name="Google Shape;7470;p6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1" name="Google Shape;7471;p6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72" name="Google Shape;7472;p68"/>
          <p:cNvSpPr txBox="1"/>
          <p:nvPr>
            <p:ph type="title"/>
          </p:nvPr>
        </p:nvSpPr>
        <p:spPr>
          <a:xfrm>
            <a:off x="720075" y="5394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473" name="Google Shape;7473;p68"/>
          <p:cNvSpPr txBox="1"/>
          <p:nvPr>
            <p:ph idx="2" type="title"/>
          </p:nvPr>
        </p:nvSpPr>
        <p:spPr>
          <a:xfrm>
            <a:off x="753350" y="3181938"/>
            <a:ext cx="2239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474" name="Google Shape;7474;p68"/>
          <p:cNvSpPr txBox="1"/>
          <p:nvPr>
            <p:ph idx="1" type="subTitle"/>
          </p:nvPr>
        </p:nvSpPr>
        <p:spPr>
          <a:xfrm>
            <a:off x="753350" y="2331160"/>
            <a:ext cx="2239200" cy="7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475" name="Google Shape;7475;p68"/>
          <p:cNvSpPr txBox="1"/>
          <p:nvPr>
            <p:ph idx="3" type="title"/>
          </p:nvPr>
        </p:nvSpPr>
        <p:spPr>
          <a:xfrm>
            <a:off x="3452449" y="3181938"/>
            <a:ext cx="2239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476" name="Google Shape;7476;p68"/>
          <p:cNvSpPr txBox="1"/>
          <p:nvPr>
            <p:ph idx="4" type="subTitle"/>
          </p:nvPr>
        </p:nvSpPr>
        <p:spPr>
          <a:xfrm>
            <a:off x="3452464" y="2331160"/>
            <a:ext cx="2239200" cy="7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477" name="Google Shape;7477;p68"/>
          <p:cNvSpPr txBox="1"/>
          <p:nvPr>
            <p:ph idx="5" type="title"/>
          </p:nvPr>
        </p:nvSpPr>
        <p:spPr>
          <a:xfrm>
            <a:off x="6151576" y="3181938"/>
            <a:ext cx="2239200" cy="336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478" name="Google Shape;7478;p68"/>
          <p:cNvSpPr txBox="1"/>
          <p:nvPr>
            <p:ph idx="6" type="subTitle"/>
          </p:nvPr>
        </p:nvSpPr>
        <p:spPr>
          <a:xfrm>
            <a:off x="6151577" y="2331160"/>
            <a:ext cx="2239200" cy="7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479" name="Google Shape;7479;p68"/>
          <p:cNvSpPr txBox="1"/>
          <p:nvPr>
            <p:ph idx="7" type="title"/>
          </p:nvPr>
        </p:nvSpPr>
        <p:spPr>
          <a:xfrm>
            <a:off x="753325" y="4010025"/>
            <a:ext cx="22392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7480" name="Google Shape;7480;p68"/>
          <p:cNvSpPr txBox="1"/>
          <p:nvPr>
            <p:ph idx="8" type="title"/>
          </p:nvPr>
        </p:nvSpPr>
        <p:spPr>
          <a:xfrm>
            <a:off x="3450725" y="4010100"/>
            <a:ext cx="22392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7481" name="Google Shape;7481;p68"/>
          <p:cNvSpPr txBox="1"/>
          <p:nvPr>
            <p:ph idx="9" type="title"/>
          </p:nvPr>
        </p:nvSpPr>
        <p:spPr>
          <a:xfrm>
            <a:off x="6151574" y="4010100"/>
            <a:ext cx="22392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482" name="Shape 7482"/>
        <p:cNvGrpSpPr/>
        <p:nvPr/>
      </p:nvGrpSpPr>
      <p:grpSpPr>
        <a:xfrm>
          <a:off x="0" y="0"/>
          <a:ext cx="0" cy="0"/>
          <a:chOff x="0" y="0"/>
          <a:chExt cx="0" cy="0"/>
        </a:xfrm>
      </p:grpSpPr>
      <p:grpSp>
        <p:nvGrpSpPr>
          <p:cNvPr id="7483" name="Google Shape;7483;p69"/>
          <p:cNvGrpSpPr/>
          <p:nvPr/>
        </p:nvGrpSpPr>
        <p:grpSpPr>
          <a:xfrm rot="-10307579">
            <a:off x="-7541369" y="3323804"/>
            <a:ext cx="12403428" cy="1705734"/>
            <a:chOff x="862259" y="3765588"/>
            <a:chExt cx="7268444" cy="1159288"/>
          </a:xfrm>
        </p:grpSpPr>
        <p:sp>
          <p:nvSpPr>
            <p:cNvPr id="7484" name="Google Shape;7484;p69"/>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5" name="Google Shape;7485;p69"/>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6" name="Google Shape;7486;p69"/>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7" name="Google Shape;7487;p69"/>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8" name="Google Shape;7488;p69"/>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9" name="Google Shape;7489;p69"/>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0" name="Google Shape;7490;p69"/>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1" name="Google Shape;7491;p69"/>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2" name="Google Shape;7492;p69"/>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3" name="Google Shape;7493;p69"/>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4" name="Google Shape;7494;p69"/>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5" name="Google Shape;7495;p69"/>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6" name="Google Shape;7496;p69"/>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7" name="Google Shape;7497;p69"/>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8" name="Google Shape;7498;p69"/>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9" name="Google Shape;7499;p69"/>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00" name="Google Shape;7500;p69"/>
          <p:cNvGrpSpPr/>
          <p:nvPr/>
        </p:nvGrpSpPr>
        <p:grpSpPr>
          <a:xfrm rot="10616999">
            <a:off x="2038144" y="4131875"/>
            <a:ext cx="12403725" cy="1705759"/>
            <a:chOff x="862259" y="3765588"/>
            <a:chExt cx="7268444" cy="1159288"/>
          </a:xfrm>
        </p:grpSpPr>
        <p:sp>
          <p:nvSpPr>
            <p:cNvPr id="7501" name="Google Shape;7501;p69"/>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2" name="Google Shape;7502;p69"/>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3" name="Google Shape;7503;p69"/>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4" name="Google Shape;7504;p69"/>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5" name="Google Shape;7505;p69"/>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6" name="Google Shape;7506;p69"/>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7" name="Google Shape;7507;p69"/>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8" name="Google Shape;7508;p69"/>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9" name="Google Shape;7509;p69"/>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0" name="Google Shape;7510;p69"/>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1" name="Google Shape;7511;p69"/>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2" name="Google Shape;7512;p69"/>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3" name="Google Shape;7513;p69"/>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4" name="Google Shape;7514;p69"/>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5" name="Google Shape;7515;p69"/>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6" name="Google Shape;7516;p69"/>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17" name="Google Shape;7517;p69"/>
          <p:cNvSpPr/>
          <p:nvPr/>
        </p:nvSpPr>
        <p:spPr>
          <a:xfrm>
            <a:off x="-1008750" y="346520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8" name="Google Shape;7518;p69"/>
          <p:cNvSpPr/>
          <p:nvPr/>
        </p:nvSpPr>
        <p:spPr>
          <a:xfrm>
            <a:off x="3352663" y="40562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9" name="Google Shape;7519;p69"/>
          <p:cNvSpPr/>
          <p:nvPr/>
        </p:nvSpPr>
        <p:spPr>
          <a:xfrm>
            <a:off x="1804375" y="44520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0" name="Google Shape;7520;p69"/>
          <p:cNvSpPr/>
          <p:nvPr/>
        </p:nvSpPr>
        <p:spPr>
          <a:xfrm>
            <a:off x="6192063" y="44742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1" name="Google Shape;7521;p69"/>
          <p:cNvSpPr/>
          <p:nvPr/>
        </p:nvSpPr>
        <p:spPr>
          <a:xfrm>
            <a:off x="8180263" y="33366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2" name="Google Shape;7522;p69"/>
          <p:cNvSpPr/>
          <p:nvPr/>
        </p:nvSpPr>
        <p:spPr>
          <a:xfrm>
            <a:off x="8024600" y="38581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3" name="Google Shape;7523;p69"/>
          <p:cNvSpPr/>
          <p:nvPr/>
        </p:nvSpPr>
        <p:spPr>
          <a:xfrm>
            <a:off x="1448925" y="45478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4" name="Google Shape;7524;p69"/>
          <p:cNvSpPr/>
          <p:nvPr/>
        </p:nvSpPr>
        <p:spPr>
          <a:xfrm>
            <a:off x="88088" y="4452250"/>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25" name="Google Shape;7525;p69"/>
          <p:cNvGrpSpPr/>
          <p:nvPr/>
        </p:nvGrpSpPr>
        <p:grpSpPr>
          <a:xfrm>
            <a:off x="367100" y="3091113"/>
            <a:ext cx="37200" cy="2435125"/>
            <a:chOff x="367100" y="2392375"/>
            <a:chExt cx="37200" cy="2435125"/>
          </a:xfrm>
        </p:grpSpPr>
        <p:sp>
          <p:nvSpPr>
            <p:cNvPr id="7526" name="Google Shape;7526;p6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7" name="Google Shape;7527;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28" name="Google Shape;7528;p69"/>
          <p:cNvGrpSpPr/>
          <p:nvPr/>
        </p:nvGrpSpPr>
        <p:grpSpPr>
          <a:xfrm>
            <a:off x="1621463" y="4409325"/>
            <a:ext cx="37200" cy="833425"/>
            <a:chOff x="367100" y="2392375"/>
            <a:chExt cx="37200" cy="833425"/>
          </a:xfrm>
        </p:grpSpPr>
        <p:sp>
          <p:nvSpPr>
            <p:cNvPr id="7529" name="Google Shape;7529;p6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0" name="Google Shape;7530;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31" name="Google Shape;7531;p69"/>
          <p:cNvGrpSpPr/>
          <p:nvPr/>
        </p:nvGrpSpPr>
        <p:grpSpPr>
          <a:xfrm>
            <a:off x="2579388" y="4229263"/>
            <a:ext cx="37200" cy="1232425"/>
            <a:chOff x="367100" y="2392375"/>
            <a:chExt cx="37200" cy="1232425"/>
          </a:xfrm>
        </p:grpSpPr>
        <p:sp>
          <p:nvSpPr>
            <p:cNvPr id="7532" name="Google Shape;7532;p6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3" name="Google Shape;7533;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34" name="Google Shape;7534;p69"/>
          <p:cNvGrpSpPr/>
          <p:nvPr/>
        </p:nvGrpSpPr>
        <p:grpSpPr>
          <a:xfrm>
            <a:off x="1123750" y="4543113"/>
            <a:ext cx="37200" cy="833425"/>
            <a:chOff x="367100" y="2392375"/>
            <a:chExt cx="37200" cy="833425"/>
          </a:xfrm>
        </p:grpSpPr>
        <p:sp>
          <p:nvSpPr>
            <p:cNvPr id="7535" name="Google Shape;7535;p6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6" name="Google Shape;7536;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37" name="Google Shape;7537;p69"/>
          <p:cNvGrpSpPr/>
          <p:nvPr/>
        </p:nvGrpSpPr>
        <p:grpSpPr>
          <a:xfrm>
            <a:off x="8816300" y="2993663"/>
            <a:ext cx="37200" cy="2435125"/>
            <a:chOff x="367100" y="2392375"/>
            <a:chExt cx="37200" cy="2435125"/>
          </a:xfrm>
        </p:grpSpPr>
        <p:sp>
          <p:nvSpPr>
            <p:cNvPr id="7538" name="Google Shape;7538;p6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9" name="Google Shape;7539;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40" name="Google Shape;7540;p69"/>
          <p:cNvGrpSpPr/>
          <p:nvPr/>
        </p:nvGrpSpPr>
        <p:grpSpPr>
          <a:xfrm>
            <a:off x="658425" y="4271275"/>
            <a:ext cx="37200" cy="1232425"/>
            <a:chOff x="367100" y="2392375"/>
            <a:chExt cx="37200" cy="1232425"/>
          </a:xfrm>
        </p:grpSpPr>
        <p:sp>
          <p:nvSpPr>
            <p:cNvPr id="7541" name="Google Shape;7541;p6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2" name="Google Shape;7542;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43" name="Google Shape;7543;p69"/>
          <p:cNvGrpSpPr/>
          <p:nvPr/>
        </p:nvGrpSpPr>
        <p:grpSpPr>
          <a:xfrm>
            <a:off x="3451700" y="4543125"/>
            <a:ext cx="37200" cy="833425"/>
            <a:chOff x="367100" y="2392375"/>
            <a:chExt cx="37200" cy="833425"/>
          </a:xfrm>
        </p:grpSpPr>
        <p:sp>
          <p:nvSpPr>
            <p:cNvPr id="7544" name="Google Shape;7544;p6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5" name="Google Shape;7545;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46" name="Google Shape;7546;p69"/>
          <p:cNvGrpSpPr/>
          <p:nvPr/>
        </p:nvGrpSpPr>
        <p:grpSpPr>
          <a:xfrm>
            <a:off x="4418513" y="4485525"/>
            <a:ext cx="37200" cy="833425"/>
            <a:chOff x="367100" y="2392375"/>
            <a:chExt cx="37200" cy="833425"/>
          </a:xfrm>
        </p:grpSpPr>
        <p:sp>
          <p:nvSpPr>
            <p:cNvPr id="7547" name="Google Shape;7547;p6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8" name="Google Shape;7548;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49" name="Google Shape;7549;p69"/>
          <p:cNvGrpSpPr/>
          <p:nvPr/>
        </p:nvGrpSpPr>
        <p:grpSpPr>
          <a:xfrm>
            <a:off x="2119200" y="4683913"/>
            <a:ext cx="37200" cy="833425"/>
            <a:chOff x="367100" y="2392375"/>
            <a:chExt cx="37200" cy="833425"/>
          </a:xfrm>
        </p:grpSpPr>
        <p:sp>
          <p:nvSpPr>
            <p:cNvPr id="7550" name="Google Shape;7550;p6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1" name="Google Shape;7551;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52" name="Google Shape;7552;p69"/>
          <p:cNvGrpSpPr/>
          <p:nvPr/>
        </p:nvGrpSpPr>
        <p:grpSpPr>
          <a:xfrm>
            <a:off x="7865688" y="4942750"/>
            <a:ext cx="37200" cy="833425"/>
            <a:chOff x="367100" y="2392375"/>
            <a:chExt cx="37200" cy="833425"/>
          </a:xfrm>
        </p:grpSpPr>
        <p:sp>
          <p:nvSpPr>
            <p:cNvPr id="7553" name="Google Shape;7553;p6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4" name="Google Shape;7554;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55" name="Google Shape;7555;p69"/>
          <p:cNvGrpSpPr/>
          <p:nvPr/>
        </p:nvGrpSpPr>
        <p:grpSpPr>
          <a:xfrm>
            <a:off x="6028850" y="4796988"/>
            <a:ext cx="37200" cy="833425"/>
            <a:chOff x="367100" y="2392375"/>
            <a:chExt cx="37200" cy="833425"/>
          </a:xfrm>
        </p:grpSpPr>
        <p:sp>
          <p:nvSpPr>
            <p:cNvPr id="7556" name="Google Shape;7556;p6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7" name="Google Shape;7557;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58" name="Google Shape;7558;p69"/>
          <p:cNvGrpSpPr/>
          <p:nvPr/>
        </p:nvGrpSpPr>
        <p:grpSpPr>
          <a:xfrm>
            <a:off x="4716975" y="3336588"/>
            <a:ext cx="37200" cy="2435125"/>
            <a:chOff x="367100" y="2392375"/>
            <a:chExt cx="37200" cy="2435125"/>
          </a:xfrm>
        </p:grpSpPr>
        <p:sp>
          <p:nvSpPr>
            <p:cNvPr id="7559" name="Google Shape;7559;p6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0" name="Google Shape;7560;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61" name="Google Shape;7561;p69"/>
          <p:cNvGrpSpPr/>
          <p:nvPr/>
        </p:nvGrpSpPr>
        <p:grpSpPr>
          <a:xfrm>
            <a:off x="5468700" y="4619313"/>
            <a:ext cx="37200" cy="833425"/>
            <a:chOff x="367100" y="2392375"/>
            <a:chExt cx="37200" cy="833425"/>
          </a:xfrm>
        </p:grpSpPr>
        <p:sp>
          <p:nvSpPr>
            <p:cNvPr id="7562" name="Google Shape;7562;p6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3" name="Google Shape;7563;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64" name="Google Shape;7564;p69"/>
          <p:cNvGrpSpPr/>
          <p:nvPr/>
        </p:nvGrpSpPr>
        <p:grpSpPr>
          <a:xfrm>
            <a:off x="6799100" y="4698500"/>
            <a:ext cx="37200" cy="1232425"/>
            <a:chOff x="367100" y="2392375"/>
            <a:chExt cx="37200" cy="1232425"/>
          </a:xfrm>
        </p:grpSpPr>
        <p:sp>
          <p:nvSpPr>
            <p:cNvPr id="7565" name="Google Shape;7565;p6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6" name="Google Shape;7566;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67" name="Google Shape;7567;p69"/>
          <p:cNvGrpSpPr/>
          <p:nvPr/>
        </p:nvGrpSpPr>
        <p:grpSpPr>
          <a:xfrm>
            <a:off x="8918500" y="4504950"/>
            <a:ext cx="37200" cy="833425"/>
            <a:chOff x="367100" y="2392375"/>
            <a:chExt cx="37200" cy="833425"/>
          </a:xfrm>
        </p:grpSpPr>
        <p:sp>
          <p:nvSpPr>
            <p:cNvPr id="7568" name="Google Shape;7568;p6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9" name="Google Shape;7569;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70" name="Google Shape;7570;p69"/>
          <p:cNvGrpSpPr/>
          <p:nvPr/>
        </p:nvGrpSpPr>
        <p:grpSpPr>
          <a:xfrm>
            <a:off x="8485488" y="4623163"/>
            <a:ext cx="37200" cy="833425"/>
            <a:chOff x="367100" y="2392375"/>
            <a:chExt cx="37200" cy="833425"/>
          </a:xfrm>
        </p:grpSpPr>
        <p:sp>
          <p:nvSpPr>
            <p:cNvPr id="7571" name="Google Shape;7571;p6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2" name="Google Shape;7572;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73" name="Google Shape;7573;p69"/>
          <p:cNvGrpSpPr/>
          <p:nvPr/>
        </p:nvGrpSpPr>
        <p:grpSpPr>
          <a:xfrm>
            <a:off x="8175588" y="3815025"/>
            <a:ext cx="37200" cy="1232425"/>
            <a:chOff x="367100" y="2392375"/>
            <a:chExt cx="37200" cy="1232425"/>
          </a:xfrm>
        </p:grpSpPr>
        <p:sp>
          <p:nvSpPr>
            <p:cNvPr id="7574" name="Google Shape;7574;p6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5" name="Google Shape;7575;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76" name="Google Shape;7576;p69"/>
          <p:cNvSpPr/>
          <p:nvPr/>
        </p:nvSpPr>
        <p:spPr>
          <a:xfrm>
            <a:off x="7709300" y="4852400"/>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7" name="Google Shape;7577;p69"/>
          <p:cNvSpPr/>
          <p:nvPr/>
        </p:nvSpPr>
        <p:spPr>
          <a:xfrm>
            <a:off x="6959741" y="48975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78" name="Google Shape;7578;p69"/>
          <p:cNvGrpSpPr/>
          <p:nvPr/>
        </p:nvGrpSpPr>
        <p:grpSpPr>
          <a:xfrm>
            <a:off x="179163" y="3853625"/>
            <a:ext cx="37200" cy="1232425"/>
            <a:chOff x="367100" y="2392375"/>
            <a:chExt cx="37200" cy="1232425"/>
          </a:xfrm>
        </p:grpSpPr>
        <p:sp>
          <p:nvSpPr>
            <p:cNvPr id="7579" name="Google Shape;7579;p6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0" name="Google Shape;7580;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81" name="Google Shape;7581;p69"/>
          <p:cNvGrpSpPr/>
          <p:nvPr/>
        </p:nvGrpSpPr>
        <p:grpSpPr>
          <a:xfrm>
            <a:off x="4816463" y="4619300"/>
            <a:ext cx="37200" cy="833425"/>
            <a:chOff x="367100" y="2392375"/>
            <a:chExt cx="37200" cy="833425"/>
          </a:xfrm>
        </p:grpSpPr>
        <p:sp>
          <p:nvSpPr>
            <p:cNvPr id="7582" name="Google Shape;7582;p6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3" name="Google Shape;7583;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84" name="Google Shape;7584;p69"/>
          <p:cNvGrpSpPr/>
          <p:nvPr/>
        </p:nvGrpSpPr>
        <p:grpSpPr>
          <a:xfrm>
            <a:off x="5060725" y="3768675"/>
            <a:ext cx="37200" cy="1232425"/>
            <a:chOff x="367100" y="2392375"/>
            <a:chExt cx="37200" cy="1232425"/>
          </a:xfrm>
        </p:grpSpPr>
        <p:sp>
          <p:nvSpPr>
            <p:cNvPr id="7585" name="Google Shape;7585;p6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6" name="Google Shape;7586;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87" name="Google Shape;7587;p69"/>
          <p:cNvGrpSpPr/>
          <p:nvPr/>
        </p:nvGrpSpPr>
        <p:grpSpPr>
          <a:xfrm>
            <a:off x="3935100" y="3996150"/>
            <a:ext cx="37200" cy="2435125"/>
            <a:chOff x="367100" y="2392375"/>
            <a:chExt cx="37200" cy="2435125"/>
          </a:xfrm>
        </p:grpSpPr>
        <p:sp>
          <p:nvSpPr>
            <p:cNvPr id="7588" name="Google Shape;7588;p6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9" name="Google Shape;7589;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90" name="Google Shape;7590;p69"/>
          <p:cNvGrpSpPr/>
          <p:nvPr/>
        </p:nvGrpSpPr>
        <p:grpSpPr>
          <a:xfrm>
            <a:off x="4938588" y="3996138"/>
            <a:ext cx="37200" cy="2435125"/>
            <a:chOff x="367100" y="2392375"/>
            <a:chExt cx="37200" cy="2435125"/>
          </a:xfrm>
        </p:grpSpPr>
        <p:sp>
          <p:nvSpPr>
            <p:cNvPr id="7591" name="Google Shape;7591;p6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2" name="Google Shape;7592;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93" name="Google Shape;7593;p69"/>
          <p:cNvGrpSpPr/>
          <p:nvPr/>
        </p:nvGrpSpPr>
        <p:grpSpPr>
          <a:xfrm>
            <a:off x="4617500" y="2664188"/>
            <a:ext cx="37200" cy="2435125"/>
            <a:chOff x="367100" y="2392375"/>
            <a:chExt cx="37200" cy="2435125"/>
          </a:xfrm>
        </p:grpSpPr>
        <p:sp>
          <p:nvSpPr>
            <p:cNvPr id="7594" name="Google Shape;7594;p6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5" name="Google Shape;7595;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96" name="Google Shape;7596;p69"/>
          <p:cNvGrpSpPr/>
          <p:nvPr/>
        </p:nvGrpSpPr>
        <p:grpSpPr>
          <a:xfrm>
            <a:off x="4556113" y="4064088"/>
            <a:ext cx="37200" cy="1232425"/>
            <a:chOff x="367100" y="2392375"/>
            <a:chExt cx="37200" cy="1232425"/>
          </a:xfrm>
        </p:grpSpPr>
        <p:sp>
          <p:nvSpPr>
            <p:cNvPr id="7597" name="Google Shape;7597;p6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8" name="Google Shape;7598;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99" name="Google Shape;7599;p69"/>
          <p:cNvGrpSpPr/>
          <p:nvPr/>
        </p:nvGrpSpPr>
        <p:grpSpPr>
          <a:xfrm>
            <a:off x="555025" y="2785188"/>
            <a:ext cx="37200" cy="2435125"/>
            <a:chOff x="367100" y="2392375"/>
            <a:chExt cx="37200" cy="2435125"/>
          </a:xfrm>
        </p:grpSpPr>
        <p:sp>
          <p:nvSpPr>
            <p:cNvPr id="7600" name="Google Shape;7600;p6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1" name="Google Shape;7601;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02" name="Google Shape;7602;p69"/>
          <p:cNvGrpSpPr/>
          <p:nvPr/>
        </p:nvGrpSpPr>
        <p:grpSpPr>
          <a:xfrm>
            <a:off x="8650900" y="3608475"/>
            <a:ext cx="37200" cy="2435125"/>
            <a:chOff x="367100" y="2392375"/>
            <a:chExt cx="37200" cy="2435125"/>
          </a:xfrm>
        </p:grpSpPr>
        <p:sp>
          <p:nvSpPr>
            <p:cNvPr id="7603" name="Google Shape;7603;p6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4" name="Google Shape;7604;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05" name="Google Shape;7605;p69"/>
          <p:cNvGrpSpPr/>
          <p:nvPr/>
        </p:nvGrpSpPr>
        <p:grpSpPr>
          <a:xfrm>
            <a:off x="6413975" y="3853625"/>
            <a:ext cx="37200" cy="1232425"/>
            <a:chOff x="367100" y="2392375"/>
            <a:chExt cx="37200" cy="1232425"/>
          </a:xfrm>
        </p:grpSpPr>
        <p:sp>
          <p:nvSpPr>
            <p:cNvPr id="7606" name="Google Shape;7606;p6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7" name="Google Shape;7607;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08" name="Google Shape;7608;p69"/>
          <p:cNvGrpSpPr/>
          <p:nvPr/>
        </p:nvGrpSpPr>
        <p:grpSpPr>
          <a:xfrm>
            <a:off x="7642300" y="4409313"/>
            <a:ext cx="37200" cy="833425"/>
            <a:chOff x="367100" y="2392375"/>
            <a:chExt cx="37200" cy="833425"/>
          </a:xfrm>
        </p:grpSpPr>
        <p:sp>
          <p:nvSpPr>
            <p:cNvPr id="7609" name="Google Shape;7609;p6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0" name="Google Shape;7610;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11" name="Google Shape;7611;p69"/>
          <p:cNvGrpSpPr/>
          <p:nvPr/>
        </p:nvGrpSpPr>
        <p:grpSpPr>
          <a:xfrm>
            <a:off x="7139838" y="3669913"/>
            <a:ext cx="37200" cy="2435125"/>
            <a:chOff x="367100" y="2392375"/>
            <a:chExt cx="37200" cy="2435125"/>
          </a:xfrm>
        </p:grpSpPr>
        <p:sp>
          <p:nvSpPr>
            <p:cNvPr id="7612" name="Google Shape;7612;p6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3" name="Google Shape;7613;p6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14" name="Google Shape;7614;p69"/>
          <p:cNvSpPr txBox="1"/>
          <p:nvPr>
            <p:ph type="title"/>
          </p:nvPr>
        </p:nvSpPr>
        <p:spPr>
          <a:xfrm>
            <a:off x="4809450" y="1874550"/>
            <a:ext cx="3491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615" name="Google Shape;7615;p69"/>
          <p:cNvSpPr txBox="1"/>
          <p:nvPr>
            <p:ph idx="1" type="subTitle"/>
          </p:nvPr>
        </p:nvSpPr>
        <p:spPr>
          <a:xfrm>
            <a:off x="4809450" y="2447250"/>
            <a:ext cx="3491100" cy="82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7616" name="Shape 7616"/>
        <p:cNvGrpSpPr/>
        <p:nvPr/>
      </p:nvGrpSpPr>
      <p:grpSpPr>
        <a:xfrm>
          <a:off x="0" y="0"/>
          <a:ext cx="0" cy="0"/>
          <a:chOff x="0" y="0"/>
          <a:chExt cx="0" cy="0"/>
        </a:xfrm>
      </p:grpSpPr>
      <p:grpSp>
        <p:nvGrpSpPr>
          <p:cNvPr id="7617" name="Google Shape;7617;p70"/>
          <p:cNvGrpSpPr/>
          <p:nvPr/>
        </p:nvGrpSpPr>
        <p:grpSpPr>
          <a:xfrm rot="-2700000">
            <a:off x="3380611" y="478554"/>
            <a:ext cx="8141463" cy="3321414"/>
            <a:chOff x="3025400" y="1754925"/>
            <a:chExt cx="7141649" cy="2247459"/>
          </a:xfrm>
        </p:grpSpPr>
        <p:sp>
          <p:nvSpPr>
            <p:cNvPr id="7618" name="Google Shape;7618;p70"/>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9" name="Google Shape;7619;p70"/>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0" name="Google Shape;7620;p70"/>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1" name="Google Shape;7621;p70"/>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2" name="Google Shape;7622;p70"/>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3" name="Google Shape;7623;p70"/>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4" name="Google Shape;7624;p70"/>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5" name="Google Shape;7625;p70"/>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6" name="Google Shape;7626;p70"/>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7" name="Google Shape;7627;p70"/>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8" name="Google Shape;7628;p70"/>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9" name="Google Shape;7629;p70"/>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0" name="Google Shape;7630;p70"/>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1" name="Google Shape;7631;p70"/>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2" name="Google Shape;7632;p70"/>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3" name="Google Shape;7633;p70"/>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4" name="Google Shape;7634;p70"/>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5" name="Google Shape;7635;p70"/>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6" name="Google Shape;7636;p70"/>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7" name="Google Shape;7637;p70"/>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8" name="Google Shape;7638;p70"/>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9" name="Google Shape;7639;p70"/>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0" name="Google Shape;7640;p70"/>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1" name="Google Shape;7641;p70"/>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2" name="Google Shape;7642;p70"/>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3" name="Google Shape;7643;p70"/>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4" name="Google Shape;7644;p70"/>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45" name="Google Shape;7645;p70"/>
          <p:cNvGrpSpPr/>
          <p:nvPr/>
        </p:nvGrpSpPr>
        <p:grpSpPr>
          <a:xfrm>
            <a:off x="5363188" y="3248788"/>
            <a:ext cx="37200" cy="833425"/>
            <a:chOff x="367100" y="2392375"/>
            <a:chExt cx="37200" cy="833425"/>
          </a:xfrm>
        </p:grpSpPr>
        <p:sp>
          <p:nvSpPr>
            <p:cNvPr id="7646" name="Google Shape;7646;p7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7" name="Google Shape;7647;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48" name="Google Shape;7648;p70"/>
          <p:cNvGrpSpPr/>
          <p:nvPr/>
        </p:nvGrpSpPr>
        <p:grpSpPr>
          <a:xfrm>
            <a:off x="8040131" y="3723550"/>
            <a:ext cx="37200" cy="833425"/>
            <a:chOff x="367100" y="2392375"/>
            <a:chExt cx="37200" cy="833425"/>
          </a:xfrm>
        </p:grpSpPr>
        <p:sp>
          <p:nvSpPr>
            <p:cNvPr id="7649" name="Google Shape;7649;p7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0" name="Google Shape;7650;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51" name="Google Shape;7651;p70"/>
          <p:cNvGrpSpPr/>
          <p:nvPr/>
        </p:nvGrpSpPr>
        <p:grpSpPr>
          <a:xfrm>
            <a:off x="6919225" y="3384000"/>
            <a:ext cx="37200" cy="1232425"/>
            <a:chOff x="367100" y="2392375"/>
            <a:chExt cx="37200" cy="1232425"/>
          </a:xfrm>
        </p:grpSpPr>
        <p:sp>
          <p:nvSpPr>
            <p:cNvPr id="7652" name="Google Shape;7652;p7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3" name="Google Shape;7653;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54" name="Google Shape;7654;p70"/>
          <p:cNvSpPr/>
          <p:nvPr/>
        </p:nvSpPr>
        <p:spPr>
          <a:xfrm>
            <a:off x="7056450" y="332673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55" name="Google Shape;7655;p70"/>
          <p:cNvGrpSpPr/>
          <p:nvPr/>
        </p:nvGrpSpPr>
        <p:grpSpPr>
          <a:xfrm>
            <a:off x="7121400" y="2089938"/>
            <a:ext cx="37200" cy="2435125"/>
            <a:chOff x="367100" y="2392375"/>
            <a:chExt cx="37200" cy="2435125"/>
          </a:xfrm>
        </p:grpSpPr>
        <p:sp>
          <p:nvSpPr>
            <p:cNvPr id="7656" name="Google Shape;7656;p7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7" name="Google Shape;7657;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58" name="Google Shape;7658;p70"/>
          <p:cNvGrpSpPr/>
          <p:nvPr/>
        </p:nvGrpSpPr>
        <p:grpSpPr>
          <a:xfrm>
            <a:off x="7498400" y="971538"/>
            <a:ext cx="37200" cy="3553537"/>
            <a:chOff x="367100" y="2392375"/>
            <a:chExt cx="37200" cy="3553537"/>
          </a:xfrm>
        </p:grpSpPr>
        <p:sp>
          <p:nvSpPr>
            <p:cNvPr id="7659" name="Google Shape;7659;p70"/>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0" name="Google Shape;7660;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61" name="Google Shape;7661;p70"/>
          <p:cNvGrpSpPr/>
          <p:nvPr/>
        </p:nvGrpSpPr>
        <p:grpSpPr>
          <a:xfrm>
            <a:off x="8768050" y="1530738"/>
            <a:ext cx="37200" cy="2435125"/>
            <a:chOff x="367100" y="2392375"/>
            <a:chExt cx="37200" cy="2435125"/>
          </a:xfrm>
        </p:grpSpPr>
        <p:sp>
          <p:nvSpPr>
            <p:cNvPr id="7662" name="Google Shape;7662;p7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3" name="Google Shape;7663;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64" name="Google Shape;7664;p70"/>
          <p:cNvGrpSpPr/>
          <p:nvPr/>
        </p:nvGrpSpPr>
        <p:grpSpPr>
          <a:xfrm>
            <a:off x="6717038" y="703388"/>
            <a:ext cx="37200" cy="3553537"/>
            <a:chOff x="367100" y="2392375"/>
            <a:chExt cx="37200" cy="3553537"/>
          </a:xfrm>
        </p:grpSpPr>
        <p:sp>
          <p:nvSpPr>
            <p:cNvPr id="7665" name="Google Shape;7665;p70"/>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6" name="Google Shape;7666;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67" name="Google Shape;7667;p70"/>
          <p:cNvSpPr/>
          <p:nvPr/>
        </p:nvSpPr>
        <p:spPr>
          <a:xfrm>
            <a:off x="4175563" y="4586025"/>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68" name="Google Shape;7668;p70"/>
          <p:cNvGrpSpPr/>
          <p:nvPr/>
        </p:nvGrpSpPr>
        <p:grpSpPr>
          <a:xfrm>
            <a:off x="8577688" y="3176063"/>
            <a:ext cx="37200" cy="2435125"/>
            <a:chOff x="367100" y="2392375"/>
            <a:chExt cx="37200" cy="2435125"/>
          </a:xfrm>
        </p:grpSpPr>
        <p:sp>
          <p:nvSpPr>
            <p:cNvPr id="7669" name="Google Shape;7669;p7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0" name="Google Shape;7670;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71" name="Google Shape;7671;p70"/>
          <p:cNvGrpSpPr/>
          <p:nvPr/>
        </p:nvGrpSpPr>
        <p:grpSpPr>
          <a:xfrm>
            <a:off x="3927625" y="4466900"/>
            <a:ext cx="37200" cy="833425"/>
            <a:chOff x="367100" y="2392375"/>
            <a:chExt cx="37200" cy="833425"/>
          </a:xfrm>
        </p:grpSpPr>
        <p:sp>
          <p:nvSpPr>
            <p:cNvPr id="7672" name="Google Shape;7672;p7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3" name="Google Shape;7673;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74" name="Google Shape;7674;p70"/>
          <p:cNvGrpSpPr/>
          <p:nvPr/>
        </p:nvGrpSpPr>
        <p:grpSpPr>
          <a:xfrm>
            <a:off x="5976925" y="4466900"/>
            <a:ext cx="37200" cy="833425"/>
            <a:chOff x="367100" y="2392375"/>
            <a:chExt cx="37200" cy="833425"/>
          </a:xfrm>
        </p:grpSpPr>
        <p:sp>
          <p:nvSpPr>
            <p:cNvPr id="7675" name="Google Shape;7675;p7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6" name="Google Shape;7676;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77" name="Google Shape;7677;p70"/>
          <p:cNvGrpSpPr/>
          <p:nvPr/>
        </p:nvGrpSpPr>
        <p:grpSpPr>
          <a:xfrm>
            <a:off x="5197725" y="4379113"/>
            <a:ext cx="37200" cy="833425"/>
            <a:chOff x="367100" y="2392375"/>
            <a:chExt cx="37200" cy="833425"/>
          </a:xfrm>
        </p:grpSpPr>
        <p:sp>
          <p:nvSpPr>
            <p:cNvPr id="7678" name="Google Shape;7678;p7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9" name="Google Shape;7679;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80" name="Google Shape;7680;p70"/>
          <p:cNvGrpSpPr/>
          <p:nvPr/>
        </p:nvGrpSpPr>
        <p:grpSpPr>
          <a:xfrm>
            <a:off x="6658750" y="4191225"/>
            <a:ext cx="37200" cy="1232425"/>
            <a:chOff x="367100" y="2392375"/>
            <a:chExt cx="37200" cy="1232425"/>
          </a:xfrm>
        </p:grpSpPr>
        <p:sp>
          <p:nvSpPr>
            <p:cNvPr id="7681" name="Google Shape;7681;p7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2" name="Google Shape;7682;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83" name="Google Shape;7683;p70"/>
          <p:cNvGrpSpPr/>
          <p:nvPr/>
        </p:nvGrpSpPr>
        <p:grpSpPr>
          <a:xfrm>
            <a:off x="7834550" y="4413900"/>
            <a:ext cx="37200" cy="833425"/>
            <a:chOff x="367100" y="2392375"/>
            <a:chExt cx="37200" cy="833425"/>
          </a:xfrm>
        </p:grpSpPr>
        <p:sp>
          <p:nvSpPr>
            <p:cNvPr id="7684" name="Google Shape;7684;p7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5" name="Google Shape;7685;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86" name="Google Shape;7686;p70"/>
          <p:cNvGrpSpPr/>
          <p:nvPr/>
        </p:nvGrpSpPr>
        <p:grpSpPr>
          <a:xfrm>
            <a:off x="8308875" y="3902100"/>
            <a:ext cx="37200" cy="833425"/>
            <a:chOff x="367100" y="2392375"/>
            <a:chExt cx="37200" cy="833425"/>
          </a:xfrm>
        </p:grpSpPr>
        <p:sp>
          <p:nvSpPr>
            <p:cNvPr id="7687" name="Google Shape;7687;p7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8" name="Google Shape;7688;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89" name="Google Shape;7689;p70"/>
          <p:cNvGrpSpPr/>
          <p:nvPr/>
        </p:nvGrpSpPr>
        <p:grpSpPr>
          <a:xfrm>
            <a:off x="8846488" y="4204613"/>
            <a:ext cx="37200" cy="1232425"/>
            <a:chOff x="367100" y="2392375"/>
            <a:chExt cx="37200" cy="1232425"/>
          </a:xfrm>
        </p:grpSpPr>
        <p:sp>
          <p:nvSpPr>
            <p:cNvPr id="7690" name="Google Shape;7690;p7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1" name="Google Shape;7691;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92" name="Google Shape;7692;p70"/>
          <p:cNvSpPr/>
          <p:nvPr/>
        </p:nvSpPr>
        <p:spPr>
          <a:xfrm>
            <a:off x="6620088" y="46132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3" name="Google Shape;7693;p70"/>
          <p:cNvSpPr/>
          <p:nvPr/>
        </p:nvSpPr>
        <p:spPr>
          <a:xfrm>
            <a:off x="6807341" y="48213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94" name="Google Shape;7694;p70"/>
          <p:cNvGrpSpPr/>
          <p:nvPr/>
        </p:nvGrpSpPr>
        <p:grpSpPr>
          <a:xfrm>
            <a:off x="3154550" y="4494188"/>
            <a:ext cx="37200" cy="833425"/>
            <a:chOff x="367100" y="2392375"/>
            <a:chExt cx="37200" cy="833425"/>
          </a:xfrm>
        </p:grpSpPr>
        <p:sp>
          <p:nvSpPr>
            <p:cNvPr id="7695" name="Google Shape;7695;p7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6" name="Google Shape;7696;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97" name="Google Shape;7697;p70"/>
          <p:cNvGrpSpPr/>
          <p:nvPr/>
        </p:nvGrpSpPr>
        <p:grpSpPr>
          <a:xfrm>
            <a:off x="9029100" y="3450863"/>
            <a:ext cx="37200" cy="2435125"/>
            <a:chOff x="367100" y="2392375"/>
            <a:chExt cx="37200" cy="2435125"/>
          </a:xfrm>
        </p:grpSpPr>
        <p:sp>
          <p:nvSpPr>
            <p:cNvPr id="7698" name="Google Shape;7698;p7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9" name="Google Shape;7699;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00" name="Google Shape;7700;p70"/>
          <p:cNvGrpSpPr/>
          <p:nvPr/>
        </p:nvGrpSpPr>
        <p:grpSpPr>
          <a:xfrm>
            <a:off x="6398263" y="3825000"/>
            <a:ext cx="37200" cy="833425"/>
            <a:chOff x="367100" y="2392375"/>
            <a:chExt cx="37200" cy="833425"/>
          </a:xfrm>
        </p:grpSpPr>
        <p:sp>
          <p:nvSpPr>
            <p:cNvPr id="7701" name="Google Shape;7701;p7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2" name="Google Shape;7702;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03" name="Google Shape;7703;p70"/>
          <p:cNvGrpSpPr/>
          <p:nvPr/>
        </p:nvGrpSpPr>
        <p:grpSpPr>
          <a:xfrm>
            <a:off x="5580650" y="4180738"/>
            <a:ext cx="37200" cy="833425"/>
            <a:chOff x="367100" y="2392375"/>
            <a:chExt cx="37200" cy="833425"/>
          </a:xfrm>
        </p:grpSpPr>
        <p:sp>
          <p:nvSpPr>
            <p:cNvPr id="7704" name="Google Shape;7704;p7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5" name="Google Shape;7705;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06" name="Google Shape;7706;p70"/>
          <p:cNvGrpSpPr/>
          <p:nvPr/>
        </p:nvGrpSpPr>
        <p:grpSpPr>
          <a:xfrm>
            <a:off x="8133225" y="2430588"/>
            <a:ext cx="37200" cy="2435125"/>
            <a:chOff x="367100" y="2392375"/>
            <a:chExt cx="37200" cy="2435125"/>
          </a:xfrm>
        </p:grpSpPr>
        <p:sp>
          <p:nvSpPr>
            <p:cNvPr id="7707" name="Google Shape;7707;p7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8" name="Google Shape;7708;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09" name="Google Shape;7709;p70"/>
          <p:cNvGrpSpPr/>
          <p:nvPr/>
        </p:nvGrpSpPr>
        <p:grpSpPr>
          <a:xfrm>
            <a:off x="7953850" y="2898738"/>
            <a:ext cx="37200" cy="2435125"/>
            <a:chOff x="367100" y="2392375"/>
            <a:chExt cx="37200" cy="2435125"/>
          </a:xfrm>
        </p:grpSpPr>
        <p:sp>
          <p:nvSpPr>
            <p:cNvPr id="7710" name="Google Shape;7710;p7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1" name="Google Shape;7711;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12" name="Google Shape;7712;p70"/>
          <p:cNvGrpSpPr/>
          <p:nvPr/>
        </p:nvGrpSpPr>
        <p:grpSpPr>
          <a:xfrm>
            <a:off x="5775150" y="1871388"/>
            <a:ext cx="37200" cy="3553537"/>
            <a:chOff x="367100" y="2392375"/>
            <a:chExt cx="37200" cy="3553537"/>
          </a:xfrm>
        </p:grpSpPr>
        <p:sp>
          <p:nvSpPr>
            <p:cNvPr id="7713" name="Google Shape;7713;p70"/>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4" name="Google Shape;7714;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15" name="Google Shape;7715;p70"/>
          <p:cNvGrpSpPr/>
          <p:nvPr/>
        </p:nvGrpSpPr>
        <p:grpSpPr>
          <a:xfrm>
            <a:off x="6226013" y="2482963"/>
            <a:ext cx="37200" cy="2435125"/>
            <a:chOff x="367100" y="2392375"/>
            <a:chExt cx="37200" cy="2435125"/>
          </a:xfrm>
        </p:grpSpPr>
        <p:sp>
          <p:nvSpPr>
            <p:cNvPr id="7716" name="Google Shape;7716;p7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7" name="Google Shape;7717;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18" name="Google Shape;7718;p70"/>
          <p:cNvGrpSpPr/>
          <p:nvPr/>
        </p:nvGrpSpPr>
        <p:grpSpPr>
          <a:xfrm>
            <a:off x="7452769" y="3946925"/>
            <a:ext cx="37200" cy="833425"/>
            <a:chOff x="367100" y="2392375"/>
            <a:chExt cx="37200" cy="833425"/>
          </a:xfrm>
        </p:grpSpPr>
        <p:sp>
          <p:nvSpPr>
            <p:cNvPr id="7719" name="Google Shape;7719;p7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0" name="Google Shape;7720;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21" name="Google Shape;7721;p70"/>
          <p:cNvSpPr/>
          <p:nvPr/>
        </p:nvSpPr>
        <p:spPr>
          <a:xfrm>
            <a:off x="4175563" y="46622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22" name="Google Shape;7722;p70"/>
          <p:cNvGrpSpPr/>
          <p:nvPr/>
        </p:nvGrpSpPr>
        <p:grpSpPr>
          <a:xfrm>
            <a:off x="367100" y="3091113"/>
            <a:ext cx="37200" cy="2435125"/>
            <a:chOff x="367100" y="2392375"/>
            <a:chExt cx="37200" cy="2435125"/>
          </a:xfrm>
        </p:grpSpPr>
        <p:sp>
          <p:nvSpPr>
            <p:cNvPr id="7723" name="Google Shape;7723;p7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4" name="Google Shape;7724;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25" name="Google Shape;7725;p70"/>
          <p:cNvGrpSpPr/>
          <p:nvPr/>
        </p:nvGrpSpPr>
        <p:grpSpPr>
          <a:xfrm>
            <a:off x="881275" y="4834013"/>
            <a:ext cx="37200" cy="833425"/>
            <a:chOff x="367100" y="2392375"/>
            <a:chExt cx="37200" cy="833425"/>
          </a:xfrm>
        </p:grpSpPr>
        <p:sp>
          <p:nvSpPr>
            <p:cNvPr id="7726" name="Google Shape;7726;p7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7" name="Google Shape;7727;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28" name="Google Shape;7728;p70"/>
          <p:cNvGrpSpPr/>
          <p:nvPr/>
        </p:nvGrpSpPr>
        <p:grpSpPr>
          <a:xfrm>
            <a:off x="1235175" y="4390713"/>
            <a:ext cx="37200" cy="833425"/>
            <a:chOff x="367100" y="2392375"/>
            <a:chExt cx="37200" cy="833425"/>
          </a:xfrm>
        </p:grpSpPr>
        <p:sp>
          <p:nvSpPr>
            <p:cNvPr id="7729" name="Google Shape;7729;p7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0" name="Google Shape;7730;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31" name="Google Shape;7731;p70"/>
          <p:cNvGrpSpPr/>
          <p:nvPr/>
        </p:nvGrpSpPr>
        <p:grpSpPr>
          <a:xfrm>
            <a:off x="658425" y="4271275"/>
            <a:ext cx="37200" cy="1232425"/>
            <a:chOff x="367100" y="2392375"/>
            <a:chExt cx="37200" cy="1232425"/>
          </a:xfrm>
        </p:grpSpPr>
        <p:sp>
          <p:nvSpPr>
            <p:cNvPr id="7732" name="Google Shape;7732;p7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3" name="Google Shape;7733;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34" name="Google Shape;7734;p70"/>
          <p:cNvGrpSpPr/>
          <p:nvPr/>
        </p:nvGrpSpPr>
        <p:grpSpPr>
          <a:xfrm>
            <a:off x="3482500" y="4556525"/>
            <a:ext cx="37200" cy="833425"/>
            <a:chOff x="367100" y="2392375"/>
            <a:chExt cx="37200" cy="833425"/>
          </a:xfrm>
        </p:grpSpPr>
        <p:sp>
          <p:nvSpPr>
            <p:cNvPr id="7735" name="Google Shape;7735;p7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6" name="Google Shape;7736;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37" name="Google Shape;7737;p70"/>
          <p:cNvGrpSpPr/>
          <p:nvPr/>
        </p:nvGrpSpPr>
        <p:grpSpPr>
          <a:xfrm>
            <a:off x="4189913" y="4409325"/>
            <a:ext cx="37200" cy="833425"/>
            <a:chOff x="367100" y="2392375"/>
            <a:chExt cx="37200" cy="833425"/>
          </a:xfrm>
        </p:grpSpPr>
        <p:sp>
          <p:nvSpPr>
            <p:cNvPr id="7738" name="Google Shape;7738;p7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9" name="Google Shape;7739;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40" name="Google Shape;7740;p70"/>
          <p:cNvGrpSpPr/>
          <p:nvPr/>
        </p:nvGrpSpPr>
        <p:grpSpPr>
          <a:xfrm>
            <a:off x="2119200" y="4531513"/>
            <a:ext cx="37200" cy="833425"/>
            <a:chOff x="367100" y="2392375"/>
            <a:chExt cx="37200" cy="833425"/>
          </a:xfrm>
        </p:grpSpPr>
        <p:sp>
          <p:nvSpPr>
            <p:cNvPr id="7741" name="Google Shape;7741;p7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2" name="Google Shape;7742;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43" name="Google Shape;7743;p70"/>
          <p:cNvGrpSpPr/>
          <p:nvPr/>
        </p:nvGrpSpPr>
        <p:grpSpPr>
          <a:xfrm>
            <a:off x="5003738" y="2330563"/>
            <a:ext cx="37200" cy="2435125"/>
            <a:chOff x="367100" y="2392375"/>
            <a:chExt cx="37200" cy="2435125"/>
          </a:xfrm>
        </p:grpSpPr>
        <p:sp>
          <p:nvSpPr>
            <p:cNvPr id="7744" name="Google Shape;7744;p7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5" name="Google Shape;7745;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46" name="Google Shape;7746;p70"/>
          <p:cNvGrpSpPr/>
          <p:nvPr/>
        </p:nvGrpSpPr>
        <p:grpSpPr>
          <a:xfrm>
            <a:off x="179163" y="3853625"/>
            <a:ext cx="37200" cy="1232425"/>
            <a:chOff x="367100" y="2392375"/>
            <a:chExt cx="37200" cy="1232425"/>
          </a:xfrm>
        </p:grpSpPr>
        <p:sp>
          <p:nvSpPr>
            <p:cNvPr id="7747" name="Google Shape;7747;p7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8" name="Google Shape;7748;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49" name="Google Shape;7749;p70"/>
          <p:cNvSpPr/>
          <p:nvPr/>
        </p:nvSpPr>
        <p:spPr>
          <a:xfrm>
            <a:off x="4720025" y="36393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0" name="Google Shape;7750;p70"/>
          <p:cNvSpPr/>
          <p:nvPr/>
        </p:nvSpPr>
        <p:spPr>
          <a:xfrm>
            <a:off x="3890775" y="21739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1" name="Google Shape;7751;p70"/>
          <p:cNvSpPr/>
          <p:nvPr/>
        </p:nvSpPr>
        <p:spPr>
          <a:xfrm>
            <a:off x="7158600" y="703412"/>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2" name="Google Shape;7752;p70"/>
          <p:cNvSpPr/>
          <p:nvPr/>
        </p:nvSpPr>
        <p:spPr>
          <a:xfrm>
            <a:off x="862338" y="42558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3" name="Google Shape;7753;p70"/>
          <p:cNvSpPr/>
          <p:nvPr/>
        </p:nvSpPr>
        <p:spPr>
          <a:xfrm>
            <a:off x="6187100" y="104686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54" name="Google Shape;7754;p70"/>
          <p:cNvGrpSpPr/>
          <p:nvPr/>
        </p:nvGrpSpPr>
        <p:grpSpPr>
          <a:xfrm>
            <a:off x="4505875" y="2586863"/>
            <a:ext cx="37200" cy="3553537"/>
            <a:chOff x="367100" y="2392375"/>
            <a:chExt cx="37200" cy="3553537"/>
          </a:xfrm>
        </p:grpSpPr>
        <p:sp>
          <p:nvSpPr>
            <p:cNvPr id="7755" name="Google Shape;7755;p70"/>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6" name="Google Shape;7756;p7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57" name="Google Shape;7757;p70"/>
          <p:cNvSpPr txBox="1"/>
          <p:nvPr>
            <p:ph type="title"/>
          </p:nvPr>
        </p:nvSpPr>
        <p:spPr>
          <a:xfrm>
            <a:off x="713100" y="679465"/>
            <a:ext cx="3000000" cy="87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5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758" name="Google Shape;7758;p70"/>
          <p:cNvSpPr txBox="1"/>
          <p:nvPr>
            <p:ph idx="1" type="subTitle"/>
          </p:nvPr>
        </p:nvSpPr>
        <p:spPr>
          <a:xfrm>
            <a:off x="713100" y="1552474"/>
            <a:ext cx="3332100" cy="1331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759" name="Google Shape;7759;p70"/>
          <p:cNvSpPr txBox="1"/>
          <p:nvPr/>
        </p:nvSpPr>
        <p:spPr>
          <a:xfrm>
            <a:off x="720000" y="3396265"/>
            <a:ext cx="3000000" cy="61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pt-PT" sz="1000" u="none" cap="none" strike="noStrike">
                <a:solidFill>
                  <a:schemeClr val="lt1"/>
                </a:solidFill>
                <a:latin typeface="Maven Pro"/>
                <a:ea typeface="Maven Pro"/>
                <a:cs typeface="Maven Pro"/>
                <a:sym typeface="Maven Pro"/>
              </a:rPr>
              <a:t>CREDITS: This presentation template was created by </a:t>
            </a:r>
            <a:r>
              <a:rPr b="1" i="0" lang="pt-PT" sz="1000" u="none" cap="none" strike="noStrike">
                <a:solidFill>
                  <a:schemeClr val="hlink"/>
                </a:solidFill>
                <a:uFill>
                  <a:noFill/>
                </a:uFill>
                <a:latin typeface="Maven Pro"/>
                <a:ea typeface="Maven Pro"/>
                <a:cs typeface="Maven Pro"/>
                <a:sym typeface="Maven Pro"/>
                <a:hlinkClick r:id="rId2"/>
              </a:rPr>
              <a:t>Slidesgo</a:t>
            </a:r>
            <a:r>
              <a:rPr b="0" i="0" lang="pt-PT" sz="1000" u="none" cap="none" strike="noStrike">
                <a:solidFill>
                  <a:schemeClr val="lt1"/>
                </a:solidFill>
                <a:latin typeface="Maven Pro"/>
                <a:ea typeface="Maven Pro"/>
                <a:cs typeface="Maven Pro"/>
                <a:sym typeface="Maven Pro"/>
              </a:rPr>
              <a:t>, including icons by </a:t>
            </a:r>
            <a:r>
              <a:rPr b="1" i="0" lang="pt-PT" sz="1000" u="none" cap="none" strike="noStrike">
                <a:solidFill>
                  <a:schemeClr val="hlink"/>
                </a:solidFill>
                <a:uFill>
                  <a:noFill/>
                </a:uFill>
                <a:latin typeface="Maven Pro"/>
                <a:ea typeface="Maven Pro"/>
                <a:cs typeface="Maven Pro"/>
                <a:sym typeface="Maven Pro"/>
                <a:hlinkClick r:id="rId3"/>
              </a:rPr>
              <a:t>Flaticon</a:t>
            </a:r>
            <a:r>
              <a:rPr b="1" i="0" lang="pt-PT" sz="1000" u="none" cap="none" strike="noStrike">
                <a:solidFill>
                  <a:schemeClr val="lt1"/>
                </a:solidFill>
                <a:latin typeface="Maven Pro"/>
                <a:ea typeface="Maven Pro"/>
                <a:cs typeface="Maven Pro"/>
                <a:sym typeface="Maven Pro"/>
              </a:rPr>
              <a:t> </a:t>
            </a:r>
            <a:r>
              <a:rPr b="0" i="0" lang="pt-PT" sz="1000" u="none" cap="none" strike="noStrike">
                <a:solidFill>
                  <a:schemeClr val="lt1"/>
                </a:solidFill>
                <a:latin typeface="Maven Pro"/>
                <a:ea typeface="Maven Pro"/>
                <a:cs typeface="Maven Pro"/>
                <a:sym typeface="Maven Pro"/>
              </a:rPr>
              <a:t>and infographics &amp; images by </a:t>
            </a:r>
            <a:r>
              <a:rPr b="1" i="0" lang="pt-PT" sz="1000" u="none" cap="none" strike="noStrike">
                <a:solidFill>
                  <a:schemeClr val="hlink"/>
                </a:solidFill>
                <a:uFill>
                  <a:noFill/>
                </a:uFill>
                <a:latin typeface="Maven Pro"/>
                <a:ea typeface="Maven Pro"/>
                <a:cs typeface="Maven Pro"/>
                <a:sym typeface="Maven Pro"/>
                <a:hlinkClick r:id="rId4"/>
              </a:rPr>
              <a:t>Freepik</a:t>
            </a:r>
            <a:endParaRPr b="1" i="0" sz="1000" u="none" cap="none" strike="noStrike">
              <a:solidFill>
                <a:schemeClr val="lt1"/>
              </a:solidFill>
              <a:latin typeface="Maven Pro"/>
              <a:ea typeface="Maven Pro"/>
              <a:cs typeface="Maven Pro"/>
              <a:sym typeface="Maven Pro"/>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760" name="Shape 7760"/>
        <p:cNvGrpSpPr/>
        <p:nvPr/>
      </p:nvGrpSpPr>
      <p:grpSpPr>
        <a:xfrm>
          <a:off x="0" y="0"/>
          <a:ext cx="0" cy="0"/>
          <a:chOff x="0" y="0"/>
          <a:chExt cx="0" cy="0"/>
        </a:xfrm>
      </p:grpSpPr>
      <p:grpSp>
        <p:nvGrpSpPr>
          <p:cNvPr id="7761" name="Google Shape;7761;p71"/>
          <p:cNvGrpSpPr/>
          <p:nvPr/>
        </p:nvGrpSpPr>
        <p:grpSpPr>
          <a:xfrm rot="-2700000">
            <a:off x="2351911" y="2802654"/>
            <a:ext cx="8141463" cy="3321414"/>
            <a:chOff x="3025400" y="1754925"/>
            <a:chExt cx="7141649" cy="2247459"/>
          </a:xfrm>
        </p:grpSpPr>
        <p:sp>
          <p:nvSpPr>
            <p:cNvPr id="7762" name="Google Shape;7762;p71"/>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3" name="Google Shape;7763;p71"/>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4" name="Google Shape;7764;p71"/>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5" name="Google Shape;7765;p71"/>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6" name="Google Shape;7766;p71"/>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7" name="Google Shape;7767;p71"/>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8" name="Google Shape;7768;p71"/>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9" name="Google Shape;7769;p71"/>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0" name="Google Shape;7770;p71"/>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1" name="Google Shape;7771;p71"/>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2" name="Google Shape;7772;p71"/>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3" name="Google Shape;7773;p71"/>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4" name="Google Shape;7774;p71"/>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5" name="Google Shape;7775;p71"/>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6" name="Google Shape;7776;p71"/>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7" name="Google Shape;7777;p71"/>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8" name="Google Shape;7778;p71"/>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9" name="Google Shape;7779;p71"/>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0" name="Google Shape;7780;p71"/>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1" name="Google Shape;7781;p71"/>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2" name="Google Shape;7782;p71"/>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3" name="Google Shape;7783;p71"/>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4" name="Google Shape;7784;p71"/>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5" name="Google Shape;7785;p71"/>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6" name="Google Shape;7786;p71"/>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7" name="Google Shape;7787;p71"/>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8" name="Google Shape;7788;p71"/>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89" name="Google Shape;7789;p71"/>
          <p:cNvGrpSpPr/>
          <p:nvPr/>
        </p:nvGrpSpPr>
        <p:grpSpPr>
          <a:xfrm>
            <a:off x="8040131" y="3723550"/>
            <a:ext cx="37200" cy="833425"/>
            <a:chOff x="367100" y="2392375"/>
            <a:chExt cx="37200" cy="833425"/>
          </a:xfrm>
        </p:grpSpPr>
        <p:sp>
          <p:nvSpPr>
            <p:cNvPr id="7790" name="Google Shape;7790;p7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1" name="Google Shape;7791;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92" name="Google Shape;7792;p71"/>
          <p:cNvSpPr/>
          <p:nvPr/>
        </p:nvSpPr>
        <p:spPr>
          <a:xfrm>
            <a:off x="4175563" y="4967025"/>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93" name="Google Shape;7793;p71"/>
          <p:cNvGrpSpPr/>
          <p:nvPr/>
        </p:nvGrpSpPr>
        <p:grpSpPr>
          <a:xfrm>
            <a:off x="8577688" y="3176063"/>
            <a:ext cx="37200" cy="2435125"/>
            <a:chOff x="367100" y="2392375"/>
            <a:chExt cx="37200" cy="2435125"/>
          </a:xfrm>
        </p:grpSpPr>
        <p:sp>
          <p:nvSpPr>
            <p:cNvPr id="7794" name="Google Shape;7794;p7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5" name="Google Shape;7795;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96" name="Google Shape;7796;p71"/>
          <p:cNvGrpSpPr/>
          <p:nvPr/>
        </p:nvGrpSpPr>
        <p:grpSpPr>
          <a:xfrm>
            <a:off x="4418513" y="4561725"/>
            <a:ext cx="37200" cy="833425"/>
            <a:chOff x="367100" y="2392375"/>
            <a:chExt cx="37200" cy="833425"/>
          </a:xfrm>
        </p:grpSpPr>
        <p:sp>
          <p:nvSpPr>
            <p:cNvPr id="7797" name="Google Shape;7797;p7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8" name="Google Shape;7798;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99" name="Google Shape;7799;p71"/>
          <p:cNvGrpSpPr/>
          <p:nvPr/>
        </p:nvGrpSpPr>
        <p:grpSpPr>
          <a:xfrm>
            <a:off x="5976925" y="4847900"/>
            <a:ext cx="37200" cy="833425"/>
            <a:chOff x="367100" y="2392375"/>
            <a:chExt cx="37200" cy="833425"/>
          </a:xfrm>
        </p:grpSpPr>
        <p:sp>
          <p:nvSpPr>
            <p:cNvPr id="7800" name="Google Shape;7800;p7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1" name="Google Shape;7801;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02" name="Google Shape;7802;p71"/>
          <p:cNvGrpSpPr/>
          <p:nvPr/>
        </p:nvGrpSpPr>
        <p:grpSpPr>
          <a:xfrm>
            <a:off x="5197725" y="4760113"/>
            <a:ext cx="37200" cy="833425"/>
            <a:chOff x="367100" y="2392375"/>
            <a:chExt cx="37200" cy="833425"/>
          </a:xfrm>
        </p:grpSpPr>
        <p:sp>
          <p:nvSpPr>
            <p:cNvPr id="7803" name="Google Shape;7803;p7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4" name="Google Shape;7804;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05" name="Google Shape;7805;p71"/>
          <p:cNvGrpSpPr/>
          <p:nvPr/>
        </p:nvGrpSpPr>
        <p:grpSpPr>
          <a:xfrm>
            <a:off x="6658750" y="4191225"/>
            <a:ext cx="37200" cy="1232425"/>
            <a:chOff x="367100" y="2392375"/>
            <a:chExt cx="37200" cy="1232425"/>
          </a:xfrm>
        </p:grpSpPr>
        <p:sp>
          <p:nvSpPr>
            <p:cNvPr id="7806" name="Google Shape;7806;p7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7" name="Google Shape;7807;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08" name="Google Shape;7808;p71"/>
          <p:cNvGrpSpPr/>
          <p:nvPr/>
        </p:nvGrpSpPr>
        <p:grpSpPr>
          <a:xfrm>
            <a:off x="7834550" y="4413900"/>
            <a:ext cx="37200" cy="833425"/>
            <a:chOff x="367100" y="2392375"/>
            <a:chExt cx="37200" cy="833425"/>
          </a:xfrm>
        </p:grpSpPr>
        <p:sp>
          <p:nvSpPr>
            <p:cNvPr id="7809" name="Google Shape;7809;p7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0" name="Google Shape;7810;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11" name="Google Shape;7811;p71"/>
          <p:cNvGrpSpPr/>
          <p:nvPr/>
        </p:nvGrpSpPr>
        <p:grpSpPr>
          <a:xfrm>
            <a:off x="8308875" y="3902100"/>
            <a:ext cx="37200" cy="833425"/>
            <a:chOff x="367100" y="2392375"/>
            <a:chExt cx="37200" cy="833425"/>
          </a:xfrm>
        </p:grpSpPr>
        <p:sp>
          <p:nvSpPr>
            <p:cNvPr id="7812" name="Google Shape;7812;p7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3" name="Google Shape;7813;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14" name="Google Shape;7814;p71"/>
          <p:cNvGrpSpPr/>
          <p:nvPr/>
        </p:nvGrpSpPr>
        <p:grpSpPr>
          <a:xfrm>
            <a:off x="8846488" y="4204613"/>
            <a:ext cx="37200" cy="1232425"/>
            <a:chOff x="367100" y="2392375"/>
            <a:chExt cx="37200" cy="1232425"/>
          </a:xfrm>
        </p:grpSpPr>
        <p:sp>
          <p:nvSpPr>
            <p:cNvPr id="7815" name="Google Shape;7815;p7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6" name="Google Shape;7816;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17" name="Google Shape;7817;p71"/>
          <p:cNvSpPr/>
          <p:nvPr/>
        </p:nvSpPr>
        <p:spPr>
          <a:xfrm>
            <a:off x="6620088" y="46132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8" name="Google Shape;7818;p71"/>
          <p:cNvSpPr/>
          <p:nvPr/>
        </p:nvSpPr>
        <p:spPr>
          <a:xfrm>
            <a:off x="6807341" y="48213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19" name="Google Shape;7819;p71"/>
          <p:cNvGrpSpPr/>
          <p:nvPr/>
        </p:nvGrpSpPr>
        <p:grpSpPr>
          <a:xfrm>
            <a:off x="4664063" y="4543100"/>
            <a:ext cx="37200" cy="833425"/>
            <a:chOff x="367100" y="2392375"/>
            <a:chExt cx="37200" cy="833425"/>
          </a:xfrm>
        </p:grpSpPr>
        <p:sp>
          <p:nvSpPr>
            <p:cNvPr id="7820" name="Google Shape;7820;p7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1" name="Google Shape;7821;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22" name="Google Shape;7822;p71"/>
          <p:cNvGrpSpPr/>
          <p:nvPr/>
        </p:nvGrpSpPr>
        <p:grpSpPr>
          <a:xfrm>
            <a:off x="9029100" y="3450863"/>
            <a:ext cx="37200" cy="2435125"/>
            <a:chOff x="367100" y="2392375"/>
            <a:chExt cx="37200" cy="2435125"/>
          </a:xfrm>
        </p:grpSpPr>
        <p:sp>
          <p:nvSpPr>
            <p:cNvPr id="7823" name="Google Shape;7823;p7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4" name="Google Shape;7824;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25" name="Google Shape;7825;p71"/>
          <p:cNvGrpSpPr/>
          <p:nvPr/>
        </p:nvGrpSpPr>
        <p:grpSpPr>
          <a:xfrm>
            <a:off x="6398263" y="3825000"/>
            <a:ext cx="37200" cy="833425"/>
            <a:chOff x="367100" y="2392375"/>
            <a:chExt cx="37200" cy="833425"/>
          </a:xfrm>
        </p:grpSpPr>
        <p:sp>
          <p:nvSpPr>
            <p:cNvPr id="7826" name="Google Shape;7826;p7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7" name="Google Shape;7827;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28" name="Google Shape;7828;p71"/>
          <p:cNvGrpSpPr/>
          <p:nvPr/>
        </p:nvGrpSpPr>
        <p:grpSpPr>
          <a:xfrm>
            <a:off x="5580650" y="4561738"/>
            <a:ext cx="37200" cy="833425"/>
            <a:chOff x="367100" y="2392375"/>
            <a:chExt cx="37200" cy="833425"/>
          </a:xfrm>
        </p:grpSpPr>
        <p:sp>
          <p:nvSpPr>
            <p:cNvPr id="7829" name="Google Shape;7829;p7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0" name="Google Shape;7830;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31" name="Google Shape;7831;p71"/>
          <p:cNvGrpSpPr/>
          <p:nvPr/>
        </p:nvGrpSpPr>
        <p:grpSpPr>
          <a:xfrm>
            <a:off x="6919225" y="3384000"/>
            <a:ext cx="37200" cy="1232425"/>
            <a:chOff x="367100" y="2392375"/>
            <a:chExt cx="37200" cy="1232425"/>
          </a:xfrm>
        </p:grpSpPr>
        <p:sp>
          <p:nvSpPr>
            <p:cNvPr id="7832" name="Google Shape;7832;p7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3" name="Google Shape;7833;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34" name="Google Shape;7834;p71"/>
          <p:cNvSpPr/>
          <p:nvPr/>
        </p:nvSpPr>
        <p:spPr>
          <a:xfrm>
            <a:off x="6427979" y="40895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35" name="Google Shape;7835;p71"/>
          <p:cNvGrpSpPr/>
          <p:nvPr/>
        </p:nvGrpSpPr>
        <p:grpSpPr>
          <a:xfrm>
            <a:off x="8133225" y="2430588"/>
            <a:ext cx="37200" cy="2435125"/>
            <a:chOff x="367100" y="2392375"/>
            <a:chExt cx="37200" cy="2435125"/>
          </a:xfrm>
        </p:grpSpPr>
        <p:sp>
          <p:nvSpPr>
            <p:cNvPr id="7836" name="Google Shape;7836;p7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7" name="Google Shape;7837;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38" name="Google Shape;7838;p71"/>
          <p:cNvGrpSpPr/>
          <p:nvPr/>
        </p:nvGrpSpPr>
        <p:grpSpPr>
          <a:xfrm>
            <a:off x="7121400" y="2089938"/>
            <a:ext cx="37200" cy="2435125"/>
            <a:chOff x="367100" y="2392375"/>
            <a:chExt cx="37200" cy="2435125"/>
          </a:xfrm>
        </p:grpSpPr>
        <p:sp>
          <p:nvSpPr>
            <p:cNvPr id="7839" name="Google Shape;7839;p7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0" name="Google Shape;7840;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41" name="Google Shape;7841;p71"/>
          <p:cNvGrpSpPr/>
          <p:nvPr/>
        </p:nvGrpSpPr>
        <p:grpSpPr>
          <a:xfrm>
            <a:off x="7498400" y="971538"/>
            <a:ext cx="37200" cy="3553537"/>
            <a:chOff x="367100" y="2392375"/>
            <a:chExt cx="37200" cy="3553537"/>
          </a:xfrm>
        </p:grpSpPr>
        <p:sp>
          <p:nvSpPr>
            <p:cNvPr id="7842" name="Google Shape;7842;p71"/>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3" name="Google Shape;7843;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44" name="Google Shape;7844;p71"/>
          <p:cNvGrpSpPr/>
          <p:nvPr/>
        </p:nvGrpSpPr>
        <p:grpSpPr>
          <a:xfrm>
            <a:off x="7953850" y="2898738"/>
            <a:ext cx="37200" cy="2435125"/>
            <a:chOff x="367100" y="2392375"/>
            <a:chExt cx="37200" cy="2435125"/>
          </a:xfrm>
        </p:grpSpPr>
        <p:sp>
          <p:nvSpPr>
            <p:cNvPr id="7845" name="Google Shape;7845;p7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6" name="Google Shape;7846;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47" name="Google Shape;7847;p71"/>
          <p:cNvGrpSpPr/>
          <p:nvPr/>
        </p:nvGrpSpPr>
        <p:grpSpPr>
          <a:xfrm>
            <a:off x="5778788" y="2912913"/>
            <a:ext cx="37200" cy="3553537"/>
            <a:chOff x="367100" y="2392375"/>
            <a:chExt cx="37200" cy="3553537"/>
          </a:xfrm>
        </p:grpSpPr>
        <p:sp>
          <p:nvSpPr>
            <p:cNvPr id="7848" name="Google Shape;7848;p71"/>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9" name="Google Shape;7849;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50" name="Google Shape;7850;p71"/>
          <p:cNvGrpSpPr/>
          <p:nvPr/>
        </p:nvGrpSpPr>
        <p:grpSpPr>
          <a:xfrm>
            <a:off x="6226013" y="2482963"/>
            <a:ext cx="37200" cy="2435125"/>
            <a:chOff x="367100" y="2392375"/>
            <a:chExt cx="37200" cy="2435125"/>
          </a:xfrm>
        </p:grpSpPr>
        <p:sp>
          <p:nvSpPr>
            <p:cNvPr id="7851" name="Google Shape;7851;p7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2" name="Google Shape;7852;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53" name="Google Shape;7853;p71"/>
          <p:cNvGrpSpPr/>
          <p:nvPr/>
        </p:nvGrpSpPr>
        <p:grpSpPr>
          <a:xfrm>
            <a:off x="7452769" y="3946925"/>
            <a:ext cx="37200" cy="833425"/>
            <a:chOff x="367100" y="2392375"/>
            <a:chExt cx="37200" cy="833425"/>
          </a:xfrm>
        </p:grpSpPr>
        <p:sp>
          <p:nvSpPr>
            <p:cNvPr id="7854" name="Google Shape;7854;p7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5" name="Google Shape;7855;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56" name="Google Shape;7856;p71"/>
          <p:cNvSpPr/>
          <p:nvPr/>
        </p:nvSpPr>
        <p:spPr>
          <a:xfrm>
            <a:off x="4175563" y="50432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57" name="Google Shape;7857;p71"/>
          <p:cNvGrpSpPr/>
          <p:nvPr/>
        </p:nvGrpSpPr>
        <p:grpSpPr>
          <a:xfrm>
            <a:off x="367100" y="3472113"/>
            <a:ext cx="37200" cy="2435125"/>
            <a:chOff x="367100" y="2392375"/>
            <a:chExt cx="37200" cy="2435125"/>
          </a:xfrm>
        </p:grpSpPr>
        <p:sp>
          <p:nvSpPr>
            <p:cNvPr id="7858" name="Google Shape;7858;p7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9" name="Google Shape;7859;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60" name="Google Shape;7860;p71"/>
          <p:cNvGrpSpPr/>
          <p:nvPr/>
        </p:nvGrpSpPr>
        <p:grpSpPr>
          <a:xfrm>
            <a:off x="2977600" y="4851763"/>
            <a:ext cx="37200" cy="833425"/>
            <a:chOff x="367100" y="2392375"/>
            <a:chExt cx="37200" cy="833425"/>
          </a:xfrm>
        </p:grpSpPr>
        <p:sp>
          <p:nvSpPr>
            <p:cNvPr id="7861" name="Google Shape;7861;p7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2" name="Google Shape;7862;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63" name="Google Shape;7863;p71"/>
          <p:cNvGrpSpPr/>
          <p:nvPr/>
        </p:nvGrpSpPr>
        <p:grpSpPr>
          <a:xfrm>
            <a:off x="1235175" y="4771713"/>
            <a:ext cx="37200" cy="833425"/>
            <a:chOff x="367100" y="2392375"/>
            <a:chExt cx="37200" cy="833425"/>
          </a:xfrm>
        </p:grpSpPr>
        <p:sp>
          <p:nvSpPr>
            <p:cNvPr id="7864" name="Google Shape;7864;p7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5" name="Google Shape;7865;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66" name="Google Shape;7866;p71"/>
          <p:cNvGrpSpPr/>
          <p:nvPr/>
        </p:nvGrpSpPr>
        <p:grpSpPr>
          <a:xfrm>
            <a:off x="658425" y="4652275"/>
            <a:ext cx="37200" cy="1232425"/>
            <a:chOff x="367100" y="2392375"/>
            <a:chExt cx="37200" cy="1232425"/>
          </a:xfrm>
        </p:grpSpPr>
        <p:sp>
          <p:nvSpPr>
            <p:cNvPr id="7867" name="Google Shape;7867;p7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8" name="Google Shape;7868;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69" name="Google Shape;7869;p71"/>
          <p:cNvGrpSpPr/>
          <p:nvPr/>
        </p:nvGrpSpPr>
        <p:grpSpPr>
          <a:xfrm>
            <a:off x="3482500" y="4937525"/>
            <a:ext cx="37200" cy="833425"/>
            <a:chOff x="367100" y="2392375"/>
            <a:chExt cx="37200" cy="833425"/>
          </a:xfrm>
        </p:grpSpPr>
        <p:sp>
          <p:nvSpPr>
            <p:cNvPr id="7870" name="Google Shape;7870;p7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1" name="Google Shape;7871;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72" name="Google Shape;7872;p71"/>
          <p:cNvGrpSpPr/>
          <p:nvPr/>
        </p:nvGrpSpPr>
        <p:grpSpPr>
          <a:xfrm>
            <a:off x="4189913" y="4790325"/>
            <a:ext cx="37200" cy="833425"/>
            <a:chOff x="367100" y="2392375"/>
            <a:chExt cx="37200" cy="833425"/>
          </a:xfrm>
        </p:grpSpPr>
        <p:sp>
          <p:nvSpPr>
            <p:cNvPr id="7873" name="Google Shape;7873;p7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4" name="Google Shape;7874;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75" name="Google Shape;7875;p71"/>
          <p:cNvGrpSpPr/>
          <p:nvPr/>
        </p:nvGrpSpPr>
        <p:grpSpPr>
          <a:xfrm>
            <a:off x="2119200" y="4912513"/>
            <a:ext cx="37200" cy="833425"/>
            <a:chOff x="367100" y="2392375"/>
            <a:chExt cx="37200" cy="833425"/>
          </a:xfrm>
        </p:grpSpPr>
        <p:sp>
          <p:nvSpPr>
            <p:cNvPr id="7876" name="Google Shape;7876;p7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7" name="Google Shape;7877;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78" name="Google Shape;7878;p71"/>
          <p:cNvGrpSpPr/>
          <p:nvPr/>
        </p:nvGrpSpPr>
        <p:grpSpPr>
          <a:xfrm>
            <a:off x="179163" y="4234625"/>
            <a:ext cx="37200" cy="1232425"/>
            <a:chOff x="367100" y="2392375"/>
            <a:chExt cx="37200" cy="1232425"/>
          </a:xfrm>
        </p:grpSpPr>
        <p:sp>
          <p:nvSpPr>
            <p:cNvPr id="7879" name="Google Shape;7879;p7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0" name="Google Shape;7880;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81" name="Google Shape;7881;p71"/>
          <p:cNvGrpSpPr/>
          <p:nvPr/>
        </p:nvGrpSpPr>
        <p:grpSpPr>
          <a:xfrm>
            <a:off x="8768050" y="1530738"/>
            <a:ext cx="37200" cy="2435125"/>
            <a:chOff x="367100" y="2392375"/>
            <a:chExt cx="37200" cy="2435125"/>
          </a:xfrm>
        </p:grpSpPr>
        <p:sp>
          <p:nvSpPr>
            <p:cNvPr id="7882" name="Google Shape;7882;p7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3" name="Google Shape;7883;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84" name="Google Shape;7884;p71"/>
          <p:cNvGrpSpPr/>
          <p:nvPr/>
        </p:nvGrpSpPr>
        <p:grpSpPr>
          <a:xfrm>
            <a:off x="8469638" y="1084388"/>
            <a:ext cx="37200" cy="3553537"/>
            <a:chOff x="367100" y="2392375"/>
            <a:chExt cx="37200" cy="3553537"/>
          </a:xfrm>
        </p:grpSpPr>
        <p:sp>
          <p:nvSpPr>
            <p:cNvPr id="7885" name="Google Shape;7885;p71"/>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6" name="Google Shape;7886;p7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87" name="Google Shape;7887;p71"/>
          <p:cNvSpPr/>
          <p:nvPr/>
        </p:nvSpPr>
        <p:spPr>
          <a:xfrm>
            <a:off x="4720025" y="40203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8" name="Google Shape;7888;p71"/>
          <p:cNvSpPr/>
          <p:nvPr/>
        </p:nvSpPr>
        <p:spPr>
          <a:xfrm>
            <a:off x="6717838" y="261136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9" name="Google Shape;7889;p71"/>
          <p:cNvSpPr/>
          <p:nvPr/>
        </p:nvSpPr>
        <p:spPr>
          <a:xfrm>
            <a:off x="6974150" y="1149837"/>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0" name="Google Shape;7890;p71"/>
          <p:cNvSpPr/>
          <p:nvPr/>
        </p:nvSpPr>
        <p:spPr>
          <a:xfrm>
            <a:off x="862338" y="46368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1" name="Google Shape;7891;p71"/>
          <p:cNvSpPr/>
          <p:nvPr/>
        </p:nvSpPr>
        <p:spPr>
          <a:xfrm>
            <a:off x="6187100" y="104686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2" name="Google Shape;7892;p71"/>
          <p:cNvSpPr txBox="1"/>
          <p:nvPr>
            <p:ph type="title"/>
          </p:nvPr>
        </p:nvSpPr>
        <p:spPr>
          <a:xfrm>
            <a:off x="720000" y="5394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893" name="Google Shape;7893;p71"/>
          <p:cNvSpPr txBox="1"/>
          <p:nvPr>
            <p:ph idx="1" type="body"/>
          </p:nvPr>
        </p:nvSpPr>
        <p:spPr>
          <a:xfrm>
            <a:off x="720000" y="1215752"/>
            <a:ext cx="77040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AutoNum type="arabicPeriod"/>
              <a:defRPr sz="1200"/>
            </a:lvl1pPr>
            <a:lvl2pPr indent="-304800" lvl="1" marL="914400" algn="l">
              <a:lnSpc>
                <a:spcPct val="115000"/>
              </a:lnSpc>
              <a:spcBef>
                <a:spcPts val="1600"/>
              </a:spcBef>
              <a:spcAft>
                <a:spcPts val="0"/>
              </a:spcAft>
              <a:buSzPts val="1200"/>
              <a:buFont typeface="Roboto Condensed Light"/>
              <a:buAutoNum type="alphaLcPeriod"/>
              <a:defRPr/>
            </a:lvl2pPr>
            <a:lvl3pPr indent="-304800" lvl="2" marL="1371600" algn="l">
              <a:lnSpc>
                <a:spcPct val="115000"/>
              </a:lnSpc>
              <a:spcBef>
                <a:spcPts val="1600"/>
              </a:spcBef>
              <a:spcAft>
                <a:spcPts val="0"/>
              </a:spcAft>
              <a:buSzPts val="1200"/>
              <a:buFont typeface="Roboto Condensed Light"/>
              <a:buAutoNum type="romanLcPeriod"/>
              <a:defRPr/>
            </a:lvl3pPr>
            <a:lvl4pPr indent="-304800" lvl="3" marL="1828800" algn="l">
              <a:lnSpc>
                <a:spcPct val="115000"/>
              </a:lnSpc>
              <a:spcBef>
                <a:spcPts val="1600"/>
              </a:spcBef>
              <a:spcAft>
                <a:spcPts val="0"/>
              </a:spcAft>
              <a:buSzPts val="1200"/>
              <a:buFont typeface="Roboto Condensed Light"/>
              <a:buAutoNum type="arabicPeriod"/>
              <a:defRPr/>
            </a:lvl4pPr>
            <a:lvl5pPr indent="-304800" lvl="4" marL="2286000" algn="l">
              <a:lnSpc>
                <a:spcPct val="115000"/>
              </a:lnSpc>
              <a:spcBef>
                <a:spcPts val="1600"/>
              </a:spcBef>
              <a:spcAft>
                <a:spcPts val="0"/>
              </a:spcAft>
              <a:buSzPts val="1200"/>
              <a:buFont typeface="Roboto Condensed Light"/>
              <a:buAutoNum type="alphaLcPeriod"/>
              <a:defRPr/>
            </a:lvl5pPr>
            <a:lvl6pPr indent="-304800" lvl="5" marL="2743200" algn="l">
              <a:lnSpc>
                <a:spcPct val="115000"/>
              </a:lnSpc>
              <a:spcBef>
                <a:spcPts val="1600"/>
              </a:spcBef>
              <a:spcAft>
                <a:spcPts val="0"/>
              </a:spcAft>
              <a:buSzPts val="1200"/>
              <a:buFont typeface="Roboto Condensed Light"/>
              <a:buAutoNum type="romanLcPeriod"/>
              <a:defRPr/>
            </a:lvl6pPr>
            <a:lvl7pPr indent="-304800" lvl="6" marL="3200400" algn="l">
              <a:lnSpc>
                <a:spcPct val="115000"/>
              </a:lnSpc>
              <a:spcBef>
                <a:spcPts val="1600"/>
              </a:spcBef>
              <a:spcAft>
                <a:spcPts val="0"/>
              </a:spcAft>
              <a:buSzPts val="1200"/>
              <a:buFont typeface="Roboto Condensed Light"/>
              <a:buAutoNum type="arabicPeriod"/>
              <a:defRPr/>
            </a:lvl7pPr>
            <a:lvl8pPr indent="-304800" lvl="7" marL="3657600" algn="l">
              <a:lnSpc>
                <a:spcPct val="115000"/>
              </a:lnSpc>
              <a:spcBef>
                <a:spcPts val="1600"/>
              </a:spcBef>
              <a:spcAft>
                <a:spcPts val="0"/>
              </a:spcAft>
              <a:buSzPts val="1200"/>
              <a:buFont typeface="Roboto Condensed Light"/>
              <a:buAutoNum type="alphaLcPeriod"/>
              <a:defRPr/>
            </a:lvl8pPr>
            <a:lvl9pPr indent="-304800" lvl="8" marL="4114800" algn="l">
              <a:lnSpc>
                <a:spcPct val="115000"/>
              </a:lnSpc>
              <a:spcBef>
                <a:spcPts val="1600"/>
              </a:spcBef>
              <a:spcAft>
                <a:spcPts val="1600"/>
              </a:spcAft>
              <a:buSzPts val="1200"/>
              <a:buFont typeface="Roboto Condensed Light"/>
              <a:buAutoNum type="romanLcPerio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7894" name="Shape 7894"/>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895" name="Shape 7895"/>
        <p:cNvGrpSpPr/>
        <p:nvPr/>
      </p:nvGrpSpPr>
      <p:grpSpPr>
        <a:xfrm>
          <a:off x="0" y="0"/>
          <a:ext cx="0" cy="0"/>
          <a:chOff x="0" y="0"/>
          <a:chExt cx="0" cy="0"/>
        </a:xfrm>
      </p:grpSpPr>
      <p:grpSp>
        <p:nvGrpSpPr>
          <p:cNvPr id="7896" name="Google Shape;7896;p73"/>
          <p:cNvGrpSpPr/>
          <p:nvPr/>
        </p:nvGrpSpPr>
        <p:grpSpPr>
          <a:xfrm rot="9442976">
            <a:off x="1971015" y="3073054"/>
            <a:ext cx="9165281" cy="2491532"/>
            <a:chOff x="5171575" y="1460000"/>
            <a:chExt cx="1813675" cy="493025"/>
          </a:xfrm>
        </p:grpSpPr>
        <p:sp>
          <p:nvSpPr>
            <p:cNvPr id="7897" name="Google Shape;7897;p73"/>
            <p:cNvSpPr/>
            <p:nvPr/>
          </p:nvSpPr>
          <p:spPr>
            <a:xfrm>
              <a:off x="5268600" y="1460000"/>
              <a:ext cx="1716650" cy="394450"/>
            </a:xfrm>
            <a:custGeom>
              <a:rect b="b" l="l" r="r" t="t"/>
              <a:pathLst>
                <a:path extrusionOk="0" h="15778" w="68666">
                  <a:moveTo>
                    <a:pt x="11229" y="1"/>
                  </a:moveTo>
                  <a:cubicBezTo>
                    <a:pt x="5339" y="1"/>
                    <a:pt x="67" y="3484"/>
                    <a:pt x="0" y="3529"/>
                  </a:cubicBezTo>
                  <a:lnTo>
                    <a:pt x="62" y="3618"/>
                  </a:lnTo>
                  <a:cubicBezTo>
                    <a:pt x="122" y="3573"/>
                    <a:pt x="5374" y="104"/>
                    <a:pt x="11234" y="104"/>
                  </a:cubicBezTo>
                  <a:cubicBezTo>
                    <a:pt x="12364" y="104"/>
                    <a:pt x="13516" y="233"/>
                    <a:pt x="14657" y="540"/>
                  </a:cubicBezTo>
                  <a:cubicBezTo>
                    <a:pt x="18583" y="1602"/>
                    <a:pt x="20804" y="4831"/>
                    <a:pt x="22954" y="7954"/>
                  </a:cubicBezTo>
                  <a:cubicBezTo>
                    <a:pt x="24711" y="10514"/>
                    <a:pt x="26380" y="12931"/>
                    <a:pt x="28860" y="14002"/>
                  </a:cubicBezTo>
                  <a:cubicBezTo>
                    <a:pt x="31598" y="15180"/>
                    <a:pt x="34114" y="15777"/>
                    <a:pt x="36443" y="15777"/>
                  </a:cubicBezTo>
                  <a:cubicBezTo>
                    <a:pt x="38396" y="15777"/>
                    <a:pt x="40216" y="15358"/>
                    <a:pt x="41938" y="14528"/>
                  </a:cubicBezTo>
                  <a:cubicBezTo>
                    <a:pt x="45257" y="12931"/>
                    <a:pt x="47737" y="10068"/>
                    <a:pt x="50136" y="7293"/>
                  </a:cubicBezTo>
                  <a:cubicBezTo>
                    <a:pt x="53169" y="3787"/>
                    <a:pt x="56033" y="478"/>
                    <a:pt x="60137" y="451"/>
                  </a:cubicBezTo>
                  <a:lnTo>
                    <a:pt x="60235" y="451"/>
                  </a:lnTo>
                  <a:cubicBezTo>
                    <a:pt x="63295" y="451"/>
                    <a:pt x="65507" y="1147"/>
                    <a:pt x="66837" y="2512"/>
                  </a:cubicBezTo>
                  <a:cubicBezTo>
                    <a:pt x="68558" y="4296"/>
                    <a:pt x="68460" y="6874"/>
                    <a:pt x="68398" y="8587"/>
                  </a:cubicBezTo>
                  <a:cubicBezTo>
                    <a:pt x="68380" y="9247"/>
                    <a:pt x="68353" y="9765"/>
                    <a:pt x="68442" y="10095"/>
                  </a:cubicBezTo>
                  <a:lnTo>
                    <a:pt x="68540" y="10077"/>
                  </a:lnTo>
                  <a:cubicBezTo>
                    <a:pt x="68460" y="9756"/>
                    <a:pt x="68478" y="9238"/>
                    <a:pt x="68505" y="8587"/>
                  </a:cubicBezTo>
                  <a:cubicBezTo>
                    <a:pt x="68567" y="6865"/>
                    <a:pt x="68665" y="4251"/>
                    <a:pt x="66908" y="2440"/>
                  </a:cubicBezTo>
                  <a:cubicBezTo>
                    <a:pt x="65570" y="1049"/>
                    <a:pt x="63322" y="353"/>
                    <a:pt x="60235" y="353"/>
                  </a:cubicBezTo>
                  <a:lnTo>
                    <a:pt x="60137" y="353"/>
                  </a:lnTo>
                  <a:cubicBezTo>
                    <a:pt x="55989" y="371"/>
                    <a:pt x="53107" y="3698"/>
                    <a:pt x="50056" y="7222"/>
                  </a:cubicBezTo>
                  <a:cubicBezTo>
                    <a:pt x="46576" y="11240"/>
                    <a:pt x="42754" y="15659"/>
                    <a:pt x="36408" y="15659"/>
                  </a:cubicBezTo>
                  <a:cubicBezTo>
                    <a:pt x="34230" y="15659"/>
                    <a:pt x="31756" y="15139"/>
                    <a:pt x="28895" y="13904"/>
                  </a:cubicBezTo>
                  <a:cubicBezTo>
                    <a:pt x="26442" y="12842"/>
                    <a:pt x="24792" y="10443"/>
                    <a:pt x="23043" y="7891"/>
                  </a:cubicBezTo>
                  <a:cubicBezTo>
                    <a:pt x="20884" y="4751"/>
                    <a:pt x="18645" y="1504"/>
                    <a:pt x="14684" y="442"/>
                  </a:cubicBezTo>
                  <a:cubicBezTo>
                    <a:pt x="13531" y="131"/>
                    <a:pt x="12369" y="1"/>
                    <a:pt x="1122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8" name="Google Shape;7898;p73"/>
            <p:cNvSpPr/>
            <p:nvPr/>
          </p:nvSpPr>
          <p:spPr>
            <a:xfrm>
              <a:off x="5264575" y="1467800"/>
              <a:ext cx="1717325" cy="382175"/>
            </a:xfrm>
            <a:custGeom>
              <a:rect b="b" l="l" r="r" t="t"/>
              <a:pathLst>
                <a:path extrusionOk="0" h="15287" w="68693">
                  <a:moveTo>
                    <a:pt x="11153" y="0"/>
                  </a:moveTo>
                  <a:cubicBezTo>
                    <a:pt x="6400" y="0"/>
                    <a:pt x="2154" y="2227"/>
                    <a:pt x="589" y="3047"/>
                  </a:cubicBezTo>
                  <a:cubicBezTo>
                    <a:pt x="322" y="3181"/>
                    <a:pt x="90" y="3306"/>
                    <a:pt x="54" y="3306"/>
                  </a:cubicBezTo>
                  <a:cubicBezTo>
                    <a:pt x="54" y="3306"/>
                    <a:pt x="81" y="3315"/>
                    <a:pt x="90" y="3333"/>
                  </a:cubicBezTo>
                  <a:lnTo>
                    <a:pt x="0" y="3386"/>
                  </a:lnTo>
                  <a:cubicBezTo>
                    <a:pt x="11" y="3404"/>
                    <a:pt x="22" y="3416"/>
                    <a:pt x="45" y="3416"/>
                  </a:cubicBezTo>
                  <a:cubicBezTo>
                    <a:pt x="104" y="3416"/>
                    <a:pt x="240" y="3346"/>
                    <a:pt x="634" y="3136"/>
                  </a:cubicBezTo>
                  <a:cubicBezTo>
                    <a:pt x="2192" y="2324"/>
                    <a:pt x="6429" y="101"/>
                    <a:pt x="11161" y="101"/>
                  </a:cubicBezTo>
                  <a:cubicBezTo>
                    <a:pt x="12038" y="101"/>
                    <a:pt x="12931" y="177"/>
                    <a:pt x="13828" y="353"/>
                  </a:cubicBezTo>
                  <a:cubicBezTo>
                    <a:pt x="14122" y="416"/>
                    <a:pt x="14417" y="478"/>
                    <a:pt x="14693" y="558"/>
                  </a:cubicBezTo>
                  <a:cubicBezTo>
                    <a:pt x="18208" y="1531"/>
                    <a:pt x="20055" y="4198"/>
                    <a:pt x="22009" y="7026"/>
                  </a:cubicBezTo>
                  <a:cubicBezTo>
                    <a:pt x="22499" y="7731"/>
                    <a:pt x="22999" y="8453"/>
                    <a:pt x="23525" y="9149"/>
                  </a:cubicBezTo>
                  <a:cubicBezTo>
                    <a:pt x="24970" y="11040"/>
                    <a:pt x="26567" y="12958"/>
                    <a:pt x="28744" y="13806"/>
                  </a:cubicBezTo>
                  <a:cubicBezTo>
                    <a:pt x="31411" y="14850"/>
                    <a:pt x="33731" y="15287"/>
                    <a:pt x="35792" y="15287"/>
                  </a:cubicBezTo>
                  <a:cubicBezTo>
                    <a:pt x="40422" y="15287"/>
                    <a:pt x="43714" y="13057"/>
                    <a:pt x="46577" y="10470"/>
                  </a:cubicBezTo>
                  <a:cubicBezTo>
                    <a:pt x="47826" y="9337"/>
                    <a:pt x="48977" y="8105"/>
                    <a:pt x="50083" y="6919"/>
                  </a:cubicBezTo>
                  <a:cubicBezTo>
                    <a:pt x="53116" y="3672"/>
                    <a:pt x="55980" y="603"/>
                    <a:pt x="60102" y="558"/>
                  </a:cubicBezTo>
                  <a:lnTo>
                    <a:pt x="60262" y="558"/>
                  </a:lnTo>
                  <a:cubicBezTo>
                    <a:pt x="63269" y="558"/>
                    <a:pt x="65472" y="1245"/>
                    <a:pt x="66810" y="2592"/>
                  </a:cubicBezTo>
                  <a:cubicBezTo>
                    <a:pt x="68568" y="4350"/>
                    <a:pt x="68541" y="6901"/>
                    <a:pt x="68523" y="8596"/>
                  </a:cubicBezTo>
                  <a:cubicBezTo>
                    <a:pt x="68514" y="9230"/>
                    <a:pt x="68505" y="9738"/>
                    <a:pt x="68594" y="10059"/>
                  </a:cubicBezTo>
                  <a:lnTo>
                    <a:pt x="68693" y="10032"/>
                  </a:lnTo>
                  <a:cubicBezTo>
                    <a:pt x="68612" y="9720"/>
                    <a:pt x="68621" y="9221"/>
                    <a:pt x="68621" y="8596"/>
                  </a:cubicBezTo>
                  <a:cubicBezTo>
                    <a:pt x="68648" y="6892"/>
                    <a:pt x="68675" y="4314"/>
                    <a:pt x="66890" y="2521"/>
                  </a:cubicBezTo>
                  <a:cubicBezTo>
                    <a:pt x="65526" y="1147"/>
                    <a:pt x="63295" y="460"/>
                    <a:pt x="60253" y="460"/>
                  </a:cubicBezTo>
                  <a:lnTo>
                    <a:pt x="60102" y="460"/>
                  </a:lnTo>
                  <a:cubicBezTo>
                    <a:pt x="55935" y="496"/>
                    <a:pt x="53054" y="3583"/>
                    <a:pt x="50012" y="6848"/>
                  </a:cubicBezTo>
                  <a:cubicBezTo>
                    <a:pt x="48897" y="8034"/>
                    <a:pt x="47755" y="9265"/>
                    <a:pt x="46515" y="10389"/>
                  </a:cubicBezTo>
                  <a:cubicBezTo>
                    <a:pt x="43667" y="12965"/>
                    <a:pt x="40396" y="15186"/>
                    <a:pt x="35789" y="15186"/>
                  </a:cubicBezTo>
                  <a:cubicBezTo>
                    <a:pt x="33743" y="15186"/>
                    <a:pt x="31433" y="14748"/>
                    <a:pt x="28780" y="13708"/>
                  </a:cubicBezTo>
                  <a:cubicBezTo>
                    <a:pt x="26630" y="12869"/>
                    <a:pt x="25051" y="10960"/>
                    <a:pt x="23614" y="9087"/>
                  </a:cubicBezTo>
                  <a:cubicBezTo>
                    <a:pt x="23088" y="8391"/>
                    <a:pt x="22580" y="7668"/>
                    <a:pt x="22098" y="6964"/>
                  </a:cubicBezTo>
                  <a:cubicBezTo>
                    <a:pt x="20216" y="4252"/>
                    <a:pt x="18280" y="1441"/>
                    <a:pt x="14720" y="460"/>
                  </a:cubicBezTo>
                  <a:cubicBezTo>
                    <a:pt x="14435" y="380"/>
                    <a:pt x="14140" y="309"/>
                    <a:pt x="13846" y="255"/>
                  </a:cubicBezTo>
                  <a:cubicBezTo>
                    <a:pt x="12940" y="77"/>
                    <a:pt x="12038" y="0"/>
                    <a:pt x="1115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9" name="Google Shape;7899;p73"/>
            <p:cNvSpPr/>
            <p:nvPr/>
          </p:nvSpPr>
          <p:spPr>
            <a:xfrm>
              <a:off x="5260775" y="1475575"/>
              <a:ext cx="1720900" cy="370175"/>
            </a:xfrm>
            <a:custGeom>
              <a:rect b="b" l="l" r="r" t="t"/>
              <a:pathLst>
                <a:path extrusionOk="0" h="14807" w="68836">
                  <a:moveTo>
                    <a:pt x="81" y="3111"/>
                  </a:moveTo>
                  <a:lnTo>
                    <a:pt x="81" y="3111"/>
                  </a:lnTo>
                  <a:cubicBezTo>
                    <a:pt x="82" y="3111"/>
                    <a:pt x="83" y="3111"/>
                    <a:pt x="84" y="3112"/>
                  </a:cubicBezTo>
                  <a:lnTo>
                    <a:pt x="84" y="3112"/>
                  </a:lnTo>
                  <a:cubicBezTo>
                    <a:pt x="83" y="3111"/>
                    <a:pt x="81" y="3111"/>
                    <a:pt x="81" y="3111"/>
                  </a:cubicBezTo>
                  <a:close/>
                  <a:moveTo>
                    <a:pt x="11123" y="0"/>
                  </a:moveTo>
                  <a:cubicBezTo>
                    <a:pt x="6789" y="0"/>
                    <a:pt x="2898" y="1830"/>
                    <a:pt x="1053" y="2701"/>
                  </a:cubicBezTo>
                  <a:cubicBezTo>
                    <a:pt x="591" y="2915"/>
                    <a:pt x="187" y="3112"/>
                    <a:pt x="92" y="3112"/>
                  </a:cubicBezTo>
                  <a:cubicBezTo>
                    <a:pt x="89" y="3112"/>
                    <a:pt x="87" y="3112"/>
                    <a:pt x="84" y="3112"/>
                  </a:cubicBezTo>
                  <a:lnTo>
                    <a:pt x="84" y="3112"/>
                  </a:lnTo>
                  <a:cubicBezTo>
                    <a:pt x="87" y="3112"/>
                    <a:pt x="90" y="3115"/>
                    <a:pt x="90" y="3120"/>
                  </a:cubicBezTo>
                  <a:lnTo>
                    <a:pt x="1" y="3173"/>
                  </a:lnTo>
                  <a:cubicBezTo>
                    <a:pt x="16" y="3197"/>
                    <a:pt x="40" y="3210"/>
                    <a:pt x="79" y="3210"/>
                  </a:cubicBezTo>
                  <a:cubicBezTo>
                    <a:pt x="200" y="3210"/>
                    <a:pt x="471" y="3087"/>
                    <a:pt x="1098" y="2790"/>
                  </a:cubicBezTo>
                  <a:cubicBezTo>
                    <a:pt x="2935" y="1927"/>
                    <a:pt x="6801" y="107"/>
                    <a:pt x="11111" y="107"/>
                  </a:cubicBezTo>
                  <a:cubicBezTo>
                    <a:pt x="12014" y="107"/>
                    <a:pt x="12937" y="187"/>
                    <a:pt x="13864" y="372"/>
                  </a:cubicBezTo>
                  <a:cubicBezTo>
                    <a:pt x="14159" y="426"/>
                    <a:pt x="14444" y="497"/>
                    <a:pt x="14729" y="577"/>
                  </a:cubicBezTo>
                  <a:cubicBezTo>
                    <a:pt x="17977" y="1505"/>
                    <a:pt x="19591" y="3896"/>
                    <a:pt x="21304" y="6438"/>
                  </a:cubicBezTo>
                  <a:cubicBezTo>
                    <a:pt x="21938" y="7375"/>
                    <a:pt x="22589" y="8339"/>
                    <a:pt x="23338" y="9240"/>
                  </a:cubicBezTo>
                  <a:cubicBezTo>
                    <a:pt x="24882" y="11113"/>
                    <a:pt x="26452" y="12853"/>
                    <a:pt x="28611" y="13611"/>
                  </a:cubicBezTo>
                  <a:cubicBezTo>
                    <a:pt x="31010" y="14450"/>
                    <a:pt x="33134" y="14806"/>
                    <a:pt x="35034" y="14806"/>
                  </a:cubicBezTo>
                  <a:cubicBezTo>
                    <a:pt x="40003" y="14806"/>
                    <a:pt x="43455" y="12389"/>
                    <a:pt x="46390" y="9953"/>
                  </a:cubicBezTo>
                  <a:cubicBezTo>
                    <a:pt x="47693" y="8865"/>
                    <a:pt x="48879" y="7696"/>
                    <a:pt x="50030" y="6554"/>
                  </a:cubicBezTo>
                  <a:cubicBezTo>
                    <a:pt x="53054" y="3557"/>
                    <a:pt x="55918" y="720"/>
                    <a:pt x="60066" y="676"/>
                  </a:cubicBezTo>
                  <a:cubicBezTo>
                    <a:pt x="60147" y="667"/>
                    <a:pt x="60227" y="667"/>
                    <a:pt x="60307" y="667"/>
                  </a:cubicBezTo>
                  <a:cubicBezTo>
                    <a:pt x="68514" y="667"/>
                    <a:pt x="68595" y="5823"/>
                    <a:pt x="68630" y="8606"/>
                  </a:cubicBezTo>
                  <a:cubicBezTo>
                    <a:pt x="68639" y="9222"/>
                    <a:pt x="68648" y="9704"/>
                    <a:pt x="68737" y="10025"/>
                  </a:cubicBezTo>
                  <a:lnTo>
                    <a:pt x="68836" y="9998"/>
                  </a:lnTo>
                  <a:cubicBezTo>
                    <a:pt x="68755" y="9695"/>
                    <a:pt x="68746" y="9186"/>
                    <a:pt x="68737" y="8606"/>
                  </a:cubicBezTo>
                  <a:cubicBezTo>
                    <a:pt x="68693" y="5787"/>
                    <a:pt x="68622" y="568"/>
                    <a:pt x="60316" y="568"/>
                  </a:cubicBezTo>
                  <a:lnTo>
                    <a:pt x="60066" y="568"/>
                  </a:lnTo>
                  <a:cubicBezTo>
                    <a:pt x="55873" y="622"/>
                    <a:pt x="52992" y="3468"/>
                    <a:pt x="49950" y="6483"/>
                  </a:cubicBezTo>
                  <a:cubicBezTo>
                    <a:pt x="48808" y="7616"/>
                    <a:pt x="47621" y="8794"/>
                    <a:pt x="46319" y="9873"/>
                  </a:cubicBezTo>
                  <a:cubicBezTo>
                    <a:pt x="43408" y="12294"/>
                    <a:pt x="39974" y="14700"/>
                    <a:pt x="35029" y="14700"/>
                  </a:cubicBezTo>
                  <a:cubicBezTo>
                    <a:pt x="33140" y="14700"/>
                    <a:pt x="31031" y="14349"/>
                    <a:pt x="28646" y="13513"/>
                  </a:cubicBezTo>
                  <a:cubicBezTo>
                    <a:pt x="26505" y="12763"/>
                    <a:pt x="24953" y="11033"/>
                    <a:pt x="23419" y="9177"/>
                  </a:cubicBezTo>
                  <a:cubicBezTo>
                    <a:pt x="22669" y="8276"/>
                    <a:pt x="22018" y="7313"/>
                    <a:pt x="21393" y="6376"/>
                  </a:cubicBezTo>
                  <a:cubicBezTo>
                    <a:pt x="19663" y="3825"/>
                    <a:pt x="18039" y="1407"/>
                    <a:pt x="14756" y="479"/>
                  </a:cubicBezTo>
                  <a:cubicBezTo>
                    <a:pt x="14471" y="399"/>
                    <a:pt x="14176" y="328"/>
                    <a:pt x="13882" y="265"/>
                  </a:cubicBezTo>
                  <a:cubicBezTo>
                    <a:pt x="12953" y="80"/>
                    <a:pt x="12028" y="0"/>
                    <a:pt x="1112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0" name="Google Shape;7900;p73"/>
            <p:cNvSpPr/>
            <p:nvPr/>
          </p:nvSpPr>
          <p:spPr>
            <a:xfrm>
              <a:off x="5257000" y="1483550"/>
              <a:ext cx="1724450" cy="358850"/>
            </a:xfrm>
            <a:custGeom>
              <a:rect b="b" l="l" r="r" t="t"/>
              <a:pathLst>
                <a:path extrusionOk="0" h="14354" w="68978">
                  <a:moveTo>
                    <a:pt x="11083" y="0"/>
                  </a:moveTo>
                  <a:cubicBezTo>
                    <a:pt x="7041" y="0"/>
                    <a:pt x="3400" y="1567"/>
                    <a:pt x="1463" y="2408"/>
                  </a:cubicBezTo>
                  <a:cubicBezTo>
                    <a:pt x="867" y="2663"/>
                    <a:pt x="298" y="2910"/>
                    <a:pt x="132" y="2910"/>
                  </a:cubicBezTo>
                  <a:cubicBezTo>
                    <a:pt x="111" y="2910"/>
                    <a:pt x="97" y="2907"/>
                    <a:pt x="89" y="2899"/>
                  </a:cubicBezTo>
                  <a:lnTo>
                    <a:pt x="0" y="2953"/>
                  </a:lnTo>
                  <a:cubicBezTo>
                    <a:pt x="25" y="2991"/>
                    <a:pt x="66" y="3011"/>
                    <a:pt x="130" y="3011"/>
                  </a:cubicBezTo>
                  <a:cubicBezTo>
                    <a:pt x="318" y="3011"/>
                    <a:pt x="710" y="2843"/>
                    <a:pt x="1508" y="2498"/>
                  </a:cubicBezTo>
                  <a:cubicBezTo>
                    <a:pt x="3440" y="1670"/>
                    <a:pt x="7069" y="102"/>
                    <a:pt x="11091" y="102"/>
                  </a:cubicBezTo>
                  <a:cubicBezTo>
                    <a:pt x="12009" y="102"/>
                    <a:pt x="12947" y="184"/>
                    <a:pt x="13890" y="374"/>
                  </a:cubicBezTo>
                  <a:cubicBezTo>
                    <a:pt x="14194" y="437"/>
                    <a:pt x="14488" y="508"/>
                    <a:pt x="14756" y="588"/>
                  </a:cubicBezTo>
                  <a:cubicBezTo>
                    <a:pt x="17807" y="1472"/>
                    <a:pt x="19234" y="3684"/>
                    <a:pt x="20751" y="6030"/>
                  </a:cubicBezTo>
                  <a:cubicBezTo>
                    <a:pt x="21464" y="7136"/>
                    <a:pt x="22196" y="8278"/>
                    <a:pt x="23141" y="9331"/>
                  </a:cubicBezTo>
                  <a:cubicBezTo>
                    <a:pt x="24720" y="11097"/>
                    <a:pt x="26317" y="12739"/>
                    <a:pt x="28485" y="13408"/>
                  </a:cubicBezTo>
                  <a:cubicBezTo>
                    <a:pt x="30617" y="14068"/>
                    <a:pt x="32526" y="14354"/>
                    <a:pt x="34266" y="14354"/>
                  </a:cubicBezTo>
                  <a:cubicBezTo>
                    <a:pt x="39190" y="14354"/>
                    <a:pt x="42750" y="12052"/>
                    <a:pt x="46193" y="9429"/>
                  </a:cubicBezTo>
                  <a:cubicBezTo>
                    <a:pt x="47558" y="8394"/>
                    <a:pt x="48780" y="7279"/>
                    <a:pt x="49967" y="6200"/>
                  </a:cubicBezTo>
                  <a:cubicBezTo>
                    <a:pt x="53116" y="3327"/>
                    <a:pt x="55846" y="838"/>
                    <a:pt x="60021" y="776"/>
                  </a:cubicBezTo>
                  <a:cubicBezTo>
                    <a:pt x="60128" y="774"/>
                    <a:pt x="60233" y="773"/>
                    <a:pt x="60337" y="773"/>
                  </a:cubicBezTo>
                  <a:cubicBezTo>
                    <a:pt x="68430" y="773"/>
                    <a:pt x="68631" y="5860"/>
                    <a:pt x="68746" y="8608"/>
                  </a:cubicBezTo>
                  <a:cubicBezTo>
                    <a:pt x="68773" y="9206"/>
                    <a:pt x="68790" y="9670"/>
                    <a:pt x="68880" y="9982"/>
                  </a:cubicBezTo>
                  <a:lnTo>
                    <a:pt x="68978" y="9956"/>
                  </a:lnTo>
                  <a:cubicBezTo>
                    <a:pt x="68897" y="9652"/>
                    <a:pt x="68871" y="9170"/>
                    <a:pt x="68853" y="8608"/>
                  </a:cubicBezTo>
                  <a:cubicBezTo>
                    <a:pt x="68738" y="5827"/>
                    <a:pt x="68528" y="666"/>
                    <a:pt x="60357" y="666"/>
                  </a:cubicBezTo>
                  <a:cubicBezTo>
                    <a:pt x="60246" y="666"/>
                    <a:pt x="60134" y="667"/>
                    <a:pt x="60021" y="669"/>
                  </a:cubicBezTo>
                  <a:cubicBezTo>
                    <a:pt x="55801" y="731"/>
                    <a:pt x="53063" y="3229"/>
                    <a:pt x="49896" y="6128"/>
                  </a:cubicBezTo>
                  <a:cubicBezTo>
                    <a:pt x="48709" y="7199"/>
                    <a:pt x="47487" y="8314"/>
                    <a:pt x="46131" y="9349"/>
                  </a:cubicBezTo>
                  <a:cubicBezTo>
                    <a:pt x="42700" y="11955"/>
                    <a:pt x="39166" y="14249"/>
                    <a:pt x="34263" y="14249"/>
                  </a:cubicBezTo>
                  <a:cubicBezTo>
                    <a:pt x="32537" y="14249"/>
                    <a:pt x="30641" y="13965"/>
                    <a:pt x="28521" y="13310"/>
                  </a:cubicBezTo>
                  <a:cubicBezTo>
                    <a:pt x="26371" y="12650"/>
                    <a:pt x="24783" y="11017"/>
                    <a:pt x="23213" y="9260"/>
                  </a:cubicBezTo>
                  <a:cubicBezTo>
                    <a:pt x="22285" y="8216"/>
                    <a:pt x="21544" y="7074"/>
                    <a:pt x="20831" y="5968"/>
                  </a:cubicBezTo>
                  <a:cubicBezTo>
                    <a:pt x="19314" y="3613"/>
                    <a:pt x="17878" y="1382"/>
                    <a:pt x="14791" y="490"/>
                  </a:cubicBezTo>
                  <a:cubicBezTo>
                    <a:pt x="14515" y="410"/>
                    <a:pt x="14220" y="339"/>
                    <a:pt x="13917" y="276"/>
                  </a:cubicBezTo>
                  <a:cubicBezTo>
                    <a:pt x="12962" y="83"/>
                    <a:pt x="12012" y="0"/>
                    <a:pt x="1108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1" name="Google Shape;7901;p73"/>
            <p:cNvSpPr/>
            <p:nvPr/>
          </p:nvSpPr>
          <p:spPr>
            <a:xfrm>
              <a:off x="5253425" y="1491325"/>
              <a:ext cx="1727800" cy="347950"/>
            </a:xfrm>
            <a:custGeom>
              <a:rect b="b" l="l" r="r" t="t"/>
              <a:pathLst>
                <a:path extrusionOk="0" h="13918" w="69112">
                  <a:moveTo>
                    <a:pt x="11029" y="1"/>
                  </a:moveTo>
                  <a:cubicBezTo>
                    <a:pt x="7245" y="1"/>
                    <a:pt x="3847" y="1354"/>
                    <a:pt x="1829" y="2160"/>
                  </a:cubicBezTo>
                  <a:cubicBezTo>
                    <a:pt x="1084" y="2458"/>
                    <a:pt x="427" y="2718"/>
                    <a:pt x="183" y="2718"/>
                  </a:cubicBezTo>
                  <a:cubicBezTo>
                    <a:pt x="135" y="2718"/>
                    <a:pt x="103" y="2708"/>
                    <a:pt x="90" y="2686"/>
                  </a:cubicBezTo>
                  <a:lnTo>
                    <a:pt x="0" y="2740"/>
                  </a:lnTo>
                  <a:cubicBezTo>
                    <a:pt x="34" y="2794"/>
                    <a:pt x="94" y="2820"/>
                    <a:pt x="187" y="2820"/>
                  </a:cubicBezTo>
                  <a:cubicBezTo>
                    <a:pt x="445" y="2820"/>
                    <a:pt x="960" y="2619"/>
                    <a:pt x="1865" y="2258"/>
                  </a:cubicBezTo>
                  <a:cubicBezTo>
                    <a:pt x="3876" y="1459"/>
                    <a:pt x="7266" y="108"/>
                    <a:pt x="11029" y="108"/>
                  </a:cubicBezTo>
                  <a:cubicBezTo>
                    <a:pt x="11973" y="108"/>
                    <a:pt x="12942" y="193"/>
                    <a:pt x="13917" y="393"/>
                  </a:cubicBezTo>
                  <a:cubicBezTo>
                    <a:pt x="14229" y="456"/>
                    <a:pt x="14506" y="527"/>
                    <a:pt x="14783" y="608"/>
                  </a:cubicBezTo>
                  <a:cubicBezTo>
                    <a:pt x="17691" y="1464"/>
                    <a:pt x="18949" y="3543"/>
                    <a:pt x="20287" y="5746"/>
                  </a:cubicBezTo>
                  <a:cubicBezTo>
                    <a:pt x="21036" y="6986"/>
                    <a:pt x="21821" y="8271"/>
                    <a:pt x="22936" y="9430"/>
                  </a:cubicBezTo>
                  <a:cubicBezTo>
                    <a:pt x="24533" y="11090"/>
                    <a:pt x="26157" y="12633"/>
                    <a:pt x="28352" y="13222"/>
                  </a:cubicBezTo>
                  <a:cubicBezTo>
                    <a:pt x="30180" y="13704"/>
                    <a:pt x="31849" y="13918"/>
                    <a:pt x="33392" y="13918"/>
                  </a:cubicBezTo>
                  <a:cubicBezTo>
                    <a:pt x="38771" y="13918"/>
                    <a:pt x="42527" y="11322"/>
                    <a:pt x="45926" y="8967"/>
                  </a:cubicBezTo>
                  <a:lnTo>
                    <a:pt x="45988" y="8922"/>
                  </a:lnTo>
                  <a:cubicBezTo>
                    <a:pt x="47416" y="7932"/>
                    <a:pt x="48674" y="6888"/>
                    <a:pt x="49887" y="5871"/>
                  </a:cubicBezTo>
                  <a:cubicBezTo>
                    <a:pt x="53045" y="3239"/>
                    <a:pt x="55766" y="964"/>
                    <a:pt x="59977" y="884"/>
                  </a:cubicBezTo>
                  <a:cubicBezTo>
                    <a:pt x="60102" y="884"/>
                    <a:pt x="60226" y="875"/>
                    <a:pt x="60351" y="875"/>
                  </a:cubicBezTo>
                  <a:cubicBezTo>
                    <a:pt x="68327" y="875"/>
                    <a:pt x="68675" y="5907"/>
                    <a:pt x="68853" y="8628"/>
                  </a:cubicBezTo>
                  <a:cubicBezTo>
                    <a:pt x="68889" y="9198"/>
                    <a:pt x="68924" y="9645"/>
                    <a:pt x="69014" y="9948"/>
                  </a:cubicBezTo>
                  <a:lnTo>
                    <a:pt x="69112" y="9921"/>
                  </a:lnTo>
                  <a:cubicBezTo>
                    <a:pt x="69023" y="9627"/>
                    <a:pt x="68996" y="9163"/>
                    <a:pt x="68960" y="8628"/>
                  </a:cubicBezTo>
                  <a:cubicBezTo>
                    <a:pt x="68776" y="5871"/>
                    <a:pt x="68427" y="773"/>
                    <a:pt x="60365" y="773"/>
                  </a:cubicBezTo>
                  <a:cubicBezTo>
                    <a:pt x="60235" y="773"/>
                    <a:pt x="60102" y="774"/>
                    <a:pt x="59968" y="777"/>
                  </a:cubicBezTo>
                  <a:cubicBezTo>
                    <a:pt x="55721" y="857"/>
                    <a:pt x="52991" y="3141"/>
                    <a:pt x="49816" y="5791"/>
                  </a:cubicBezTo>
                  <a:cubicBezTo>
                    <a:pt x="48602" y="6799"/>
                    <a:pt x="47344" y="7851"/>
                    <a:pt x="45926" y="8833"/>
                  </a:cubicBezTo>
                  <a:lnTo>
                    <a:pt x="45864" y="8877"/>
                  </a:lnTo>
                  <a:cubicBezTo>
                    <a:pt x="42483" y="11223"/>
                    <a:pt x="38746" y="13813"/>
                    <a:pt x="33388" y="13813"/>
                  </a:cubicBezTo>
                  <a:cubicBezTo>
                    <a:pt x="31860" y="13813"/>
                    <a:pt x="30200" y="13602"/>
                    <a:pt x="28378" y="13115"/>
                  </a:cubicBezTo>
                  <a:cubicBezTo>
                    <a:pt x="26210" y="12535"/>
                    <a:pt x="24605" y="11009"/>
                    <a:pt x="23008" y="9359"/>
                  </a:cubicBezTo>
                  <a:cubicBezTo>
                    <a:pt x="21902" y="8208"/>
                    <a:pt x="21125" y="6933"/>
                    <a:pt x="20376" y="5693"/>
                  </a:cubicBezTo>
                  <a:cubicBezTo>
                    <a:pt x="19029" y="3471"/>
                    <a:pt x="17753" y="1375"/>
                    <a:pt x="14809" y="509"/>
                  </a:cubicBezTo>
                  <a:cubicBezTo>
                    <a:pt x="14533" y="420"/>
                    <a:pt x="14247" y="358"/>
                    <a:pt x="13935" y="286"/>
                  </a:cubicBezTo>
                  <a:cubicBezTo>
                    <a:pt x="12953" y="86"/>
                    <a:pt x="11979" y="1"/>
                    <a:pt x="1102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2" name="Google Shape;7902;p73"/>
            <p:cNvSpPr/>
            <p:nvPr/>
          </p:nvSpPr>
          <p:spPr>
            <a:xfrm>
              <a:off x="5249625" y="1499175"/>
              <a:ext cx="1731375" cy="337875"/>
            </a:xfrm>
            <a:custGeom>
              <a:rect b="b" l="l" r="r" t="t"/>
              <a:pathLst>
                <a:path extrusionOk="0" h="13515" w="69255">
                  <a:moveTo>
                    <a:pt x="10963" y="1"/>
                  </a:moveTo>
                  <a:cubicBezTo>
                    <a:pt x="7417" y="1"/>
                    <a:pt x="4245" y="1175"/>
                    <a:pt x="2169" y="1944"/>
                  </a:cubicBezTo>
                  <a:cubicBezTo>
                    <a:pt x="1313" y="2267"/>
                    <a:pt x="595" y="2534"/>
                    <a:pt x="267" y="2534"/>
                  </a:cubicBezTo>
                  <a:cubicBezTo>
                    <a:pt x="177" y="2534"/>
                    <a:pt x="117" y="2514"/>
                    <a:pt x="90" y="2470"/>
                  </a:cubicBezTo>
                  <a:lnTo>
                    <a:pt x="1" y="2524"/>
                  </a:lnTo>
                  <a:cubicBezTo>
                    <a:pt x="48" y="2600"/>
                    <a:pt x="137" y="2635"/>
                    <a:pt x="269" y="2635"/>
                  </a:cubicBezTo>
                  <a:cubicBezTo>
                    <a:pt x="615" y="2635"/>
                    <a:pt x="1256" y="2397"/>
                    <a:pt x="2204" y="2042"/>
                  </a:cubicBezTo>
                  <a:cubicBezTo>
                    <a:pt x="4275" y="1272"/>
                    <a:pt x="7438" y="102"/>
                    <a:pt x="10966" y="102"/>
                  </a:cubicBezTo>
                  <a:cubicBezTo>
                    <a:pt x="11936" y="102"/>
                    <a:pt x="12934" y="191"/>
                    <a:pt x="13944" y="401"/>
                  </a:cubicBezTo>
                  <a:cubicBezTo>
                    <a:pt x="14266" y="472"/>
                    <a:pt x="14542" y="543"/>
                    <a:pt x="14819" y="624"/>
                  </a:cubicBezTo>
                  <a:cubicBezTo>
                    <a:pt x="17611" y="1471"/>
                    <a:pt x="18726" y="3443"/>
                    <a:pt x="19904" y="5539"/>
                  </a:cubicBezTo>
                  <a:cubicBezTo>
                    <a:pt x="20671" y="6886"/>
                    <a:pt x="21456" y="8287"/>
                    <a:pt x="22741" y="9527"/>
                  </a:cubicBezTo>
                  <a:cubicBezTo>
                    <a:pt x="24293" y="11017"/>
                    <a:pt x="25997" y="12524"/>
                    <a:pt x="28227" y="13024"/>
                  </a:cubicBezTo>
                  <a:cubicBezTo>
                    <a:pt x="29761" y="13363"/>
                    <a:pt x="31180" y="13514"/>
                    <a:pt x="32500" y="13514"/>
                  </a:cubicBezTo>
                  <a:cubicBezTo>
                    <a:pt x="37764" y="13514"/>
                    <a:pt x="41501" y="11133"/>
                    <a:pt x="44891" y="8974"/>
                  </a:cubicBezTo>
                  <a:cubicBezTo>
                    <a:pt x="45195" y="8786"/>
                    <a:pt x="45498" y="8590"/>
                    <a:pt x="45792" y="8403"/>
                  </a:cubicBezTo>
                  <a:cubicBezTo>
                    <a:pt x="47273" y="7475"/>
                    <a:pt x="48567" y="6494"/>
                    <a:pt x="49816" y="5548"/>
                  </a:cubicBezTo>
                  <a:cubicBezTo>
                    <a:pt x="52965" y="3148"/>
                    <a:pt x="55695" y="1088"/>
                    <a:pt x="59932" y="989"/>
                  </a:cubicBezTo>
                  <a:cubicBezTo>
                    <a:pt x="60081" y="986"/>
                    <a:pt x="60228" y="984"/>
                    <a:pt x="60372" y="984"/>
                  </a:cubicBezTo>
                  <a:cubicBezTo>
                    <a:pt x="68255" y="984"/>
                    <a:pt x="68715" y="5954"/>
                    <a:pt x="68978" y="8653"/>
                  </a:cubicBezTo>
                  <a:cubicBezTo>
                    <a:pt x="69023" y="9170"/>
                    <a:pt x="69068" y="9616"/>
                    <a:pt x="69157" y="9910"/>
                  </a:cubicBezTo>
                  <a:lnTo>
                    <a:pt x="69255" y="9884"/>
                  </a:lnTo>
                  <a:cubicBezTo>
                    <a:pt x="69166" y="9598"/>
                    <a:pt x="69130" y="9152"/>
                    <a:pt x="69076" y="8635"/>
                  </a:cubicBezTo>
                  <a:cubicBezTo>
                    <a:pt x="68822" y="5909"/>
                    <a:pt x="68344" y="877"/>
                    <a:pt x="60371" y="877"/>
                  </a:cubicBezTo>
                  <a:cubicBezTo>
                    <a:pt x="60227" y="877"/>
                    <a:pt x="60081" y="879"/>
                    <a:pt x="59932" y="882"/>
                  </a:cubicBezTo>
                  <a:cubicBezTo>
                    <a:pt x="55659" y="980"/>
                    <a:pt x="52920" y="3059"/>
                    <a:pt x="49753" y="5459"/>
                  </a:cubicBezTo>
                  <a:cubicBezTo>
                    <a:pt x="48504" y="6404"/>
                    <a:pt x="47220" y="7386"/>
                    <a:pt x="45739" y="8314"/>
                  </a:cubicBezTo>
                  <a:cubicBezTo>
                    <a:pt x="45445" y="8501"/>
                    <a:pt x="45141" y="8697"/>
                    <a:pt x="44838" y="8893"/>
                  </a:cubicBezTo>
                  <a:cubicBezTo>
                    <a:pt x="41468" y="11038"/>
                    <a:pt x="37733" y="13410"/>
                    <a:pt x="32507" y="13410"/>
                  </a:cubicBezTo>
                  <a:cubicBezTo>
                    <a:pt x="31190" y="13410"/>
                    <a:pt x="29778" y="13260"/>
                    <a:pt x="28254" y="12917"/>
                  </a:cubicBezTo>
                  <a:cubicBezTo>
                    <a:pt x="26041" y="12426"/>
                    <a:pt x="24355" y="10936"/>
                    <a:pt x="22812" y="9446"/>
                  </a:cubicBezTo>
                  <a:cubicBezTo>
                    <a:pt x="21545" y="8224"/>
                    <a:pt x="20760" y="6833"/>
                    <a:pt x="19993" y="5486"/>
                  </a:cubicBezTo>
                  <a:cubicBezTo>
                    <a:pt x="18806" y="3371"/>
                    <a:pt x="17673" y="1382"/>
                    <a:pt x="14845" y="525"/>
                  </a:cubicBezTo>
                  <a:cubicBezTo>
                    <a:pt x="14569" y="436"/>
                    <a:pt x="14283" y="365"/>
                    <a:pt x="13971" y="302"/>
                  </a:cubicBezTo>
                  <a:cubicBezTo>
                    <a:pt x="12950" y="90"/>
                    <a:pt x="11942" y="1"/>
                    <a:pt x="1096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3" name="Google Shape;7903;p73"/>
            <p:cNvSpPr/>
            <p:nvPr/>
          </p:nvSpPr>
          <p:spPr>
            <a:xfrm>
              <a:off x="5245850" y="1507000"/>
              <a:ext cx="1734925" cy="328700"/>
            </a:xfrm>
            <a:custGeom>
              <a:rect b="b" l="l" r="r" t="t"/>
              <a:pathLst>
                <a:path extrusionOk="0" h="13148" w="69397">
                  <a:moveTo>
                    <a:pt x="10942" y="1"/>
                  </a:moveTo>
                  <a:cubicBezTo>
                    <a:pt x="7552" y="1"/>
                    <a:pt x="4496" y="1059"/>
                    <a:pt x="2489" y="1756"/>
                  </a:cubicBezTo>
                  <a:cubicBezTo>
                    <a:pt x="1522" y="2089"/>
                    <a:pt x="754" y="2353"/>
                    <a:pt x="358" y="2353"/>
                  </a:cubicBezTo>
                  <a:cubicBezTo>
                    <a:pt x="224" y="2353"/>
                    <a:pt x="132" y="2323"/>
                    <a:pt x="89" y="2255"/>
                  </a:cubicBezTo>
                  <a:lnTo>
                    <a:pt x="0" y="2309"/>
                  </a:lnTo>
                  <a:cubicBezTo>
                    <a:pt x="64" y="2413"/>
                    <a:pt x="186" y="2459"/>
                    <a:pt x="365" y="2459"/>
                  </a:cubicBezTo>
                  <a:cubicBezTo>
                    <a:pt x="786" y="2459"/>
                    <a:pt x="1517" y="2205"/>
                    <a:pt x="2525" y="1854"/>
                  </a:cubicBezTo>
                  <a:cubicBezTo>
                    <a:pt x="4522" y="1158"/>
                    <a:pt x="7562" y="106"/>
                    <a:pt x="10929" y="106"/>
                  </a:cubicBezTo>
                  <a:cubicBezTo>
                    <a:pt x="11924" y="106"/>
                    <a:pt x="12946" y="198"/>
                    <a:pt x="13979" y="418"/>
                  </a:cubicBezTo>
                  <a:cubicBezTo>
                    <a:pt x="14292" y="480"/>
                    <a:pt x="14577" y="560"/>
                    <a:pt x="14845" y="641"/>
                  </a:cubicBezTo>
                  <a:cubicBezTo>
                    <a:pt x="17548" y="1479"/>
                    <a:pt x="18529" y="3379"/>
                    <a:pt x="19573" y="5387"/>
                  </a:cubicBezTo>
                  <a:cubicBezTo>
                    <a:pt x="20322" y="6832"/>
                    <a:pt x="21098" y="8322"/>
                    <a:pt x="22544" y="9615"/>
                  </a:cubicBezTo>
                  <a:cubicBezTo>
                    <a:pt x="24444" y="11319"/>
                    <a:pt x="26032" y="12452"/>
                    <a:pt x="28101" y="12827"/>
                  </a:cubicBezTo>
                  <a:cubicBezTo>
                    <a:pt x="29324" y="13050"/>
                    <a:pt x="30483" y="13148"/>
                    <a:pt x="31572" y="13148"/>
                  </a:cubicBezTo>
                  <a:cubicBezTo>
                    <a:pt x="36737" y="13148"/>
                    <a:pt x="40493" y="10918"/>
                    <a:pt x="43874" y="8902"/>
                  </a:cubicBezTo>
                  <a:cubicBezTo>
                    <a:pt x="44472" y="8545"/>
                    <a:pt x="45034" y="8206"/>
                    <a:pt x="45604" y="7885"/>
                  </a:cubicBezTo>
                  <a:cubicBezTo>
                    <a:pt x="47139" y="7019"/>
                    <a:pt x="48459" y="6109"/>
                    <a:pt x="49735" y="5235"/>
                  </a:cubicBezTo>
                  <a:cubicBezTo>
                    <a:pt x="52893" y="3076"/>
                    <a:pt x="55614" y="1212"/>
                    <a:pt x="59896" y="1096"/>
                  </a:cubicBezTo>
                  <a:cubicBezTo>
                    <a:pt x="60072" y="1091"/>
                    <a:pt x="60245" y="1089"/>
                    <a:pt x="60415" y="1089"/>
                  </a:cubicBezTo>
                  <a:cubicBezTo>
                    <a:pt x="68174" y="1089"/>
                    <a:pt x="68771" y="6007"/>
                    <a:pt x="69094" y="8670"/>
                  </a:cubicBezTo>
                  <a:cubicBezTo>
                    <a:pt x="69156" y="9160"/>
                    <a:pt x="69210" y="9588"/>
                    <a:pt x="69299" y="9874"/>
                  </a:cubicBezTo>
                  <a:lnTo>
                    <a:pt x="69397" y="9847"/>
                  </a:lnTo>
                  <a:cubicBezTo>
                    <a:pt x="69308" y="9562"/>
                    <a:pt x="69263" y="9142"/>
                    <a:pt x="69201" y="8661"/>
                  </a:cubicBezTo>
                  <a:cubicBezTo>
                    <a:pt x="68869" y="5960"/>
                    <a:pt x="68262" y="982"/>
                    <a:pt x="60387" y="982"/>
                  </a:cubicBezTo>
                  <a:cubicBezTo>
                    <a:pt x="60223" y="982"/>
                    <a:pt x="60057" y="984"/>
                    <a:pt x="59887" y="989"/>
                  </a:cubicBezTo>
                  <a:cubicBezTo>
                    <a:pt x="55578" y="1105"/>
                    <a:pt x="52848" y="2978"/>
                    <a:pt x="49681" y="5146"/>
                  </a:cubicBezTo>
                  <a:cubicBezTo>
                    <a:pt x="48406" y="6020"/>
                    <a:pt x="47076" y="6930"/>
                    <a:pt x="45551" y="7795"/>
                  </a:cubicBezTo>
                  <a:cubicBezTo>
                    <a:pt x="44980" y="8116"/>
                    <a:pt x="44418" y="8455"/>
                    <a:pt x="43820" y="8812"/>
                  </a:cubicBezTo>
                  <a:cubicBezTo>
                    <a:pt x="40444" y="10817"/>
                    <a:pt x="36703" y="13047"/>
                    <a:pt x="31560" y="13047"/>
                  </a:cubicBezTo>
                  <a:cubicBezTo>
                    <a:pt x="30478" y="13047"/>
                    <a:pt x="29335" y="12949"/>
                    <a:pt x="28119" y="12729"/>
                  </a:cubicBezTo>
                  <a:cubicBezTo>
                    <a:pt x="26076" y="12354"/>
                    <a:pt x="24497" y="11230"/>
                    <a:pt x="22615" y="9544"/>
                  </a:cubicBezTo>
                  <a:cubicBezTo>
                    <a:pt x="21188" y="8259"/>
                    <a:pt x="20411" y="6778"/>
                    <a:pt x="19671" y="5342"/>
                  </a:cubicBezTo>
                  <a:cubicBezTo>
                    <a:pt x="18618" y="3308"/>
                    <a:pt x="17619" y="1390"/>
                    <a:pt x="14880" y="543"/>
                  </a:cubicBezTo>
                  <a:cubicBezTo>
                    <a:pt x="14604" y="453"/>
                    <a:pt x="14318" y="382"/>
                    <a:pt x="13997" y="311"/>
                  </a:cubicBezTo>
                  <a:cubicBezTo>
                    <a:pt x="12962" y="92"/>
                    <a:pt x="11938" y="1"/>
                    <a:pt x="1094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4" name="Google Shape;7904;p73"/>
            <p:cNvSpPr/>
            <p:nvPr/>
          </p:nvSpPr>
          <p:spPr>
            <a:xfrm>
              <a:off x="5242275" y="1514925"/>
              <a:ext cx="1738275" cy="320350"/>
            </a:xfrm>
            <a:custGeom>
              <a:rect b="b" l="l" r="r" t="t"/>
              <a:pathLst>
                <a:path extrusionOk="0" h="12814" w="69531">
                  <a:moveTo>
                    <a:pt x="10890" y="0"/>
                  </a:moveTo>
                  <a:cubicBezTo>
                    <a:pt x="7650" y="0"/>
                    <a:pt x="4715" y="951"/>
                    <a:pt x="2775" y="1582"/>
                  </a:cubicBezTo>
                  <a:cubicBezTo>
                    <a:pt x="1751" y="1912"/>
                    <a:pt x="931" y="2180"/>
                    <a:pt x="467" y="2180"/>
                  </a:cubicBezTo>
                  <a:cubicBezTo>
                    <a:pt x="280" y="2180"/>
                    <a:pt x="151" y="2136"/>
                    <a:pt x="90" y="2037"/>
                  </a:cubicBezTo>
                  <a:lnTo>
                    <a:pt x="0" y="2090"/>
                  </a:lnTo>
                  <a:cubicBezTo>
                    <a:pt x="84" y="2226"/>
                    <a:pt x="242" y="2285"/>
                    <a:pt x="470" y="2285"/>
                  </a:cubicBezTo>
                  <a:cubicBezTo>
                    <a:pt x="946" y="2285"/>
                    <a:pt x="1732" y="2029"/>
                    <a:pt x="2810" y="1680"/>
                  </a:cubicBezTo>
                  <a:cubicBezTo>
                    <a:pt x="4857" y="1018"/>
                    <a:pt x="7697" y="100"/>
                    <a:pt x="10868" y="100"/>
                  </a:cubicBezTo>
                  <a:cubicBezTo>
                    <a:pt x="11885" y="100"/>
                    <a:pt x="12936" y="194"/>
                    <a:pt x="14006" y="422"/>
                  </a:cubicBezTo>
                  <a:cubicBezTo>
                    <a:pt x="14319" y="493"/>
                    <a:pt x="14604" y="565"/>
                    <a:pt x="14872" y="654"/>
                  </a:cubicBezTo>
                  <a:cubicBezTo>
                    <a:pt x="17495" y="1483"/>
                    <a:pt x="18360" y="3321"/>
                    <a:pt x="19279" y="5275"/>
                  </a:cubicBezTo>
                  <a:cubicBezTo>
                    <a:pt x="19992" y="6791"/>
                    <a:pt x="20733" y="8370"/>
                    <a:pt x="22339" y="9709"/>
                  </a:cubicBezTo>
                  <a:cubicBezTo>
                    <a:pt x="24185" y="11252"/>
                    <a:pt x="25845" y="12331"/>
                    <a:pt x="27968" y="12626"/>
                  </a:cubicBezTo>
                  <a:cubicBezTo>
                    <a:pt x="28887" y="12760"/>
                    <a:pt x="29761" y="12813"/>
                    <a:pt x="30608" y="12813"/>
                  </a:cubicBezTo>
                  <a:cubicBezTo>
                    <a:pt x="35711" y="12813"/>
                    <a:pt x="39485" y="10672"/>
                    <a:pt x="42875" y="8754"/>
                  </a:cubicBezTo>
                  <a:cubicBezTo>
                    <a:pt x="43749" y="8254"/>
                    <a:pt x="44570" y="7791"/>
                    <a:pt x="45400" y="7371"/>
                  </a:cubicBezTo>
                  <a:cubicBezTo>
                    <a:pt x="46988" y="6559"/>
                    <a:pt x="48335" y="5739"/>
                    <a:pt x="49646" y="4936"/>
                  </a:cubicBezTo>
                  <a:cubicBezTo>
                    <a:pt x="52804" y="3000"/>
                    <a:pt x="55525" y="1332"/>
                    <a:pt x="59843" y="1198"/>
                  </a:cubicBezTo>
                  <a:cubicBezTo>
                    <a:pt x="60033" y="1192"/>
                    <a:pt x="60220" y="1190"/>
                    <a:pt x="60403" y="1190"/>
                  </a:cubicBezTo>
                  <a:cubicBezTo>
                    <a:pt x="68085" y="1190"/>
                    <a:pt x="68818" y="6051"/>
                    <a:pt x="69219" y="8692"/>
                  </a:cubicBezTo>
                  <a:cubicBezTo>
                    <a:pt x="69281" y="9155"/>
                    <a:pt x="69344" y="9557"/>
                    <a:pt x="69433" y="9833"/>
                  </a:cubicBezTo>
                  <a:lnTo>
                    <a:pt x="69531" y="9798"/>
                  </a:lnTo>
                  <a:cubicBezTo>
                    <a:pt x="69442" y="9530"/>
                    <a:pt x="69388" y="9138"/>
                    <a:pt x="69317" y="8683"/>
                  </a:cubicBezTo>
                  <a:cubicBezTo>
                    <a:pt x="69121" y="7371"/>
                    <a:pt x="68826" y="5391"/>
                    <a:pt x="67542" y="3794"/>
                  </a:cubicBezTo>
                  <a:cubicBezTo>
                    <a:pt x="66096" y="1994"/>
                    <a:pt x="63699" y="1082"/>
                    <a:pt x="60401" y="1082"/>
                  </a:cubicBezTo>
                  <a:cubicBezTo>
                    <a:pt x="60218" y="1082"/>
                    <a:pt x="60032" y="1085"/>
                    <a:pt x="59843" y="1091"/>
                  </a:cubicBezTo>
                  <a:cubicBezTo>
                    <a:pt x="55489" y="1225"/>
                    <a:pt x="52759" y="2902"/>
                    <a:pt x="49592" y="4847"/>
                  </a:cubicBezTo>
                  <a:cubicBezTo>
                    <a:pt x="48281" y="5641"/>
                    <a:pt x="46934" y="6470"/>
                    <a:pt x="45346" y="7273"/>
                  </a:cubicBezTo>
                  <a:cubicBezTo>
                    <a:pt x="44525" y="7692"/>
                    <a:pt x="43696" y="8165"/>
                    <a:pt x="42821" y="8665"/>
                  </a:cubicBezTo>
                  <a:cubicBezTo>
                    <a:pt x="39444" y="10580"/>
                    <a:pt x="35678" y="12712"/>
                    <a:pt x="30598" y="12712"/>
                  </a:cubicBezTo>
                  <a:cubicBezTo>
                    <a:pt x="29761" y="12712"/>
                    <a:pt x="28889" y="12654"/>
                    <a:pt x="27977" y="12528"/>
                  </a:cubicBezTo>
                  <a:cubicBezTo>
                    <a:pt x="25889" y="12233"/>
                    <a:pt x="24239" y="11154"/>
                    <a:pt x="22410" y="9628"/>
                  </a:cubicBezTo>
                  <a:cubicBezTo>
                    <a:pt x="20822" y="8308"/>
                    <a:pt x="20082" y="6738"/>
                    <a:pt x="19377" y="5230"/>
                  </a:cubicBezTo>
                  <a:cubicBezTo>
                    <a:pt x="18449" y="3259"/>
                    <a:pt x="17575" y="1394"/>
                    <a:pt x="14907" y="556"/>
                  </a:cubicBezTo>
                  <a:cubicBezTo>
                    <a:pt x="14631" y="466"/>
                    <a:pt x="14345" y="395"/>
                    <a:pt x="14024" y="324"/>
                  </a:cubicBezTo>
                  <a:cubicBezTo>
                    <a:pt x="12963" y="95"/>
                    <a:pt x="11911" y="0"/>
                    <a:pt x="108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5" name="Google Shape;7905;p73"/>
            <p:cNvSpPr/>
            <p:nvPr/>
          </p:nvSpPr>
          <p:spPr>
            <a:xfrm>
              <a:off x="5238475" y="1522575"/>
              <a:ext cx="1741875" cy="313125"/>
            </a:xfrm>
            <a:custGeom>
              <a:rect b="b" l="l" r="r" t="t"/>
              <a:pathLst>
                <a:path extrusionOk="0" h="12525" w="69675">
                  <a:moveTo>
                    <a:pt x="10823" y="1"/>
                  </a:moveTo>
                  <a:cubicBezTo>
                    <a:pt x="7776" y="1"/>
                    <a:pt x="5038" y="830"/>
                    <a:pt x="3061" y="1427"/>
                  </a:cubicBezTo>
                  <a:cubicBezTo>
                    <a:pt x="1989" y="1756"/>
                    <a:pt x="1117" y="2018"/>
                    <a:pt x="589" y="2018"/>
                  </a:cubicBezTo>
                  <a:cubicBezTo>
                    <a:pt x="343" y="2018"/>
                    <a:pt x="172" y="1962"/>
                    <a:pt x="90" y="1829"/>
                  </a:cubicBezTo>
                  <a:lnTo>
                    <a:pt x="1" y="1882"/>
                  </a:lnTo>
                  <a:cubicBezTo>
                    <a:pt x="105" y="2051"/>
                    <a:pt x="303" y="2121"/>
                    <a:pt x="587" y="2121"/>
                  </a:cubicBezTo>
                  <a:cubicBezTo>
                    <a:pt x="1131" y="2121"/>
                    <a:pt x="1986" y="1862"/>
                    <a:pt x="3087" y="1534"/>
                  </a:cubicBezTo>
                  <a:cubicBezTo>
                    <a:pt x="5066" y="937"/>
                    <a:pt x="7792" y="112"/>
                    <a:pt x="10822" y="112"/>
                  </a:cubicBezTo>
                  <a:cubicBezTo>
                    <a:pt x="11863" y="112"/>
                    <a:pt x="12939" y="209"/>
                    <a:pt x="14034" y="446"/>
                  </a:cubicBezTo>
                  <a:cubicBezTo>
                    <a:pt x="14355" y="517"/>
                    <a:pt x="14640" y="589"/>
                    <a:pt x="14908" y="678"/>
                  </a:cubicBezTo>
                  <a:cubicBezTo>
                    <a:pt x="17468" y="1508"/>
                    <a:pt x="18226" y="3301"/>
                    <a:pt x="19020" y="5201"/>
                  </a:cubicBezTo>
                  <a:cubicBezTo>
                    <a:pt x="19689" y="6789"/>
                    <a:pt x="20385" y="8439"/>
                    <a:pt x="22143" y="9813"/>
                  </a:cubicBezTo>
                  <a:cubicBezTo>
                    <a:pt x="23980" y="11240"/>
                    <a:pt x="25649" y="12231"/>
                    <a:pt x="27843" y="12436"/>
                  </a:cubicBezTo>
                  <a:cubicBezTo>
                    <a:pt x="28450" y="12498"/>
                    <a:pt x="29048" y="12525"/>
                    <a:pt x="29628" y="12525"/>
                  </a:cubicBezTo>
                  <a:cubicBezTo>
                    <a:pt x="34695" y="12525"/>
                    <a:pt x="38504" y="10437"/>
                    <a:pt x="41912" y="8564"/>
                  </a:cubicBezTo>
                  <a:cubicBezTo>
                    <a:pt x="43054" y="7940"/>
                    <a:pt x="44133" y="7342"/>
                    <a:pt x="45204" y="6860"/>
                  </a:cubicBezTo>
                  <a:cubicBezTo>
                    <a:pt x="46845" y="6120"/>
                    <a:pt x="48219" y="5379"/>
                    <a:pt x="49548" y="4657"/>
                  </a:cubicBezTo>
                  <a:cubicBezTo>
                    <a:pt x="52706" y="2944"/>
                    <a:pt x="55436" y="1463"/>
                    <a:pt x="59807" y="1311"/>
                  </a:cubicBezTo>
                  <a:cubicBezTo>
                    <a:pt x="60019" y="1304"/>
                    <a:pt x="60225" y="1301"/>
                    <a:pt x="60427" y="1301"/>
                  </a:cubicBezTo>
                  <a:cubicBezTo>
                    <a:pt x="68025" y="1301"/>
                    <a:pt x="68883" y="6118"/>
                    <a:pt x="69344" y="8734"/>
                  </a:cubicBezTo>
                  <a:cubicBezTo>
                    <a:pt x="69424" y="9162"/>
                    <a:pt x="69487" y="9536"/>
                    <a:pt x="69576" y="9804"/>
                  </a:cubicBezTo>
                  <a:lnTo>
                    <a:pt x="69674" y="9768"/>
                  </a:lnTo>
                  <a:cubicBezTo>
                    <a:pt x="69594" y="9510"/>
                    <a:pt x="69522" y="9144"/>
                    <a:pt x="69451" y="8716"/>
                  </a:cubicBezTo>
                  <a:cubicBezTo>
                    <a:pt x="69219" y="7422"/>
                    <a:pt x="68871" y="5460"/>
                    <a:pt x="67551" y="3872"/>
                  </a:cubicBezTo>
                  <a:cubicBezTo>
                    <a:pt x="66068" y="2104"/>
                    <a:pt x="63681" y="1202"/>
                    <a:pt x="60440" y="1202"/>
                  </a:cubicBezTo>
                  <a:cubicBezTo>
                    <a:pt x="60230" y="1202"/>
                    <a:pt x="60016" y="1205"/>
                    <a:pt x="59798" y="1213"/>
                  </a:cubicBezTo>
                  <a:cubicBezTo>
                    <a:pt x="55409" y="1356"/>
                    <a:pt x="52671" y="2846"/>
                    <a:pt x="49504" y="4558"/>
                  </a:cubicBezTo>
                  <a:cubicBezTo>
                    <a:pt x="48174" y="5281"/>
                    <a:pt x="46792" y="6030"/>
                    <a:pt x="45159" y="6762"/>
                  </a:cubicBezTo>
                  <a:cubicBezTo>
                    <a:pt x="44089" y="7253"/>
                    <a:pt x="43000" y="7841"/>
                    <a:pt x="41858" y="8475"/>
                  </a:cubicBezTo>
                  <a:cubicBezTo>
                    <a:pt x="38462" y="10333"/>
                    <a:pt x="34662" y="12422"/>
                    <a:pt x="29621" y="12422"/>
                  </a:cubicBezTo>
                  <a:cubicBezTo>
                    <a:pt x="29048" y="12422"/>
                    <a:pt x="28459" y="12395"/>
                    <a:pt x="27852" y="12338"/>
                  </a:cubicBezTo>
                  <a:cubicBezTo>
                    <a:pt x="25684" y="12132"/>
                    <a:pt x="24034" y="11142"/>
                    <a:pt x="22205" y="9724"/>
                  </a:cubicBezTo>
                  <a:cubicBezTo>
                    <a:pt x="20475" y="8377"/>
                    <a:pt x="19788" y="6744"/>
                    <a:pt x="19119" y="5156"/>
                  </a:cubicBezTo>
                  <a:cubicBezTo>
                    <a:pt x="18316" y="3238"/>
                    <a:pt x="17548" y="1418"/>
                    <a:pt x="14935" y="580"/>
                  </a:cubicBezTo>
                  <a:cubicBezTo>
                    <a:pt x="14667" y="491"/>
                    <a:pt x="14381" y="410"/>
                    <a:pt x="14060" y="339"/>
                  </a:cubicBezTo>
                  <a:cubicBezTo>
                    <a:pt x="12957" y="99"/>
                    <a:pt x="11871" y="1"/>
                    <a:pt x="1082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6" name="Google Shape;7906;p73"/>
            <p:cNvSpPr/>
            <p:nvPr/>
          </p:nvSpPr>
          <p:spPr>
            <a:xfrm>
              <a:off x="5234700" y="1530475"/>
              <a:ext cx="1745425" cy="306575"/>
            </a:xfrm>
            <a:custGeom>
              <a:rect b="b" l="l" r="r" t="t"/>
              <a:pathLst>
                <a:path extrusionOk="0" h="12263" w="69817">
                  <a:moveTo>
                    <a:pt x="10757" y="1"/>
                  </a:moveTo>
                  <a:cubicBezTo>
                    <a:pt x="7850" y="1"/>
                    <a:pt x="5235" y="740"/>
                    <a:pt x="3328" y="1281"/>
                  </a:cubicBezTo>
                  <a:cubicBezTo>
                    <a:pt x="2217" y="1596"/>
                    <a:pt x="1306" y="1855"/>
                    <a:pt x="721" y="1855"/>
                  </a:cubicBezTo>
                  <a:cubicBezTo>
                    <a:pt x="414" y="1855"/>
                    <a:pt x="197" y="1783"/>
                    <a:pt x="89" y="1611"/>
                  </a:cubicBezTo>
                  <a:lnTo>
                    <a:pt x="0" y="1664"/>
                  </a:lnTo>
                  <a:cubicBezTo>
                    <a:pt x="132" y="1875"/>
                    <a:pt x="378" y="1962"/>
                    <a:pt x="726" y="1962"/>
                  </a:cubicBezTo>
                  <a:cubicBezTo>
                    <a:pt x="1322" y="1962"/>
                    <a:pt x="2218" y="1709"/>
                    <a:pt x="3354" y="1388"/>
                  </a:cubicBezTo>
                  <a:cubicBezTo>
                    <a:pt x="5260" y="846"/>
                    <a:pt x="7876" y="104"/>
                    <a:pt x="10778" y="104"/>
                  </a:cubicBezTo>
                  <a:cubicBezTo>
                    <a:pt x="11843" y="104"/>
                    <a:pt x="12947" y="204"/>
                    <a:pt x="14069" y="451"/>
                  </a:cubicBezTo>
                  <a:cubicBezTo>
                    <a:pt x="14390" y="522"/>
                    <a:pt x="14675" y="603"/>
                    <a:pt x="14934" y="692"/>
                  </a:cubicBezTo>
                  <a:cubicBezTo>
                    <a:pt x="17450" y="1522"/>
                    <a:pt x="18101" y="3279"/>
                    <a:pt x="18788" y="5144"/>
                  </a:cubicBezTo>
                  <a:cubicBezTo>
                    <a:pt x="19403" y="6803"/>
                    <a:pt x="20037" y="8516"/>
                    <a:pt x="21946" y="9898"/>
                  </a:cubicBezTo>
                  <a:cubicBezTo>
                    <a:pt x="24105" y="11468"/>
                    <a:pt x="25773" y="12146"/>
                    <a:pt x="27709" y="12245"/>
                  </a:cubicBezTo>
                  <a:cubicBezTo>
                    <a:pt x="28030" y="12254"/>
                    <a:pt x="28342" y="12262"/>
                    <a:pt x="28654" y="12262"/>
                  </a:cubicBezTo>
                  <a:cubicBezTo>
                    <a:pt x="33695" y="12262"/>
                    <a:pt x="37549" y="10184"/>
                    <a:pt x="40974" y="8337"/>
                  </a:cubicBezTo>
                  <a:cubicBezTo>
                    <a:pt x="42384" y="7579"/>
                    <a:pt x="43704" y="6856"/>
                    <a:pt x="45007" y="6339"/>
                  </a:cubicBezTo>
                  <a:cubicBezTo>
                    <a:pt x="46693" y="5679"/>
                    <a:pt x="48084" y="5019"/>
                    <a:pt x="49432" y="4376"/>
                  </a:cubicBezTo>
                  <a:cubicBezTo>
                    <a:pt x="52732" y="2815"/>
                    <a:pt x="55337" y="1584"/>
                    <a:pt x="59762" y="1415"/>
                  </a:cubicBezTo>
                  <a:cubicBezTo>
                    <a:pt x="59986" y="1406"/>
                    <a:pt x="60205" y="1402"/>
                    <a:pt x="60419" y="1402"/>
                  </a:cubicBezTo>
                  <a:cubicBezTo>
                    <a:pt x="67965" y="1402"/>
                    <a:pt x="68983" y="6354"/>
                    <a:pt x="69477" y="8765"/>
                  </a:cubicBezTo>
                  <a:cubicBezTo>
                    <a:pt x="69557" y="9167"/>
                    <a:pt x="69629" y="9515"/>
                    <a:pt x="69718" y="9765"/>
                  </a:cubicBezTo>
                  <a:lnTo>
                    <a:pt x="69816" y="9729"/>
                  </a:lnTo>
                  <a:cubicBezTo>
                    <a:pt x="69736" y="9488"/>
                    <a:pt x="69665" y="9140"/>
                    <a:pt x="69584" y="8748"/>
                  </a:cubicBezTo>
                  <a:cubicBezTo>
                    <a:pt x="69081" y="6302"/>
                    <a:pt x="68064" y="1304"/>
                    <a:pt x="60439" y="1304"/>
                  </a:cubicBezTo>
                  <a:cubicBezTo>
                    <a:pt x="60219" y="1304"/>
                    <a:pt x="59993" y="1308"/>
                    <a:pt x="59762" y="1316"/>
                  </a:cubicBezTo>
                  <a:cubicBezTo>
                    <a:pt x="55319" y="1477"/>
                    <a:pt x="52697" y="2717"/>
                    <a:pt x="49387" y="4287"/>
                  </a:cubicBezTo>
                  <a:cubicBezTo>
                    <a:pt x="48040" y="4920"/>
                    <a:pt x="46648" y="5581"/>
                    <a:pt x="44971" y="6250"/>
                  </a:cubicBezTo>
                  <a:cubicBezTo>
                    <a:pt x="43660" y="6767"/>
                    <a:pt x="42330" y="7481"/>
                    <a:pt x="40930" y="8239"/>
                  </a:cubicBezTo>
                  <a:cubicBezTo>
                    <a:pt x="37516" y="10089"/>
                    <a:pt x="33665" y="12161"/>
                    <a:pt x="28647" y="12161"/>
                  </a:cubicBezTo>
                  <a:cubicBezTo>
                    <a:pt x="28342" y="12161"/>
                    <a:pt x="28032" y="12153"/>
                    <a:pt x="27718" y="12138"/>
                  </a:cubicBezTo>
                  <a:cubicBezTo>
                    <a:pt x="25800" y="12039"/>
                    <a:pt x="24149" y="11370"/>
                    <a:pt x="22008" y="9818"/>
                  </a:cubicBezTo>
                  <a:cubicBezTo>
                    <a:pt x="20126" y="8444"/>
                    <a:pt x="19493" y="6749"/>
                    <a:pt x="18886" y="5108"/>
                  </a:cubicBezTo>
                  <a:cubicBezTo>
                    <a:pt x="18190" y="3217"/>
                    <a:pt x="17530" y="1432"/>
                    <a:pt x="14970" y="594"/>
                  </a:cubicBezTo>
                  <a:cubicBezTo>
                    <a:pt x="14702" y="505"/>
                    <a:pt x="14416" y="424"/>
                    <a:pt x="14086" y="353"/>
                  </a:cubicBezTo>
                  <a:cubicBezTo>
                    <a:pt x="12951" y="102"/>
                    <a:pt x="11834" y="1"/>
                    <a:pt x="1075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7" name="Google Shape;7907;p73"/>
            <p:cNvSpPr/>
            <p:nvPr/>
          </p:nvSpPr>
          <p:spPr>
            <a:xfrm>
              <a:off x="5231125" y="1538325"/>
              <a:ext cx="1748775" cy="301175"/>
            </a:xfrm>
            <a:custGeom>
              <a:rect b="b" l="l" r="r" t="t"/>
              <a:pathLst>
                <a:path extrusionOk="0" h="12047" w="69951">
                  <a:moveTo>
                    <a:pt x="10722" y="1"/>
                  </a:moveTo>
                  <a:cubicBezTo>
                    <a:pt x="7930" y="1"/>
                    <a:pt x="5414" y="667"/>
                    <a:pt x="3569" y="1154"/>
                  </a:cubicBezTo>
                  <a:cubicBezTo>
                    <a:pt x="2432" y="1451"/>
                    <a:pt x="1493" y="1698"/>
                    <a:pt x="862" y="1698"/>
                  </a:cubicBezTo>
                  <a:cubicBezTo>
                    <a:pt x="488" y="1698"/>
                    <a:pt x="222" y="1611"/>
                    <a:pt x="90" y="1395"/>
                  </a:cubicBezTo>
                  <a:lnTo>
                    <a:pt x="0" y="1448"/>
                  </a:lnTo>
                  <a:cubicBezTo>
                    <a:pt x="158" y="1704"/>
                    <a:pt x="449" y="1807"/>
                    <a:pt x="861" y="1807"/>
                  </a:cubicBezTo>
                  <a:cubicBezTo>
                    <a:pt x="1499" y="1807"/>
                    <a:pt x="2425" y="1561"/>
                    <a:pt x="3595" y="1252"/>
                  </a:cubicBezTo>
                  <a:cubicBezTo>
                    <a:pt x="5424" y="766"/>
                    <a:pt x="7931" y="106"/>
                    <a:pt x="10702" y="106"/>
                  </a:cubicBezTo>
                  <a:cubicBezTo>
                    <a:pt x="11797" y="106"/>
                    <a:pt x="12934" y="209"/>
                    <a:pt x="14087" y="467"/>
                  </a:cubicBezTo>
                  <a:cubicBezTo>
                    <a:pt x="14408" y="539"/>
                    <a:pt x="14693" y="619"/>
                    <a:pt x="14961" y="708"/>
                  </a:cubicBezTo>
                  <a:cubicBezTo>
                    <a:pt x="17432" y="1538"/>
                    <a:pt x="17985" y="3268"/>
                    <a:pt x="18565" y="5106"/>
                  </a:cubicBezTo>
                  <a:cubicBezTo>
                    <a:pt x="19109" y="6819"/>
                    <a:pt x="19680" y="8594"/>
                    <a:pt x="21741" y="9995"/>
                  </a:cubicBezTo>
                  <a:cubicBezTo>
                    <a:pt x="23882" y="11440"/>
                    <a:pt x="25568" y="12029"/>
                    <a:pt x="27575" y="12047"/>
                  </a:cubicBezTo>
                  <a:lnTo>
                    <a:pt x="27691" y="12047"/>
                  </a:lnTo>
                  <a:cubicBezTo>
                    <a:pt x="32714" y="12047"/>
                    <a:pt x="36621" y="9941"/>
                    <a:pt x="40074" y="8077"/>
                  </a:cubicBezTo>
                  <a:cubicBezTo>
                    <a:pt x="41724" y="7194"/>
                    <a:pt x="43285" y="6346"/>
                    <a:pt x="44802" y="5829"/>
                  </a:cubicBezTo>
                  <a:cubicBezTo>
                    <a:pt x="46515" y="5240"/>
                    <a:pt x="47924" y="4669"/>
                    <a:pt x="49280" y="4116"/>
                  </a:cubicBezTo>
                  <a:cubicBezTo>
                    <a:pt x="52599" y="2769"/>
                    <a:pt x="55222" y="1707"/>
                    <a:pt x="59718" y="1529"/>
                  </a:cubicBezTo>
                  <a:cubicBezTo>
                    <a:pt x="59969" y="1519"/>
                    <a:pt x="60213" y="1514"/>
                    <a:pt x="60451" y="1514"/>
                  </a:cubicBezTo>
                  <a:cubicBezTo>
                    <a:pt x="67918" y="1514"/>
                    <a:pt x="69049" y="6413"/>
                    <a:pt x="69611" y="8808"/>
                  </a:cubicBezTo>
                  <a:cubicBezTo>
                    <a:pt x="69692" y="9174"/>
                    <a:pt x="69772" y="9486"/>
                    <a:pt x="69852" y="9727"/>
                  </a:cubicBezTo>
                  <a:lnTo>
                    <a:pt x="69950" y="9691"/>
                  </a:lnTo>
                  <a:cubicBezTo>
                    <a:pt x="69870" y="9460"/>
                    <a:pt x="69799" y="9147"/>
                    <a:pt x="69709" y="8782"/>
                  </a:cubicBezTo>
                  <a:cubicBezTo>
                    <a:pt x="69147" y="6360"/>
                    <a:pt x="67990" y="1407"/>
                    <a:pt x="60442" y="1407"/>
                  </a:cubicBezTo>
                  <a:cubicBezTo>
                    <a:pt x="60204" y="1407"/>
                    <a:pt x="59960" y="1412"/>
                    <a:pt x="59709" y="1422"/>
                  </a:cubicBezTo>
                  <a:cubicBezTo>
                    <a:pt x="55204" y="1600"/>
                    <a:pt x="52572" y="2671"/>
                    <a:pt x="49244" y="4018"/>
                  </a:cubicBezTo>
                  <a:cubicBezTo>
                    <a:pt x="47888" y="4571"/>
                    <a:pt x="46479" y="5142"/>
                    <a:pt x="44775" y="5731"/>
                  </a:cubicBezTo>
                  <a:cubicBezTo>
                    <a:pt x="43241" y="6257"/>
                    <a:pt x="41679" y="7095"/>
                    <a:pt x="40020" y="7988"/>
                  </a:cubicBezTo>
                  <a:cubicBezTo>
                    <a:pt x="36586" y="9843"/>
                    <a:pt x="32687" y="11940"/>
                    <a:pt x="27691" y="11940"/>
                  </a:cubicBezTo>
                  <a:lnTo>
                    <a:pt x="27575" y="11940"/>
                  </a:lnTo>
                  <a:cubicBezTo>
                    <a:pt x="25595" y="11931"/>
                    <a:pt x="23918" y="11342"/>
                    <a:pt x="21803" y="9906"/>
                  </a:cubicBezTo>
                  <a:cubicBezTo>
                    <a:pt x="19769" y="8532"/>
                    <a:pt x="19207" y="6774"/>
                    <a:pt x="18663" y="5070"/>
                  </a:cubicBezTo>
                  <a:cubicBezTo>
                    <a:pt x="18074" y="3215"/>
                    <a:pt x="17521" y="1457"/>
                    <a:pt x="14997" y="610"/>
                  </a:cubicBezTo>
                  <a:cubicBezTo>
                    <a:pt x="14729" y="512"/>
                    <a:pt x="14435" y="440"/>
                    <a:pt x="14113" y="360"/>
                  </a:cubicBezTo>
                  <a:cubicBezTo>
                    <a:pt x="12957" y="104"/>
                    <a:pt x="11818" y="1"/>
                    <a:pt x="1072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8" name="Google Shape;7908;p73"/>
            <p:cNvSpPr/>
            <p:nvPr/>
          </p:nvSpPr>
          <p:spPr>
            <a:xfrm>
              <a:off x="5227325" y="1545925"/>
              <a:ext cx="1752350" cy="296700"/>
            </a:xfrm>
            <a:custGeom>
              <a:rect b="b" l="l" r="r" t="t"/>
              <a:pathLst>
                <a:path extrusionOk="0" h="11868" w="70094">
                  <a:moveTo>
                    <a:pt x="10612" y="1"/>
                  </a:moveTo>
                  <a:cubicBezTo>
                    <a:pt x="8007" y="1"/>
                    <a:pt x="5668" y="578"/>
                    <a:pt x="3810" y="1037"/>
                  </a:cubicBezTo>
                  <a:cubicBezTo>
                    <a:pt x="2657" y="1322"/>
                    <a:pt x="1697" y="1561"/>
                    <a:pt x="1024" y="1561"/>
                  </a:cubicBezTo>
                  <a:cubicBezTo>
                    <a:pt x="577" y="1561"/>
                    <a:pt x="257" y="1456"/>
                    <a:pt x="90" y="1189"/>
                  </a:cubicBezTo>
                  <a:lnTo>
                    <a:pt x="1" y="1243"/>
                  </a:lnTo>
                  <a:cubicBezTo>
                    <a:pt x="191" y="1548"/>
                    <a:pt x="537" y="1669"/>
                    <a:pt x="1024" y="1669"/>
                  </a:cubicBezTo>
                  <a:cubicBezTo>
                    <a:pt x="1702" y="1669"/>
                    <a:pt x="2653" y="1435"/>
                    <a:pt x="3837" y="1144"/>
                  </a:cubicBezTo>
                  <a:cubicBezTo>
                    <a:pt x="5694" y="683"/>
                    <a:pt x="8029" y="105"/>
                    <a:pt x="10628" y="105"/>
                  </a:cubicBezTo>
                  <a:cubicBezTo>
                    <a:pt x="11749" y="105"/>
                    <a:pt x="12920" y="213"/>
                    <a:pt x="14123" y="484"/>
                  </a:cubicBezTo>
                  <a:cubicBezTo>
                    <a:pt x="14444" y="565"/>
                    <a:pt x="14729" y="645"/>
                    <a:pt x="14997" y="734"/>
                  </a:cubicBezTo>
                  <a:cubicBezTo>
                    <a:pt x="17432" y="1573"/>
                    <a:pt x="17887" y="3285"/>
                    <a:pt x="18369" y="5096"/>
                  </a:cubicBezTo>
                  <a:cubicBezTo>
                    <a:pt x="18842" y="6863"/>
                    <a:pt x="19333" y="8701"/>
                    <a:pt x="21554" y="10101"/>
                  </a:cubicBezTo>
                  <a:cubicBezTo>
                    <a:pt x="23499" y="11323"/>
                    <a:pt x="25167" y="11867"/>
                    <a:pt x="27058" y="11867"/>
                  </a:cubicBezTo>
                  <a:cubicBezTo>
                    <a:pt x="27183" y="11867"/>
                    <a:pt x="27317" y="11867"/>
                    <a:pt x="27451" y="11859"/>
                  </a:cubicBezTo>
                  <a:cubicBezTo>
                    <a:pt x="32134" y="11680"/>
                    <a:pt x="35899" y="9628"/>
                    <a:pt x="39218" y="7826"/>
                  </a:cubicBezTo>
                  <a:cubicBezTo>
                    <a:pt x="41100" y="6800"/>
                    <a:pt x="42875" y="5828"/>
                    <a:pt x="44615" y="5319"/>
                  </a:cubicBezTo>
                  <a:cubicBezTo>
                    <a:pt x="46328" y="4820"/>
                    <a:pt x="47791" y="4320"/>
                    <a:pt x="49093" y="3883"/>
                  </a:cubicBezTo>
                  <a:cubicBezTo>
                    <a:pt x="52439" y="2741"/>
                    <a:pt x="55088" y="1840"/>
                    <a:pt x="59674" y="1644"/>
                  </a:cubicBezTo>
                  <a:cubicBezTo>
                    <a:pt x="59944" y="1632"/>
                    <a:pt x="60208" y="1626"/>
                    <a:pt x="60464" y="1626"/>
                  </a:cubicBezTo>
                  <a:cubicBezTo>
                    <a:pt x="67871" y="1626"/>
                    <a:pt x="69133" y="6490"/>
                    <a:pt x="69754" y="8861"/>
                  </a:cubicBezTo>
                  <a:cubicBezTo>
                    <a:pt x="69844" y="9191"/>
                    <a:pt x="69915" y="9477"/>
                    <a:pt x="69995" y="9700"/>
                  </a:cubicBezTo>
                  <a:lnTo>
                    <a:pt x="70093" y="9664"/>
                  </a:lnTo>
                  <a:cubicBezTo>
                    <a:pt x="70013" y="9450"/>
                    <a:pt x="69942" y="9164"/>
                    <a:pt x="69861" y="8834"/>
                  </a:cubicBezTo>
                  <a:cubicBezTo>
                    <a:pt x="69232" y="6436"/>
                    <a:pt x="67960" y="1519"/>
                    <a:pt x="60457" y="1519"/>
                  </a:cubicBezTo>
                  <a:cubicBezTo>
                    <a:pt x="60200" y="1519"/>
                    <a:pt x="59936" y="1525"/>
                    <a:pt x="59665" y="1537"/>
                  </a:cubicBezTo>
                  <a:cubicBezTo>
                    <a:pt x="55070" y="1733"/>
                    <a:pt x="52412" y="2643"/>
                    <a:pt x="49057" y="3785"/>
                  </a:cubicBezTo>
                  <a:cubicBezTo>
                    <a:pt x="47764" y="4222"/>
                    <a:pt x="46301" y="4722"/>
                    <a:pt x="44579" y="5221"/>
                  </a:cubicBezTo>
                  <a:cubicBezTo>
                    <a:pt x="42840" y="5730"/>
                    <a:pt x="41055" y="6702"/>
                    <a:pt x="39164" y="7728"/>
                  </a:cubicBezTo>
                  <a:cubicBezTo>
                    <a:pt x="35854" y="9530"/>
                    <a:pt x="32108" y="11573"/>
                    <a:pt x="27451" y="11752"/>
                  </a:cubicBezTo>
                  <a:cubicBezTo>
                    <a:pt x="27310" y="11757"/>
                    <a:pt x="27171" y="11760"/>
                    <a:pt x="27034" y="11760"/>
                  </a:cubicBezTo>
                  <a:cubicBezTo>
                    <a:pt x="25157" y="11760"/>
                    <a:pt x="23552" y="11242"/>
                    <a:pt x="21607" y="10012"/>
                  </a:cubicBezTo>
                  <a:cubicBezTo>
                    <a:pt x="19422" y="8629"/>
                    <a:pt x="18940" y="6818"/>
                    <a:pt x="18476" y="5070"/>
                  </a:cubicBezTo>
                  <a:cubicBezTo>
                    <a:pt x="17985" y="3223"/>
                    <a:pt x="17522" y="1483"/>
                    <a:pt x="15024" y="636"/>
                  </a:cubicBezTo>
                  <a:cubicBezTo>
                    <a:pt x="14765" y="538"/>
                    <a:pt x="14471" y="458"/>
                    <a:pt x="14149" y="386"/>
                  </a:cubicBezTo>
                  <a:cubicBezTo>
                    <a:pt x="12932" y="110"/>
                    <a:pt x="11747" y="1"/>
                    <a:pt x="1061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9" name="Google Shape;7909;p73"/>
            <p:cNvSpPr/>
            <p:nvPr/>
          </p:nvSpPr>
          <p:spPr>
            <a:xfrm>
              <a:off x="5223550" y="1553750"/>
              <a:ext cx="1755900" cy="292450"/>
            </a:xfrm>
            <a:custGeom>
              <a:rect b="b" l="l" r="r" t="t"/>
              <a:pathLst>
                <a:path extrusionOk="0" h="11698" w="70236">
                  <a:moveTo>
                    <a:pt x="10566" y="1"/>
                  </a:moveTo>
                  <a:cubicBezTo>
                    <a:pt x="8074" y="1"/>
                    <a:pt x="5833" y="515"/>
                    <a:pt x="4041" y="930"/>
                  </a:cubicBezTo>
                  <a:cubicBezTo>
                    <a:pt x="2884" y="1196"/>
                    <a:pt x="1909" y="1421"/>
                    <a:pt x="1198" y="1421"/>
                  </a:cubicBezTo>
                  <a:cubicBezTo>
                    <a:pt x="672" y="1421"/>
                    <a:pt x="291" y="1297"/>
                    <a:pt x="89" y="974"/>
                  </a:cubicBezTo>
                  <a:lnTo>
                    <a:pt x="0" y="1037"/>
                  </a:lnTo>
                  <a:cubicBezTo>
                    <a:pt x="226" y="1391"/>
                    <a:pt x="636" y="1526"/>
                    <a:pt x="1198" y="1526"/>
                  </a:cubicBezTo>
                  <a:cubicBezTo>
                    <a:pt x="1925" y="1526"/>
                    <a:pt x="2906" y="1299"/>
                    <a:pt x="4068" y="1028"/>
                  </a:cubicBezTo>
                  <a:cubicBezTo>
                    <a:pt x="5846" y="620"/>
                    <a:pt x="8078" y="108"/>
                    <a:pt x="10558" y="108"/>
                  </a:cubicBezTo>
                  <a:cubicBezTo>
                    <a:pt x="11711" y="108"/>
                    <a:pt x="12918" y="218"/>
                    <a:pt x="14158" y="501"/>
                  </a:cubicBezTo>
                  <a:cubicBezTo>
                    <a:pt x="14479" y="573"/>
                    <a:pt x="14764" y="653"/>
                    <a:pt x="15023" y="751"/>
                  </a:cubicBezTo>
                  <a:cubicBezTo>
                    <a:pt x="17441" y="1590"/>
                    <a:pt x="17797" y="3294"/>
                    <a:pt x="18190" y="5096"/>
                  </a:cubicBezTo>
                  <a:cubicBezTo>
                    <a:pt x="18574" y="6916"/>
                    <a:pt x="18975" y="8798"/>
                    <a:pt x="21357" y="10190"/>
                  </a:cubicBezTo>
                  <a:cubicBezTo>
                    <a:pt x="23123" y="11233"/>
                    <a:pt x="24685" y="11697"/>
                    <a:pt x="26433" y="11697"/>
                  </a:cubicBezTo>
                  <a:cubicBezTo>
                    <a:pt x="26727" y="11697"/>
                    <a:pt x="27022" y="11688"/>
                    <a:pt x="27325" y="11662"/>
                  </a:cubicBezTo>
                  <a:cubicBezTo>
                    <a:pt x="31643" y="11296"/>
                    <a:pt x="35229" y="9306"/>
                    <a:pt x="38396" y="7549"/>
                  </a:cubicBezTo>
                  <a:cubicBezTo>
                    <a:pt x="40502" y="6380"/>
                    <a:pt x="42491" y="5274"/>
                    <a:pt x="44418" y="4801"/>
                  </a:cubicBezTo>
                  <a:cubicBezTo>
                    <a:pt x="46095" y="4400"/>
                    <a:pt x="47522" y="3998"/>
                    <a:pt x="48789" y="3659"/>
                  </a:cubicBezTo>
                  <a:cubicBezTo>
                    <a:pt x="52340" y="2678"/>
                    <a:pt x="54909" y="1973"/>
                    <a:pt x="59628" y="1750"/>
                  </a:cubicBezTo>
                  <a:cubicBezTo>
                    <a:pt x="59919" y="1737"/>
                    <a:pt x="60202" y="1730"/>
                    <a:pt x="60476" y="1730"/>
                  </a:cubicBezTo>
                  <a:cubicBezTo>
                    <a:pt x="67833" y="1730"/>
                    <a:pt x="69226" y="6557"/>
                    <a:pt x="69905" y="8914"/>
                  </a:cubicBezTo>
                  <a:cubicBezTo>
                    <a:pt x="69995" y="9208"/>
                    <a:pt x="70066" y="9458"/>
                    <a:pt x="70137" y="9663"/>
                  </a:cubicBezTo>
                  <a:lnTo>
                    <a:pt x="70235" y="9628"/>
                  </a:lnTo>
                  <a:cubicBezTo>
                    <a:pt x="70164" y="9431"/>
                    <a:pt x="70093" y="9181"/>
                    <a:pt x="70012" y="8887"/>
                  </a:cubicBezTo>
                  <a:cubicBezTo>
                    <a:pt x="69324" y="6504"/>
                    <a:pt x="67922" y="1623"/>
                    <a:pt x="60477" y="1623"/>
                  </a:cubicBezTo>
                  <a:cubicBezTo>
                    <a:pt x="60202" y="1623"/>
                    <a:pt x="59919" y="1630"/>
                    <a:pt x="59628" y="1643"/>
                  </a:cubicBezTo>
                  <a:cubicBezTo>
                    <a:pt x="54891" y="1866"/>
                    <a:pt x="52322" y="2571"/>
                    <a:pt x="48762" y="3552"/>
                  </a:cubicBezTo>
                  <a:cubicBezTo>
                    <a:pt x="47496" y="3900"/>
                    <a:pt x="46068" y="4293"/>
                    <a:pt x="44391" y="4703"/>
                  </a:cubicBezTo>
                  <a:cubicBezTo>
                    <a:pt x="42446" y="5176"/>
                    <a:pt x="40457" y="6282"/>
                    <a:pt x="38343" y="7460"/>
                  </a:cubicBezTo>
                  <a:cubicBezTo>
                    <a:pt x="35185" y="9208"/>
                    <a:pt x="31616" y="11198"/>
                    <a:pt x="27316" y="11554"/>
                  </a:cubicBezTo>
                  <a:cubicBezTo>
                    <a:pt x="27016" y="11580"/>
                    <a:pt x="26723" y="11593"/>
                    <a:pt x="26435" y="11593"/>
                  </a:cubicBezTo>
                  <a:cubicBezTo>
                    <a:pt x="24702" y="11593"/>
                    <a:pt x="23155" y="11125"/>
                    <a:pt x="21411" y="10100"/>
                  </a:cubicBezTo>
                  <a:cubicBezTo>
                    <a:pt x="19073" y="8735"/>
                    <a:pt x="18672" y="6871"/>
                    <a:pt x="18288" y="5069"/>
                  </a:cubicBezTo>
                  <a:cubicBezTo>
                    <a:pt x="17896" y="3240"/>
                    <a:pt x="17530" y="1509"/>
                    <a:pt x="15059" y="653"/>
                  </a:cubicBezTo>
                  <a:cubicBezTo>
                    <a:pt x="14791" y="555"/>
                    <a:pt x="14506" y="475"/>
                    <a:pt x="14176" y="394"/>
                  </a:cubicBezTo>
                  <a:cubicBezTo>
                    <a:pt x="12932" y="112"/>
                    <a:pt x="11722" y="1"/>
                    <a:pt x="1056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0" name="Google Shape;7910;p73"/>
            <p:cNvSpPr/>
            <p:nvPr/>
          </p:nvSpPr>
          <p:spPr>
            <a:xfrm>
              <a:off x="5219975" y="1561575"/>
              <a:ext cx="1759250" cy="289075"/>
            </a:xfrm>
            <a:custGeom>
              <a:rect b="b" l="l" r="r" t="t"/>
              <a:pathLst>
                <a:path extrusionOk="0" h="11563" w="70370">
                  <a:moveTo>
                    <a:pt x="10493" y="0"/>
                  </a:moveTo>
                  <a:cubicBezTo>
                    <a:pt x="8117" y="0"/>
                    <a:pt x="5976" y="459"/>
                    <a:pt x="4256" y="822"/>
                  </a:cubicBezTo>
                  <a:cubicBezTo>
                    <a:pt x="3094" y="1072"/>
                    <a:pt x="2110" y="1284"/>
                    <a:pt x="1372" y="1284"/>
                  </a:cubicBezTo>
                  <a:cubicBezTo>
                    <a:pt x="767" y="1284"/>
                    <a:pt x="327" y="1141"/>
                    <a:pt x="89" y="759"/>
                  </a:cubicBezTo>
                  <a:lnTo>
                    <a:pt x="0" y="822"/>
                  </a:lnTo>
                  <a:cubicBezTo>
                    <a:pt x="259" y="1237"/>
                    <a:pt x="730" y="1390"/>
                    <a:pt x="1373" y="1390"/>
                  </a:cubicBezTo>
                  <a:cubicBezTo>
                    <a:pt x="2127" y="1390"/>
                    <a:pt x="3117" y="1179"/>
                    <a:pt x="4282" y="929"/>
                  </a:cubicBezTo>
                  <a:cubicBezTo>
                    <a:pt x="5992" y="560"/>
                    <a:pt x="8127" y="103"/>
                    <a:pt x="10493" y="103"/>
                  </a:cubicBezTo>
                  <a:cubicBezTo>
                    <a:pt x="11671" y="103"/>
                    <a:pt x="12907" y="216"/>
                    <a:pt x="14176" y="510"/>
                  </a:cubicBezTo>
                  <a:cubicBezTo>
                    <a:pt x="14506" y="590"/>
                    <a:pt x="14791" y="670"/>
                    <a:pt x="15050" y="768"/>
                  </a:cubicBezTo>
                  <a:cubicBezTo>
                    <a:pt x="17441" y="1616"/>
                    <a:pt x="17717" y="3311"/>
                    <a:pt x="18003" y="5104"/>
                  </a:cubicBezTo>
                  <a:cubicBezTo>
                    <a:pt x="18306" y="6977"/>
                    <a:pt x="18618" y="8904"/>
                    <a:pt x="21152" y="10287"/>
                  </a:cubicBezTo>
                  <a:cubicBezTo>
                    <a:pt x="22740" y="11152"/>
                    <a:pt x="24185" y="11563"/>
                    <a:pt x="25791" y="11563"/>
                  </a:cubicBezTo>
                  <a:cubicBezTo>
                    <a:pt x="26246" y="11563"/>
                    <a:pt x="26710" y="11527"/>
                    <a:pt x="27192" y="11465"/>
                  </a:cubicBezTo>
                  <a:cubicBezTo>
                    <a:pt x="31179" y="10947"/>
                    <a:pt x="34587" y="8993"/>
                    <a:pt x="37602" y="7281"/>
                  </a:cubicBezTo>
                  <a:cubicBezTo>
                    <a:pt x="39913" y="5951"/>
                    <a:pt x="42099" y="4702"/>
                    <a:pt x="44213" y="4292"/>
                  </a:cubicBezTo>
                  <a:cubicBezTo>
                    <a:pt x="45730" y="3989"/>
                    <a:pt x="47041" y="3712"/>
                    <a:pt x="48201" y="3462"/>
                  </a:cubicBezTo>
                  <a:cubicBezTo>
                    <a:pt x="52055" y="2651"/>
                    <a:pt x="54597" y="2106"/>
                    <a:pt x="59584" y="1857"/>
                  </a:cubicBezTo>
                  <a:cubicBezTo>
                    <a:pt x="59896" y="1841"/>
                    <a:pt x="60198" y="1833"/>
                    <a:pt x="60490" y="1833"/>
                  </a:cubicBezTo>
                  <a:cubicBezTo>
                    <a:pt x="67815" y="1833"/>
                    <a:pt x="69320" y="6625"/>
                    <a:pt x="70057" y="8984"/>
                  </a:cubicBezTo>
                  <a:cubicBezTo>
                    <a:pt x="70138" y="9234"/>
                    <a:pt x="70200" y="9448"/>
                    <a:pt x="70271" y="9627"/>
                  </a:cubicBezTo>
                  <a:lnTo>
                    <a:pt x="70369" y="9582"/>
                  </a:lnTo>
                  <a:cubicBezTo>
                    <a:pt x="70307" y="9413"/>
                    <a:pt x="70236" y="9199"/>
                    <a:pt x="70155" y="8949"/>
                  </a:cubicBezTo>
                  <a:cubicBezTo>
                    <a:pt x="69799" y="7798"/>
                    <a:pt x="69192" y="5862"/>
                    <a:pt x="67657" y="4310"/>
                  </a:cubicBezTo>
                  <a:cubicBezTo>
                    <a:pt x="65977" y="2597"/>
                    <a:pt x="63558" y="1727"/>
                    <a:pt x="60462" y="1727"/>
                  </a:cubicBezTo>
                  <a:cubicBezTo>
                    <a:pt x="60172" y="1727"/>
                    <a:pt x="59877" y="1734"/>
                    <a:pt x="59575" y="1750"/>
                  </a:cubicBezTo>
                  <a:cubicBezTo>
                    <a:pt x="54588" y="1999"/>
                    <a:pt x="52037" y="2544"/>
                    <a:pt x="48174" y="3364"/>
                  </a:cubicBezTo>
                  <a:cubicBezTo>
                    <a:pt x="47023" y="3614"/>
                    <a:pt x="45712" y="3891"/>
                    <a:pt x="44195" y="4185"/>
                  </a:cubicBezTo>
                  <a:cubicBezTo>
                    <a:pt x="42063" y="4604"/>
                    <a:pt x="39868" y="5862"/>
                    <a:pt x="37549" y="7182"/>
                  </a:cubicBezTo>
                  <a:cubicBezTo>
                    <a:pt x="34551" y="8904"/>
                    <a:pt x="31144" y="10840"/>
                    <a:pt x="27174" y="11366"/>
                  </a:cubicBezTo>
                  <a:cubicBezTo>
                    <a:pt x="26704" y="11426"/>
                    <a:pt x="26252" y="11457"/>
                    <a:pt x="25811" y="11457"/>
                  </a:cubicBezTo>
                  <a:cubicBezTo>
                    <a:pt x="24218" y="11457"/>
                    <a:pt x="22776" y="11057"/>
                    <a:pt x="21197" y="10198"/>
                  </a:cubicBezTo>
                  <a:cubicBezTo>
                    <a:pt x="18717" y="8842"/>
                    <a:pt x="18404" y="6933"/>
                    <a:pt x="18110" y="5086"/>
                  </a:cubicBezTo>
                  <a:cubicBezTo>
                    <a:pt x="17816" y="3266"/>
                    <a:pt x="17530" y="1535"/>
                    <a:pt x="15086" y="670"/>
                  </a:cubicBezTo>
                  <a:cubicBezTo>
                    <a:pt x="14818" y="572"/>
                    <a:pt x="14533" y="492"/>
                    <a:pt x="14203" y="411"/>
                  </a:cubicBezTo>
                  <a:cubicBezTo>
                    <a:pt x="12923" y="114"/>
                    <a:pt x="11679" y="0"/>
                    <a:pt x="104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1" name="Google Shape;7911;p73"/>
            <p:cNvSpPr/>
            <p:nvPr/>
          </p:nvSpPr>
          <p:spPr>
            <a:xfrm>
              <a:off x="5216175" y="1569250"/>
              <a:ext cx="1762825" cy="286300"/>
            </a:xfrm>
            <a:custGeom>
              <a:rect b="b" l="l" r="r" t="t"/>
              <a:pathLst>
                <a:path extrusionOk="0" h="11452" w="70513">
                  <a:moveTo>
                    <a:pt x="10424" y="0"/>
                  </a:moveTo>
                  <a:cubicBezTo>
                    <a:pt x="8161" y="0"/>
                    <a:pt x="6119" y="407"/>
                    <a:pt x="4470" y="738"/>
                  </a:cubicBezTo>
                  <a:cubicBezTo>
                    <a:pt x="3319" y="966"/>
                    <a:pt x="2334" y="1160"/>
                    <a:pt x="1572" y="1160"/>
                  </a:cubicBezTo>
                  <a:cubicBezTo>
                    <a:pt x="876" y="1160"/>
                    <a:pt x="367" y="998"/>
                    <a:pt x="90" y="550"/>
                  </a:cubicBezTo>
                  <a:lnTo>
                    <a:pt x="1" y="613"/>
                  </a:lnTo>
                  <a:cubicBezTo>
                    <a:pt x="302" y="1091"/>
                    <a:pt x="837" y="1264"/>
                    <a:pt x="1562" y="1264"/>
                  </a:cubicBezTo>
                  <a:cubicBezTo>
                    <a:pt x="2338" y="1264"/>
                    <a:pt x="3331" y="1066"/>
                    <a:pt x="4488" y="836"/>
                  </a:cubicBezTo>
                  <a:cubicBezTo>
                    <a:pt x="6130" y="511"/>
                    <a:pt x="8164" y="107"/>
                    <a:pt x="10416" y="107"/>
                  </a:cubicBezTo>
                  <a:cubicBezTo>
                    <a:pt x="11627" y="107"/>
                    <a:pt x="12902" y="224"/>
                    <a:pt x="14212" y="533"/>
                  </a:cubicBezTo>
                  <a:cubicBezTo>
                    <a:pt x="14533" y="613"/>
                    <a:pt x="14818" y="693"/>
                    <a:pt x="15086" y="791"/>
                  </a:cubicBezTo>
                  <a:cubicBezTo>
                    <a:pt x="17450" y="1648"/>
                    <a:pt x="17638" y="3343"/>
                    <a:pt x="17843" y="5136"/>
                  </a:cubicBezTo>
                  <a:cubicBezTo>
                    <a:pt x="18057" y="7045"/>
                    <a:pt x="18280" y="9025"/>
                    <a:pt x="20956" y="10390"/>
                  </a:cubicBezTo>
                  <a:cubicBezTo>
                    <a:pt x="22375" y="11113"/>
                    <a:pt x="23704" y="11452"/>
                    <a:pt x="25158" y="11452"/>
                  </a:cubicBezTo>
                  <a:cubicBezTo>
                    <a:pt x="25765" y="11452"/>
                    <a:pt x="26398" y="11398"/>
                    <a:pt x="27067" y="11273"/>
                  </a:cubicBezTo>
                  <a:cubicBezTo>
                    <a:pt x="30751" y="10622"/>
                    <a:pt x="33990" y="8704"/>
                    <a:pt x="36853" y="7009"/>
                  </a:cubicBezTo>
                  <a:cubicBezTo>
                    <a:pt x="39360" y="5528"/>
                    <a:pt x="41724" y="4128"/>
                    <a:pt x="44017" y="3780"/>
                  </a:cubicBezTo>
                  <a:cubicBezTo>
                    <a:pt x="44882" y="3646"/>
                    <a:pt x="45676" y="3530"/>
                    <a:pt x="46408" y="3414"/>
                  </a:cubicBezTo>
                  <a:cubicBezTo>
                    <a:pt x="51341" y="2656"/>
                    <a:pt x="53812" y="2281"/>
                    <a:pt x="59540" y="1969"/>
                  </a:cubicBezTo>
                  <a:cubicBezTo>
                    <a:pt x="59860" y="1952"/>
                    <a:pt x="60171" y="1943"/>
                    <a:pt x="60473" y="1943"/>
                  </a:cubicBezTo>
                  <a:cubicBezTo>
                    <a:pt x="67807" y="1943"/>
                    <a:pt x="69490" y="6893"/>
                    <a:pt x="70227" y="9061"/>
                  </a:cubicBezTo>
                  <a:cubicBezTo>
                    <a:pt x="70298" y="9266"/>
                    <a:pt x="70352" y="9445"/>
                    <a:pt x="70414" y="9587"/>
                  </a:cubicBezTo>
                  <a:lnTo>
                    <a:pt x="70513" y="9552"/>
                  </a:lnTo>
                  <a:cubicBezTo>
                    <a:pt x="70450" y="9409"/>
                    <a:pt x="70397" y="9231"/>
                    <a:pt x="70325" y="9025"/>
                  </a:cubicBezTo>
                  <a:cubicBezTo>
                    <a:pt x="69580" y="6841"/>
                    <a:pt x="67881" y="1835"/>
                    <a:pt x="60488" y="1835"/>
                  </a:cubicBezTo>
                  <a:cubicBezTo>
                    <a:pt x="60182" y="1835"/>
                    <a:pt x="59866" y="1844"/>
                    <a:pt x="59540" y="1862"/>
                  </a:cubicBezTo>
                  <a:cubicBezTo>
                    <a:pt x="53803" y="2174"/>
                    <a:pt x="51323" y="2558"/>
                    <a:pt x="46399" y="3307"/>
                  </a:cubicBezTo>
                  <a:cubicBezTo>
                    <a:pt x="45659" y="3423"/>
                    <a:pt x="44865" y="3548"/>
                    <a:pt x="43999" y="3673"/>
                  </a:cubicBezTo>
                  <a:cubicBezTo>
                    <a:pt x="41689" y="4030"/>
                    <a:pt x="39316" y="5430"/>
                    <a:pt x="36800" y="6920"/>
                  </a:cubicBezTo>
                  <a:cubicBezTo>
                    <a:pt x="33945" y="8606"/>
                    <a:pt x="30716" y="10524"/>
                    <a:pt x="27049" y="11175"/>
                  </a:cubicBezTo>
                  <a:cubicBezTo>
                    <a:pt x="26390" y="11291"/>
                    <a:pt x="25769" y="11350"/>
                    <a:pt x="25168" y="11350"/>
                  </a:cubicBezTo>
                  <a:cubicBezTo>
                    <a:pt x="23728" y="11350"/>
                    <a:pt x="22411" y="11010"/>
                    <a:pt x="21001" y="10292"/>
                  </a:cubicBezTo>
                  <a:cubicBezTo>
                    <a:pt x="18378" y="8954"/>
                    <a:pt x="18155" y="7009"/>
                    <a:pt x="17950" y="5118"/>
                  </a:cubicBezTo>
                  <a:cubicBezTo>
                    <a:pt x="17745" y="3298"/>
                    <a:pt x="17548" y="1567"/>
                    <a:pt x="15122" y="693"/>
                  </a:cubicBezTo>
                  <a:cubicBezTo>
                    <a:pt x="14854" y="595"/>
                    <a:pt x="14560" y="506"/>
                    <a:pt x="14230" y="426"/>
                  </a:cubicBezTo>
                  <a:cubicBezTo>
                    <a:pt x="12915" y="117"/>
                    <a:pt x="11638" y="0"/>
                    <a:pt x="1042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2" name="Google Shape;7912;p73"/>
            <p:cNvSpPr/>
            <p:nvPr/>
          </p:nvSpPr>
          <p:spPr>
            <a:xfrm>
              <a:off x="5212375" y="1577075"/>
              <a:ext cx="1766400" cy="284275"/>
            </a:xfrm>
            <a:custGeom>
              <a:rect b="b" l="l" r="r" t="t"/>
              <a:pathLst>
                <a:path extrusionOk="0" h="11371" w="70656">
                  <a:moveTo>
                    <a:pt x="10329" y="0"/>
                  </a:moveTo>
                  <a:cubicBezTo>
                    <a:pt x="8184" y="0"/>
                    <a:pt x="6247" y="352"/>
                    <a:pt x="4676" y="639"/>
                  </a:cubicBezTo>
                  <a:cubicBezTo>
                    <a:pt x="3534" y="853"/>
                    <a:pt x="2548" y="1036"/>
                    <a:pt x="1767" y="1036"/>
                  </a:cubicBezTo>
                  <a:cubicBezTo>
                    <a:pt x="987" y="1036"/>
                    <a:pt x="411" y="853"/>
                    <a:pt x="90" y="336"/>
                  </a:cubicBezTo>
                  <a:lnTo>
                    <a:pt x="1" y="398"/>
                  </a:lnTo>
                  <a:cubicBezTo>
                    <a:pt x="348" y="949"/>
                    <a:pt x="949" y="1141"/>
                    <a:pt x="1761" y="1141"/>
                  </a:cubicBezTo>
                  <a:cubicBezTo>
                    <a:pt x="2554" y="1141"/>
                    <a:pt x="3548" y="958"/>
                    <a:pt x="4702" y="746"/>
                  </a:cubicBezTo>
                  <a:cubicBezTo>
                    <a:pt x="6267" y="458"/>
                    <a:pt x="8204" y="105"/>
                    <a:pt x="10346" y="105"/>
                  </a:cubicBezTo>
                  <a:cubicBezTo>
                    <a:pt x="11586" y="105"/>
                    <a:pt x="12894" y="223"/>
                    <a:pt x="14239" y="541"/>
                  </a:cubicBezTo>
                  <a:cubicBezTo>
                    <a:pt x="14569" y="621"/>
                    <a:pt x="14854" y="710"/>
                    <a:pt x="15113" y="808"/>
                  </a:cubicBezTo>
                  <a:cubicBezTo>
                    <a:pt x="17468" y="1674"/>
                    <a:pt x="17575" y="3369"/>
                    <a:pt x="17682" y="5162"/>
                  </a:cubicBezTo>
                  <a:cubicBezTo>
                    <a:pt x="17807" y="7124"/>
                    <a:pt x="17932" y="9141"/>
                    <a:pt x="20760" y="10479"/>
                  </a:cubicBezTo>
                  <a:cubicBezTo>
                    <a:pt x="22027" y="11076"/>
                    <a:pt x="23231" y="11371"/>
                    <a:pt x="24534" y="11371"/>
                  </a:cubicBezTo>
                  <a:cubicBezTo>
                    <a:pt x="25292" y="11371"/>
                    <a:pt x="26086" y="11273"/>
                    <a:pt x="26943" y="11076"/>
                  </a:cubicBezTo>
                  <a:cubicBezTo>
                    <a:pt x="30350" y="10309"/>
                    <a:pt x="33294" y="8498"/>
                    <a:pt x="36140" y="6750"/>
                  </a:cubicBezTo>
                  <a:cubicBezTo>
                    <a:pt x="38825" y="5090"/>
                    <a:pt x="41368" y="3529"/>
                    <a:pt x="43821" y="3262"/>
                  </a:cubicBezTo>
                  <a:cubicBezTo>
                    <a:pt x="49754" y="2628"/>
                    <a:pt x="52260" y="2486"/>
                    <a:pt x="57265" y="2200"/>
                  </a:cubicBezTo>
                  <a:cubicBezTo>
                    <a:pt x="57952" y="2164"/>
                    <a:pt x="58693" y="2120"/>
                    <a:pt x="59504" y="2075"/>
                  </a:cubicBezTo>
                  <a:cubicBezTo>
                    <a:pt x="59845" y="2056"/>
                    <a:pt x="60175" y="2046"/>
                    <a:pt x="60495" y="2046"/>
                  </a:cubicBezTo>
                  <a:cubicBezTo>
                    <a:pt x="67825" y="2046"/>
                    <a:pt x="69619" y="6978"/>
                    <a:pt x="70406" y="9141"/>
                  </a:cubicBezTo>
                  <a:cubicBezTo>
                    <a:pt x="70459" y="9292"/>
                    <a:pt x="70513" y="9435"/>
                    <a:pt x="70558" y="9551"/>
                  </a:cubicBezTo>
                  <a:lnTo>
                    <a:pt x="70656" y="9515"/>
                  </a:lnTo>
                  <a:cubicBezTo>
                    <a:pt x="70611" y="9399"/>
                    <a:pt x="70558" y="9257"/>
                    <a:pt x="70504" y="9105"/>
                  </a:cubicBezTo>
                  <a:cubicBezTo>
                    <a:pt x="69709" y="6926"/>
                    <a:pt x="67899" y="1939"/>
                    <a:pt x="60502" y="1939"/>
                  </a:cubicBezTo>
                  <a:cubicBezTo>
                    <a:pt x="60178" y="1939"/>
                    <a:pt x="59842" y="1948"/>
                    <a:pt x="59495" y="1968"/>
                  </a:cubicBezTo>
                  <a:cubicBezTo>
                    <a:pt x="58693" y="2022"/>
                    <a:pt x="57952" y="2057"/>
                    <a:pt x="57256" y="2102"/>
                  </a:cubicBezTo>
                  <a:cubicBezTo>
                    <a:pt x="52260" y="2378"/>
                    <a:pt x="49745" y="2521"/>
                    <a:pt x="43812" y="3164"/>
                  </a:cubicBezTo>
                  <a:cubicBezTo>
                    <a:pt x="41332" y="3422"/>
                    <a:pt x="38781" y="4992"/>
                    <a:pt x="36087" y="6661"/>
                  </a:cubicBezTo>
                  <a:cubicBezTo>
                    <a:pt x="33250" y="8409"/>
                    <a:pt x="30315" y="10211"/>
                    <a:pt x="26916" y="10978"/>
                  </a:cubicBezTo>
                  <a:cubicBezTo>
                    <a:pt x="26072" y="11168"/>
                    <a:pt x="25292" y="11264"/>
                    <a:pt x="24544" y="11264"/>
                  </a:cubicBezTo>
                  <a:cubicBezTo>
                    <a:pt x="23253" y="11264"/>
                    <a:pt x="22059" y="10977"/>
                    <a:pt x="20805" y="10390"/>
                  </a:cubicBezTo>
                  <a:cubicBezTo>
                    <a:pt x="18030" y="9078"/>
                    <a:pt x="17905" y="7089"/>
                    <a:pt x="17790" y="5162"/>
                  </a:cubicBezTo>
                  <a:cubicBezTo>
                    <a:pt x="17674" y="3333"/>
                    <a:pt x="17575" y="1602"/>
                    <a:pt x="15149" y="710"/>
                  </a:cubicBezTo>
                  <a:cubicBezTo>
                    <a:pt x="14890" y="612"/>
                    <a:pt x="14596" y="523"/>
                    <a:pt x="14266" y="443"/>
                  </a:cubicBezTo>
                  <a:cubicBezTo>
                    <a:pt x="12904" y="120"/>
                    <a:pt x="11581" y="0"/>
                    <a:pt x="1032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3" name="Google Shape;7913;p73"/>
            <p:cNvSpPr/>
            <p:nvPr/>
          </p:nvSpPr>
          <p:spPr>
            <a:xfrm>
              <a:off x="5208825" y="1584650"/>
              <a:ext cx="1769725" cy="282950"/>
            </a:xfrm>
            <a:custGeom>
              <a:rect b="b" l="l" r="r" t="t"/>
              <a:pathLst>
                <a:path extrusionOk="0" h="11318" w="70789">
                  <a:moveTo>
                    <a:pt x="10223" y="1"/>
                  </a:moveTo>
                  <a:cubicBezTo>
                    <a:pt x="8237" y="1"/>
                    <a:pt x="6437" y="302"/>
                    <a:pt x="4871" y="568"/>
                  </a:cubicBezTo>
                  <a:cubicBezTo>
                    <a:pt x="3745" y="758"/>
                    <a:pt x="2767" y="923"/>
                    <a:pt x="1977" y="923"/>
                  </a:cubicBezTo>
                  <a:cubicBezTo>
                    <a:pt x="1101" y="923"/>
                    <a:pt x="455" y="721"/>
                    <a:pt x="89" y="131"/>
                  </a:cubicBezTo>
                  <a:lnTo>
                    <a:pt x="0" y="193"/>
                  </a:lnTo>
                  <a:cubicBezTo>
                    <a:pt x="388" y="818"/>
                    <a:pt x="1062" y="1028"/>
                    <a:pt x="1970" y="1028"/>
                  </a:cubicBezTo>
                  <a:cubicBezTo>
                    <a:pt x="2773" y="1028"/>
                    <a:pt x="3758" y="863"/>
                    <a:pt x="4889" y="675"/>
                  </a:cubicBezTo>
                  <a:cubicBezTo>
                    <a:pt x="6455" y="408"/>
                    <a:pt x="8256" y="106"/>
                    <a:pt x="10240" y="106"/>
                  </a:cubicBezTo>
                  <a:cubicBezTo>
                    <a:pt x="11511" y="106"/>
                    <a:pt x="12858" y="230"/>
                    <a:pt x="14265" y="568"/>
                  </a:cubicBezTo>
                  <a:cubicBezTo>
                    <a:pt x="14595" y="648"/>
                    <a:pt x="14881" y="737"/>
                    <a:pt x="15139" y="835"/>
                  </a:cubicBezTo>
                  <a:cubicBezTo>
                    <a:pt x="17485" y="1710"/>
                    <a:pt x="17503" y="3414"/>
                    <a:pt x="17530" y="5216"/>
                  </a:cubicBezTo>
                  <a:cubicBezTo>
                    <a:pt x="17548" y="7214"/>
                    <a:pt x="17575" y="9284"/>
                    <a:pt x="20554" y="10586"/>
                  </a:cubicBezTo>
                  <a:cubicBezTo>
                    <a:pt x="21678" y="11077"/>
                    <a:pt x="22767" y="11318"/>
                    <a:pt x="23935" y="11318"/>
                  </a:cubicBezTo>
                  <a:cubicBezTo>
                    <a:pt x="24827" y="11318"/>
                    <a:pt x="25764" y="11175"/>
                    <a:pt x="26808" y="10889"/>
                  </a:cubicBezTo>
                  <a:cubicBezTo>
                    <a:pt x="29966" y="10024"/>
                    <a:pt x="32758" y="8231"/>
                    <a:pt x="35452" y="6500"/>
                  </a:cubicBezTo>
                  <a:cubicBezTo>
                    <a:pt x="38307" y="4663"/>
                    <a:pt x="41001" y="2923"/>
                    <a:pt x="43615" y="2753"/>
                  </a:cubicBezTo>
                  <a:cubicBezTo>
                    <a:pt x="47157" y="2530"/>
                    <a:pt x="49503" y="2495"/>
                    <a:pt x="51760" y="2459"/>
                  </a:cubicBezTo>
                  <a:cubicBezTo>
                    <a:pt x="53928" y="2423"/>
                    <a:pt x="56158" y="2397"/>
                    <a:pt x="59450" y="2191"/>
                  </a:cubicBezTo>
                  <a:cubicBezTo>
                    <a:pt x="59805" y="2170"/>
                    <a:pt x="60149" y="2159"/>
                    <a:pt x="60482" y="2159"/>
                  </a:cubicBezTo>
                  <a:cubicBezTo>
                    <a:pt x="67855" y="2159"/>
                    <a:pt x="69824" y="7268"/>
                    <a:pt x="70584" y="9248"/>
                  </a:cubicBezTo>
                  <a:cubicBezTo>
                    <a:pt x="70619" y="9346"/>
                    <a:pt x="70655" y="9444"/>
                    <a:pt x="70691" y="9525"/>
                  </a:cubicBezTo>
                  <a:lnTo>
                    <a:pt x="70789" y="9489"/>
                  </a:lnTo>
                  <a:cubicBezTo>
                    <a:pt x="70753" y="9409"/>
                    <a:pt x="70717" y="9310"/>
                    <a:pt x="70682" y="9212"/>
                  </a:cubicBezTo>
                  <a:cubicBezTo>
                    <a:pt x="69913" y="7214"/>
                    <a:pt x="67927" y="2053"/>
                    <a:pt x="60482" y="2053"/>
                  </a:cubicBezTo>
                  <a:cubicBezTo>
                    <a:pt x="60149" y="2053"/>
                    <a:pt x="59805" y="2063"/>
                    <a:pt x="59450" y="2084"/>
                  </a:cubicBezTo>
                  <a:cubicBezTo>
                    <a:pt x="56158" y="2290"/>
                    <a:pt x="53919" y="2325"/>
                    <a:pt x="51760" y="2352"/>
                  </a:cubicBezTo>
                  <a:cubicBezTo>
                    <a:pt x="49494" y="2388"/>
                    <a:pt x="47157" y="2423"/>
                    <a:pt x="43615" y="2655"/>
                  </a:cubicBezTo>
                  <a:cubicBezTo>
                    <a:pt x="40966" y="2825"/>
                    <a:pt x="38263" y="4564"/>
                    <a:pt x="35390" y="6411"/>
                  </a:cubicBezTo>
                  <a:cubicBezTo>
                    <a:pt x="32705" y="8142"/>
                    <a:pt x="29921" y="9926"/>
                    <a:pt x="26781" y="10791"/>
                  </a:cubicBezTo>
                  <a:cubicBezTo>
                    <a:pt x="25748" y="11075"/>
                    <a:pt x="24815" y="11218"/>
                    <a:pt x="23929" y="11218"/>
                  </a:cubicBezTo>
                  <a:cubicBezTo>
                    <a:pt x="22779" y="11218"/>
                    <a:pt x="21707" y="10977"/>
                    <a:pt x="20599" y="10488"/>
                  </a:cubicBezTo>
                  <a:cubicBezTo>
                    <a:pt x="17682" y="9212"/>
                    <a:pt x="17655" y="7178"/>
                    <a:pt x="17628" y="5216"/>
                  </a:cubicBezTo>
                  <a:cubicBezTo>
                    <a:pt x="17610" y="3378"/>
                    <a:pt x="17584" y="1638"/>
                    <a:pt x="15175" y="737"/>
                  </a:cubicBezTo>
                  <a:cubicBezTo>
                    <a:pt x="14907" y="630"/>
                    <a:pt x="14622" y="550"/>
                    <a:pt x="14292" y="470"/>
                  </a:cubicBezTo>
                  <a:cubicBezTo>
                    <a:pt x="12867" y="127"/>
                    <a:pt x="11506" y="1"/>
                    <a:pt x="1022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4" name="Google Shape;7914;p73"/>
            <p:cNvSpPr/>
            <p:nvPr/>
          </p:nvSpPr>
          <p:spPr>
            <a:xfrm>
              <a:off x="5205025" y="1590575"/>
              <a:ext cx="1773300" cy="284175"/>
            </a:xfrm>
            <a:custGeom>
              <a:rect b="b" l="l" r="r" t="t"/>
              <a:pathLst>
                <a:path extrusionOk="0" h="11367" w="70932">
                  <a:moveTo>
                    <a:pt x="90" y="1"/>
                  </a:moveTo>
                  <a:lnTo>
                    <a:pt x="1" y="54"/>
                  </a:lnTo>
                  <a:cubicBezTo>
                    <a:pt x="445" y="760"/>
                    <a:pt x="1193" y="991"/>
                    <a:pt x="2194" y="991"/>
                  </a:cubicBezTo>
                  <a:cubicBezTo>
                    <a:pt x="3002" y="991"/>
                    <a:pt x="3974" y="841"/>
                    <a:pt x="5086" y="670"/>
                  </a:cubicBezTo>
                  <a:cubicBezTo>
                    <a:pt x="6577" y="438"/>
                    <a:pt x="8282" y="175"/>
                    <a:pt x="10159" y="175"/>
                  </a:cubicBezTo>
                  <a:cubicBezTo>
                    <a:pt x="11460" y="175"/>
                    <a:pt x="12842" y="301"/>
                    <a:pt x="14292" y="652"/>
                  </a:cubicBezTo>
                  <a:cubicBezTo>
                    <a:pt x="14622" y="732"/>
                    <a:pt x="14908" y="821"/>
                    <a:pt x="15175" y="920"/>
                  </a:cubicBezTo>
                  <a:cubicBezTo>
                    <a:pt x="17504" y="1821"/>
                    <a:pt x="17450" y="3533"/>
                    <a:pt x="17379" y="5344"/>
                  </a:cubicBezTo>
                  <a:cubicBezTo>
                    <a:pt x="17307" y="7378"/>
                    <a:pt x="17236" y="9484"/>
                    <a:pt x="20358" y="10759"/>
                  </a:cubicBezTo>
                  <a:cubicBezTo>
                    <a:pt x="21358" y="11161"/>
                    <a:pt x="22339" y="11366"/>
                    <a:pt x="23374" y="11366"/>
                  </a:cubicBezTo>
                  <a:cubicBezTo>
                    <a:pt x="24391" y="11366"/>
                    <a:pt x="25470" y="11170"/>
                    <a:pt x="26683" y="10777"/>
                  </a:cubicBezTo>
                  <a:cubicBezTo>
                    <a:pt x="29618" y="9823"/>
                    <a:pt x="32250" y="8047"/>
                    <a:pt x="34802" y="6326"/>
                  </a:cubicBezTo>
                  <a:cubicBezTo>
                    <a:pt x="37817" y="4301"/>
                    <a:pt x="40654" y="2383"/>
                    <a:pt x="43428" y="2320"/>
                  </a:cubicBezTo>
                  <a:cubicBezTo>
                    <a:pt x="44272" y="2301"/>
                    <a:pt x="45043" y="2293"/>
                    <a:pt x="45758" y="2293"/>
                  </a:cubicBezTo>
                  <a:cubicBezTo>
                    <a:pt x="47699" y="2293"/>
                    <a:pt x="49236" y="2353"/>
                    <a:pt x="50735" y="2418"/>
                  </a:cubicBezTo>
                  <a:cubicBezTo>
                    <a:pt x="52079" y="2476"/>
                    <a:pt x="53385" y="2531"/>
                    <a:pt x="54893" y="2531"/>
                  </a:cubicBezTo>
                  <a:cubicBezTo>
                    <a:pt x="56197" y="2531"/>
                    <a:pt x="57652" y="2490"/>
                    <a:pt x="59415" y="2374"/>
                  </a:cubicBezTo>
                  <a:cubicBezTo>
                    <a:pt x="59796" y="2349"/>
                    <a:pt x="60164" y="2337"/>
                    <a:pt x="60520" y="2337"/>
                  </a:cubicBezTo>
                  <a:cubicBezTo>
                    <a:pt x="67929" y="2337"/>
                    <a:pt x="69980" y="7456"/>
                    <a:pt x="70780" y="9439"/>
                  </a:cubicBezTo>
                  <a:lnTo>
                    <a:pt x="70834" y="9564"/>
                  </a:lnTo>
                  <a:lnTo>
                    <a:pt x="70932" y="9528"/>
                  </a:lnTo>
                  <a:lnTo>
                    <a:pt x="70878" y="9403"/>
                  </a:lnTo>
                  <a:cubicBezTo>
                    <a:pt x="70468" y="8386"/>
                    <a:pt x="69710" y="6486"/>
                    <a:pt x="67988" y="4889"/>
                  </a:cubicBezTo>
                  <a:cubicBezTo>
                    <a:pt x="66095" y="3125"/>
                    <a:pt x="63581" y="2239"/>
                    <a:pt x="60509" y="2239"/>
                  </a:cubicBezTo>
                  <a:cubicBezTo>
                    <a:pt x="60149" y="2239"/>
                    <a:pt x="59781" y="2251"/>
                    <a:pt x="59406" y="2276"/>
                  </a:cubicBezTo>
                  <a:cubicBezTo>
                    <a:pt x="57674" y="2386"/>
                    <a:pt x="56237" y="2425"/>
                    <a:pt x="54950" y="2425"/>
                  </a:cubicBezTo>
                  <a:cubicBezTo>
                    <a:pt x="53420" y="2425"/>
                    <a:pt x="52100" y="2369"/>
                    <a:pt x="50743" y="2311"/>
                  </a:cubicBezTo>
                  <a:cubicBezTo>
                    <a:pt x="49213" y="2252"/>
                    <a:pt x="47647" y="2187"/>
                    <a:pt x="45656" y="2187"/>
                  </a:cubicBezTo>
                  <a:cubicBezTo>
                    <a:pt x="44967" y="2187"/>
                    <a:pt x="44227" y="2195"/>
                    <a:pt x="43419" y="2213"/>
                  </a:cubicBezTo>
                  <a:cubicBezTo>
                    <a:pt x="40618" y="2276"/>
                    <a:pt x="37772" y="4203"/>
                    <a:pt x="34748" y="6237"/>
                  </a:cubicBezTo>
                  <a:cubicBezTo>
                    <a:pt x="32197" y="7949"/>
                    <a:pt x="29565" y="9725"/>
                    <a:pt x="26648" y="10670"/>
                  </a:cubicBezTo>
                  <a:cubicBezTo>
                    <a:pt x="25442" y="11062"/>
                    <a:pt x="24372" y="11258"/>
                    <a:pt x="23360" y="11258"/>
                  </a:cubicBezTo>
                  <a:cubicBezTo>
                    <a:pt x="22342" y="11258"/>
                    <a:pt x="21383" y="11059"/>
                    <a:pt x="20403" y="10661"/>
                  </a:cubicBezTo>
                  <a:cubicBezTo>
                    <a:pt x="17343" y="9421"/>
                    <a:pt x="17414" y="7352"/>
                    <a:pt x="17486" y="5344"/>
                  </a:cubicBezTo>
                  <a:cubicBezTo>
                    <a:pt x="17548" y="3498"/>
                    <a:pt x="17611" y="1749"/>
                    <a:pt x="15211" y="830"/>
                  </a:cubicBezTo>
                  <a:cubicBezTo>
                    <a:pt x="14943" y="723"/>
                    <a:pt x="14649" y="634"/>
                    <a:pt x="14319" y="554"/>
                  </a:cubicBezTo>
                  <a:cubicBezTo>
                    <a:pt x="12854" y="198"/>
                    <a:pt x="11458" y="70"/>
                    <a:pt x="10145" y="70"/>
                  </a:cubicBezTo>
                  <a:cubicBezTo>
                    <a:pt x="8266" y="70"/>
                    <a:pt x="6559" y="332"/>
                    <a:pt x="5068" y="563"/>
                  </a:cubicBezTo>
                  <a:cubicBezTo>
                    <a:pt x="3963" y="736"/>
                    <a:pt x="2995" y="886"/>
                    <a:pt x="2196" y="886"/>
                  </a:cubicBezTo>
                  <a:cubicBezTo>
                    <a:pt x="1226" y="886"/>
                    <a:pt x="505" y="666"/>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5" name="Google Shape;7915;p73"/>
            <p:cNvSpPr/>
            <p:nvPr/>
          </p:nvSpPr>
          <p:spPr>
            <a:xfrm>
              <a:off x="5201225" y="1593025"/>
              <a:ext cx="1776875" cy="289075"/>
            </a:xfrm>
            <a:custGeom>
              <a:rect b="b" l="l" r="r" t="t"/>
              <a:pathLst>
                <a:path extrusionOk="0" h="11563" w="71075">
                  <a:moveTo>
                    <a:pt x="90" y="1"/>
                  </a:moveTo>
                  <a:lnTo>
                    <a:pt x="1" y="54"/>
                  </a:lnTo>
                  <a:cubicBezTo>
                    <a:pt x="501" y="848"/>
                    <a:pt x="1328" y="1097"/>
                    <a:pt x="2430" y="1097"/>
                  </a:cubicBezTo>
                  <a:cubicBezTo>
                    <a:pt x="3237" y="1097"/>
                    <a:pt x="4191" y="963"/>
                    <a:pt x="5273" y="813"/>
                  </a:cubicBezTo>
                  <a:cubicBezTo>
                    <a:pt x="6683" y="610"/>
                    <a:pt x="8291" y="384"/>
                    <a:pt x="10055" y="384"/>
                  </a:cubicBezTo>
                  <a:cubicBezTo>
                    <a:pt x="11396" y="384"/>
                    <a:pt x="12826" y="514"/>
                    <a:pt x="14328" y="884"/>
                  </a:cubicBezTo>
                  <a:cubicBezTo>
                    <a:pt x="14658" y="964"/>
                    <a:pt x="14944" y="1054"/>
                    <a:pt x="15202" y="1152"/>
                  </a:cubicBezTo>
                  <a:cubicBezTo>
                    <a:pt x="17531" y="2062"/>
                    <a:pt x="17388" y="3792"/>
                    <a:pt x="17236" y="5621"/>
                  </a:cubicBezTo>
                  <a:cubicBezTo>
                    <a:pt x="17067" y="7691"/>
                    <a:pt x="16888" y="9841"/>
                    <a:pt x="20162" y="11063"/>
                  </a:cubicBezTo>
                  <a:cubicBezTo>
                    <a:pt x="21055" y="11393"/>
                    <a:pt x="21929" y="11563"/>
                    <a:pt x="22839" y="11563"/>
                  </a:cubicBezTo>
                  <a:cubicBezTo>
                    <a:pt x="23972" y="11563"/>
                    <a:pt x="25176" y="11304"/>
                    <a:pt x="26550" y="10795"/>
                  </a:cubicBezTo>
                  <a:cubicBezTo>
                    <a:pt x="29280" y="9769"/>
                    <a:pt x="31778" y="8003"/>
                    <a:pt x="34195" y="6299"/>
                  </a:cubicBezTo>
                  <a:cubicBezTo>
                    <a:pt x="37311" y="4092"/>
                    <a:pt x="40253" y="2016"/>
                    <a:pt x="43141" y="2016"/>
                  </a:cubicBezTo>
                  <a:cubicBezTo>
                    <a:pt x="43171" y="2016"/>
                    <a:pt x="43202" y="2017"/>
                    <a:pt x="43232" y="2017"/>
                  </a:cubicBezTo>
                  <a:cubicBezTo>
                    <a:pt x="46248" y="2071"/>
                    <a:pt x="48398" y="2276"/>
                    <a:pt x="50298" y="2472"/>
                  </a:cubicBezTo>
                  <a:cubicBezTo>
                    <a:pt x="52150" y="2654"/>
                    <a:pt x="53824" y="2820"/>
                    <a:pt x="55970" y="2820"/>
                  </a:cubicBezTo>
                  <a:cubicBezTo>
                    <a:pt x="56978" y="2820"/>
                    <a:pt x="58088" y="2783"/>
                    <a:pt x="59370" y="2695"/>
                  </a:cubicBezTo>
                  <a:cubicBezTo>
                    <a:pt x="59755" y="2669"/>
                    <a:pt x="60131" y="2657"/>
                    <a:pt x="60499" y="2657"/>
                  </a:cubicBezTo>
                  <a:cubicBezTo>
                    <a:pt x="65508" y="2657"/>
                    <a:pt x="69032" y="5031"/>
                    <a:pt x="70977" y="9743"/>
                  </a:cubicBezTo>
                  <a:lnTo>
                    <a:pt x="71075" y="9707"/>
                  </a:lnTo>
                  <a:cubicBezTo>
                    <a:pt x="70718" y="8859"/>
                    <a:pt x="69906" y="6879"/>
                    <a:pt x="68095" y="5238"/>
                  </a:cubicBezTo>
                  <a:cubicBezTo>
                    <a:pt x="66149" y="3458"/>
                    <a:pt x="63602" y="2556"/>
                    <a:pt x="60529" y="2556"/>
                  </a:cubicBezTo>
                  <a:cubicBezTo>
                    <a:pt x="60150" y="2556"/>
                    <a:pt x="59764" y="2570"/>
                    <a:pt x="59370" y="2597"/>
                  </a:cubicBezTo>
                  <a:cubicBezTo>
                    <a:pt x="58115" y="2681"/>
                    <a:pt x="57022" y="2716"/>
                    <a:pt x="56030" y="2716"/>
                  </a:cubicBezTo>
                  <a:cubicBezTo>
                    <a:pt x="53858" y="2716"/>
                    <a:pt x="52169" y="2549"/>
                    <a:pt x="50307" y="2365"/>
                  </a:cubicBezTo>
                  <a:cubicBezTo>
                    <a:pt x="48406" y="2178"/>
                    <a:pt x="46257" y="1964"/>
                    <a:pt x="43232" y="1910"/>
                  </a:cubicBezTo>
                  <a:lnTo>
                    <a:pt x="43134" y="1910"/>
                  </a:lnTo>
                  <a:cubicBezTo>
                    <a:pt x="40217" y="1910"/>
                    <a:pt x="37255" y="3997"/>
                    <a:pt x="34133" y="6210"/>
                  </a:cubicBezTo>
                  <a:cubicBezTo>
                    <a:pt x="31724" y="7914"/>
                    <a:pt x="29235" y="9680"/>
                    <a:pt x="26514" y="10697"/>
                  </a:cubicBezTo>
                  <a:cubicBezTo>
                    <a:pt x="25153" y="11205"/>
                    <a:pt x="23967" y="11457"/>
                    <a:pt x="22846" y="11457"/>
                  </a:cubicBezTo>
                  <a:cubicBezTo>
                    <a:pt x="21939" y="11457"/>
                    <a:pt x="21076" y="11292"/>
                    <a:pt x="20198" y="10965"/>
                  </a:cubicBezTo>
                  <a:cubicBezTo>
                    <a:pt x="17004" y="9769"/>
                    <a:pt x="17174" y="7664"/>
                    <a:pt x="17343" y="5630"/>
                  </a:cubicBezTo>
                  <a:cubicBezTo>
                    <a:pt x="17495" y="3757"/>
                    <a:pt x="17647" y="1990"/>
                    <a:pt x="15238" y="1062"/>
                  </a:cubicBezTo>
                  <a:cubicBezTo>
                    <a:pt x="14979" y="955"/>
                    <a:pt x="14685" y="866"/>
                    <a:pt x="14355" y="786"/>
                  </a:cubicBezTo>
                  <a:cubicBezTo>
                    <a:pt x="12841" y="412"/>
                    <a:pt x="11404" y="281"/>
                    <a:pt x="10058" y="281"/>
                  </a:cubicBezTo>
                  <a:cubicBezTo>
                    <a:pt x="8287" y="281"/>
                    <a:pt x="6675" y="508"/>
                    <a:pt x="5255" y="706"/>
                  </a:cubicBezTo>
                  <a:cubicBezTo>
                    <a:pt x="4181" y="858"/>
                    <a:pt x="3233" y="991"/>
                    <a:pt x="2435" y="991"/>
                  </a:cubicBezTo>
                  <a:cubicBezTo>
                    <a:pt x="1365" y="991"/>
                    <a:pt x="565" y="752"/>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6" name="Google Shape;7916;p73"/>
            <p:cNvSpPr/>
            <p:nvPr/>
          </p:nvSpPr>
          <p:spPr>
            <a:xfrm>
              <a:off x="5197675" y="1595500"/>
              <a:ext cx="1780200" cy="294625"/>
            </a:xfrm>
            <a:custGeom>
              <a:rect b="b" l="l" r="r" t="t"/>
              <a:pathLst>
                <a:path extrusionOk="0" h="11785" w="71208">
                  <a:moveTo>
                    <a:pt x="89" y="0"/>
                  </a:moveTo>
                  <a:lnTo>
                    <a:pt x="0" y="54"/>
                  </a:lnTo>
                  <a:cubicBezTo>
                    <a:pt x="552" y="938"/>
                    <a:pt x="1458" y="1204"/>
                    <a:pt x="2664" y="1204"/>
                  </a:cubicBezTo>
                  <a:cubicBezTo>
                    <a:pt x="3466" y="1204"/>
                    <a:pt x="4400" y="1086"/>
                    <a:pt x="5451" y="955"/>
                  </a:cubicBezTo>
                  <a:cubicBezTo>
                    <a:pt x="6779" y="784"/>
                    <a:pt x="8288" y="593"/>
                    <a:pt x="9941" y="593"/>
                  </a:cubicBezTo>
                  <a:cubicBezTo>
                    <a:pt x="11319" y="593"/>
                    <a:pt x="12797" y="726"/>
                    <a:pt x="14354" y="1115"/>
                  </a:cubicBezTo>
                  <a:cubicBezTo>
                    <a:pt x="14684" y="1195"/>
                    <a:pt x="14970" y="1285"/>
                    <a:pt x="15228" y="1383"/>
                  </a:cubicBezTo>
                  <a:cubicBezTo>
                    <a:pt x="17557" y="2311"/>
                    <a:pt x="17334" y="4050"/>
                    <a:pt x="17093" y="5897"/>
                  </a:cubicBezTo>
                  <a:cubicBezTo>
                    <a:pt x="16816" y="8011"/>
                    <a:pt x="16540" y="10197"/>
                    <a:pt x="19957" y="11374"/>
                  </a:cubicBezTo>
                  <a:cubicBezTo>
                    <a:pt x="20751" y="11642"/>
                    <a:pt x="21527" y="11785"/>
                    <a:pt x="22338" y="11785"/>
                  </a:cubicBezTo>
                  <a:cubicBezTo>
                    <a:pt x="23578" y="11785"/>
                    <a:pt x="24890" y="11464"/>
                    <a:pt x="26415" y="10812"/>
                  </a:cubicBezTo>
                  <a:cubicBezTo>
                    <a:pt x="28958" y="9724"/>
                    <a:pt x="31313" y="7975"/>
                    <a:pt x="33597" y="6280"/>
                  </a:cubicBezTo>
                  <a:cubicBezTo>
                    <a:pt x="36764" y="3925"/>
                    <a:pt x="39752" y="1704"/>
                    <a:pt x="42705" y="1704"/>
                  </a:cubicBezTo>
                  <a:cubicBezTo>
                    <a:pt x="42812" y="1704"/>
                    <a:pt x="42919" y="1713"/>
                    <a:pt x="43026" y="1713"/>
                  </a:cubicBezTo>
                  <a:cubicBezTo>
                    <a:pt x="46024" y="1882"/>
                    <a:pt x="48156" y="2212"/>
                    <a:pt x="50029" y="2507"/>
                  </a:cubicBezTo>
                  <a:cubicBezTo>
                    <a:pt x="52109" y="2836"/>
                    <a:pt x="53978" y="3129"/>
                    <a:pt x="56537" y="3129"/>
                  </a:cubicBezTo>
                  <a:cubicBezTo>
                    <a:pt x="57381" y="3129"/>
                    <a:pt x="58299" y="3097"/>
                    <a:pt x="59325" y="3024"/>
                  </a:cubicBezTo>
                  <a:cubicBezTo>
                    <a:pt x="59718" y="2996"/>
                    <a:pt x="60103" y="2982"/>
                    <a:pt x="60482" y="2982"/>
                  </a:cubicBezTo>
                  <a:cubicBezTo>
                    <a:pt x="65455" y="2982"/>
                    <a:pt x="69203" y="5419"/>
                    <a:pt x="71110" y="9920"/>
                  </a:cubicBezTo>
                  <a:lnTo>
                    <a:pt x="71208" y="9876"/>
                  </a:lnTo>
                  <a:cubicBezTo>
                    <a:pt x="70450" y="8082"/>
                    <a:pt x="69397" y="6602"/>
                    <a:pt x="68086" y="5469"/>
                  </a:cubicBezTo>
                  <a:cubicBezTo>
                    <a:pt x="66089" y="3748"/>
                    <a:pt x="63548" y="2872"/>
                    <a:pt x="60524" y="2872"/>
                  </a:cubicBezTo>
                  <a:cubicBezTo>
                    <a:pt x="60129" y="2872"/>
                    <a:pt x="59727" y="2887"/>
                    <a:pt x="59316" y="2917"/>
                  </a:cubicBezTo>
                  <a:cubicBezTo>
                    <a:pt x="58290" y="2990"/>
                    <a:pt x="57372" y="3022"/>
                    <a:pt x="56530" y="3022"/>
                  </a:cubicBezTo>
                  <a:cubicBezTo>
                    <a:pt x="53979" y="3022"/>
                    <a:pt x="52119" y="2731"/>
                    <a:pt x="50047" y="2409"/>
                  </a:cubicBezTo>
                  <a:cubicBezTo>
                    <a:pt x="48165" y="2114"/>
                    <a:pt x="46033" y="1775"/>
                    <a:pt x="43035" y="1606"/>
                  </a:cubicBezTo>
                  <a:cubicBezTo>
                    <a:pt x="42928" y="1600"/>
                    <a:pt x="42820" y="1597"/>
                    <a:pt x="42713" y="1597"/>
                  </a:cubicBezTo>
                  <a:cubicBezTo>
                    <a:pt x="39723" y="1597"/>
                    <a:pt x="36712" y="3832"/>
                    <a:pt x="33534" y="6191"/>
                  </a:cubicBezTo>
                  <a:cubicBezTo>
                    <a:pt x="31260" y="7886"/>
                    <a:pt x="28904" y="9635"/>
                    <a:pt x="26380" y="10714"/>
                  </a:cubicBezTo>
                  <a:cubicBezTo>
                    <a:pt x="24865" y="11361"/>
                    <a:pt x="23568" y="11676"/>
                    <a:pt x="22344" y="11676"/>
                  </a:cubicBezTo>
                  <a:cubicBezTo>
                    <a:pt x="21543" y="11676"/>
                    <a:pt x="20772" y="11541"/>
                    <a:pt x="19992" y="11276"/>
                  </a:cubicBezTo>
                  <a:cubicBezTo>
                    <a:pt x="16656" y="10125"/>
                    <a:pt x="16932" y="7984"/>
                    <a:pt x="17200" y="5915"/>
                  </a:cubicBezTo>
                  <a:cubicBezTo>
                    <a:pt x="17441" y="4023"/>
                    <a:pt x="17673" y="2239"/>
                    <a:pt x="15264" y="1294"/>
                  </a:cubicBezTo>
                  <a:cubicBezTo>
                    <a:pt x="14996" y="1187"/>
                    <a:pt x="14711" y="1097"/>
                    <a:pt x="14372" y="1008"/>
                  </a:cubicBezTo>
                  <a:cubicBezTo>
                    <a:pt x="12811" y="619"/>
                    <a:pt x="11328" y="486"/>
                    <a:pt x="9946" y="486"/>
                  </a:cubicBezTo>
                  <a:cubicBezTo>
                    <a:pt x="8287" y="486"/>
                    <a:pt x="6771" y="677"/>
                    <a:pt x="5433" y="848"/>
                  </a:cubicBezTo>
                  <a:cubicBezTo>
                    <a:pt x="4385" y="981"/>
                    <a:pt x="3454" y="1100"/>
                    <a:pt x="2658" y="1100"/>
                  </a:cubicBezTo>
                  <a:cubicBezTo>
                    <a:pt x="1490" y="1100"/>
                    <a:pt x="615" y="844"/>
                    <a:pt x="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7" name="Google Shape;7917;p73"/>
            <p:cNvSpPr/>
            <p:nvPr/>
          </p:nvSpPr>
          <p:spPr>
            <a:xfrm>
              <a:off x="5193875" y="1597950"/>
              <a:ext cx="1783775" cy="300425"/>
            </a:xfrm>
            <a:custGeom>
              <a:rect b="b" l="l" r="r" t="t"/>
              <a:pathLst>
                <a:path extrusionOk="0" h="12017" w="71351">
                  <a:moveTo>
                    <a:pt x="90" y="0"/>
                  </a:moveTo>
                  <a:lnTo>
                    <a:pt x="1" y="54"/>
                  </a:lnTo>
                  <a:cubicBezTo>
                    <a:pt x="619" y="1040"/>
                    <a:pt x="1609" y="1323"/>
                    <a:pt x="2921" y="1323"/>
                  </a:cubicBezTo>
                  <a:cubicBezTo>
                    <a:pt x="3711" y="1323"/>
                    <a:pt x="4618" y="1220"/>
                    <a:pt x="5630" y="1106"/>
                  </a:cubicBezTo>
                  <a:cubicBezTo>
                    <a:pt x="6885" y="962"/>
                    <a:pt x="8302" y="800"/>
                    <a:pt x="9849" y="800"/>
                  </a:cubicBezTo>
                  <a:cubicBezTo>
                    <a:pt x="11259" y="800"/>
                    <a:pt x="12778" y="934"/>
                    <a:pt x="14381" y="1338"/>
                  </a:cubicBezTo>
                  <a:cubicBezTo>
                    <a:pt x="14711" y="1419"/>
                    <a:pt x="14997" y="1517"/>
                    <a:pt x="15255" y="1615"/>
                  </a:cubicBezTo>
                  <a:cubicBezTo>
                    <a:pt x="17584" y="2552"/>
                    <a:pt x="17281" y="4318"/>
                    <a:pt x="16959" y="6191"/>
                  </a:cubicBezTo>
                  <a:cubicBezTo>
                    <a:pt x="16585" y="8332"/>
                    <a:pt x="16201" y="10554"/>
                    <a:pt x="19770" y="11678"/>
                  </a:cubicBezTo>
                  <a:cubicBezTo>
                    <a:pt x="20465" y="11901"/>
                    <a:pt x="21161" y="12017"/>
                    <a:pt x="21884" y="12017"/>
                  </a:cubicBezTo>
                  <a:cubicBezTo>
                    <a:pt x="23213" y="12017"/>
                    <a:pt x="24623" y="11624"/>
                    <a:pt x="26291" y="10830"/>
                  </a:cubicBezTo>
                  <a:cubicBezTo>
                    <a:pt x="28655" y="9697"/>
                    <a:pt x="30885" y="7949"/>
                    <a:pt x="33044" y="6263"/>
                  </a:cubicBezTo>
                  <a:cubicBezTo>
                    <a:pt x="36251" y="3764"/>
                    <a:pt x="39291" y="1386"/>
                    <a:pt x="42314" y="1386"/>
                  </a:cubicBezTo>
                  <a:cubicBezTo>
                    <a:pt x="42486" y="1386"/>
                    <a:pt x="42658" y="1394"/>
                    <a:pt x="42830" y="1410"/>
                  </a:cubicBezTo>
                  <a:cubicBezTo>
                    <a:pt x="45846" y="1695"/>
                    <a:pt x="47969" y="2150"/>
                    <a:pt x="49842" y="2552"/>
                  </a:cubicBezTo>
                  <a:cubicBezTo>
                    <a:pt x="52061" y="3018"/>
                    <a:pt x="54034" y="3440"/>
                    <a:pt x="56859" y="3440"/>
                  </a:cubicBezTo>
                  <a:cubicBezTo>
                    <a:pt x="57601" y="3440"/>
                    <a:pt x="58402" y="3410"/>
                    <a:pt x="59281" y="3346"/>
                  </a:cubicBezTo>
                  <a:cubicBezTo>
                    <a:pt x="59713" y="3313"/>
                    <a:pt x="60130" y="3297"/>
                    <a:pt x="60533" y="3297"/>
                  </a:cubicBezTo>
                  <a:cubicBezTo>
                    <a:pt x="67533" y="3297"/>
                    <a:pt x="70342" y="7990"/>
                    <a:pt x="71253" y="10099"/>
                  </a:cubicBezTo>
                  <a:lnTo>
                    <a:pt x="71351" y="10054"/>
                  </a:lnTo>
                  <a:cubicBezTo>
                    <a:pt x="70431" y="7928"/>
                    <a:pt x="67596" y="3191"/>
                    <a:pt x="60526" y="3191"/>
                  </a:cubicBezTo>
                  <a:cubicBezTo>
                    <a:pt x="60122" y="3191"/>
                    <a:pt x="59704" y="3206"/>
                    <a:pt x="59272" y="3238"/>
                  </a:cubicBezTo>
                  <a:cubicBezTo>
                    <a:pt x="58388" y="3304"/>
                    <a:pt x="57584" y="3333"/>
                    <a:pt x="56839" y="3333"/>
                  </a:cubicBezTo>
                  <a:cubicBezTo>
                    <a:pt x="54034" y="3333"/>
                    <a:pt x="52068" y="2917"/>
                    <a:pt x="49869" y="2445"/>
                  </a:cubicBezTo>
                  <a:cubicBezTo>
                    <a:pt x="47987" y="2043"/>
                    <a:pt x="45864" y="1588"/>
                    <a:pt x="42839" y="1312"/>
                  </a:cubicBezTo>
                  <a:cubicBezTo>
                    <a:pt x="42661" y="1295"/>
                    <a:pt x="42483" y="1287"/>
                    <a:pt x="42304" y="1287"/>
                  </a:cubicBezTo>
                  <a:cubicBezTo>
                    <a:pt x="39254" y="1287"/>
                    <a:pt x="36201" y="3671"/>
                    <a:pt x="32982" y="6182"/>
                  </a:cubicBezTo>
                  <a:cubicBezTo>
                    <a:pt x="30832" y="7868"/>
                    <a:pt x="28601" y="9608"/>
                    <a:pt x="26246" y="10732"/>
                  </a:cubicBezTo>
                  <a:cubicBezTo>
                    <a:pt x="24594" y="11526"/>
                    <a:pt x="23202" y="11910"/>
                    <a:pt x="21886" y="11910"/>
                  </a:cubicBezTo>
                  <a:cubicBezTo>
                    <a:pt x="21177" y="11910"/>
                    <a:pt x="20490" y="11798"/>
                    <a:pt x="19796" y="11580"/>
                  </a:cubicBezTo>
                  <a:cubicBezTo>
                    <a:pt x="16317" y="10482"/>
                    <a:pt x="16692" y="8306"/>
                    <a:pt x="17058" y="6209"/>
                  </a:cubicBezTo>
                  <a:cubicBezTo>
                    <a:pt x="17379" y="4380"/>
                    <a:pt x="17709" y="2489"/>
                    <a:pt x="15300" y="1517"/>
                  </a:cubicBezTo>
                  <a:cubicBezTo>
                    <a:pt x="15032" y="1419"/>
                    <a:pt x="14747" y="1320"/>
                    <a:pt x="14408" y="1240"/>
                  </a:cubicBezTo>
                  <a:cubicBezTo>
                    <a:pt x="12789" y="830"/>
                    <a:pt x="11258" y="694"/>
                    <a:pt x="9836" y="694"/>
                  </a:cubicBezTo>
                  <a:cubicBezTo>
                    <a:pt x="8289" y="694"/>
                    <a:pt x="6872" y="855"/>
                    <a:pt x="5612" y="999"/>
                  </a:cubicBezTo>
                  <a:cubicBezTo>
                    <a:pt x="4608" y="1114"/>
                    <a:pt x="3709" y="1216"/>
                    <a:pt x="2928" y="1216"/>
                  </a:cubicBezTo>
                  <a:cubicBezTo>
                    <a:pt x="1647" y="1216"/>
                    <a:pt x="683" y="942"/>
                    <a:pt x="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8" name="Google Shape;7918;p73"/>
            <p:cNvSpPr/>
            <p:nvPr/>
          </p:nvSpPr>
          <p:spPr>
            <a:xfrm>
              <a:off x="5190075" y="1600400"/>
              <a:ext cx="1787375" cy="306450"/>
            </a:xfrm>
            <a:custGeom>
              <a:rect b="b" l="l" r="r" t="t"/>
              <a:pathLst>
                <a:path extrusionOk="0" h="12258" w="71495">
                  <a:moveTo>
                    <a:pt x="90" y="0"/>
                  </a:moveTo>
                  <a:lnTo>
                    <a:pt x="1" y="54"/>
                  </a:lnTo>
                  <a:cubicBezTo>
                    <a:pt x="685" y="1143"/>
                    <a:pt x="1763" y="1442"/>
                    <a:pt x="3191" y="1442"/>
                  </a:cubicBezTo>
                  <a:cubicBezTo>
                    <a:pt x="3961" y="1442"/>
                    <a:pt x="4833" y="1355"/>
                    <a:pt x="5800" y="1258"/>
                  </a:cubicBezTo>
                  <a:cubicBezTo>
                    <a:pt x="6972" y="1139"/>
                    <a:pt x="8287" y="1006"/>
                    <a:pt x="9718" y="1006"/>
                  </a:cubicBezTo>
                  <a:cubicBezTo>
                    <a:pt x="11173" y="1006"/>
                    <a:pt x="12749" y="1143"/>
                    <a:pt x="14417" y="1570"/>
                  </a:cubicBezTo>
                  <a:cubicBezTo>
                    <a:pt x="14738" y="1651"/>
                    <a:pt x="15033" y="1749"/>
                    <a:pt x="15292" y="1847"/>
                  </a:cubicBezTo>
                  <a:cubicBezTo>
                    <a:pt x="17620" y="2801"/>
                    <a:pt x="17236" y="4586"/>
                    <a:pt x="16826" y="6486"/>
                  </a:cubicBezTo>
                  <a:cubicBezTo>
                    <a:pt x="16353" y="8663"/>
                    <a:pt x="15862" y="10920"/>
                    <a:pt x="19574" y="11990"/>
                  </a:cubicBezTo>
                  <a:cubicBezTo>
                    <a:pt x="20198" y="12169"/>
                    <a:pt x="20814" y="12258"/>
                    <a:pt x="21456" y="12258"/>
                  </a:cubicBezTo>
                  <a:cubicBezTo>
                    <a:pt x="22874" y="12258"/>
                    <a:pt x="24373" y="11803"/>
                    <a:pt x="26166" y="10848"/>
                  </a:cubicBezTo>
                  <a:cubicBezTo>
                    <a:pt x="28379" y="9671"/>
                    <a:pt x="30484" y="7940"/>
                    <a:pt x="32518" y="6263"/>
                  </a:cubicBezTo>
                  <a:cubicBezTo>
                    <a:pt x="35764" y="3597"/>
                    <a:pt x="38833" y="1069"/>
                    <a:pt x="41925" y="1069"/>
                  </a:cubicBezTo>
                  <a:cubicBezTo>
                    <a:pt x="42164" y="1069"/>
                    <a:pt x="42404" y="1084"/>
                    <a:pt x="42643" y="1115"/>
                  </a:cubicBezTo>
                  <a:cubicBezTo>
                    <a:pt x="45686" y="1508"/>
                    <a:pt x="47818" y="2079"/>
                    <a:pt x="49700" y="2587"/>
                  </a:cubicBezTo>
                  <a:cubicBezTo>
                    <a:pt x="52075" y="3230"/>
                    <a:pt x="54040" y="3761"/>
                    <a:pt x="56982" y="3761"/>
                  </a:cubicBezTo>
                  <a:cubicBezTo>
                    <a:pt x="57676" y="3761"/>
                    <a:pt x="58424" y="3732"/>
                    <a:pt x="59246" y="3667"/>
                  </a:cubicBezTo>
                  <a:cubicBezTo>
                    <a:pt x="59688" y="3632"/>
                    <a:pt x="60116" y="3615"/>
                    <a:pt x="60530" y="3615"/>
                  </a:cubicBezTo>
                  <a:cubicBezTo>
                    <a:pt x="68064" y="3615"/>
                    <a:pt x="70889" y="9119"/>
                    <a:pt x="71396" y="10277"/>
                  </a:cubicBezTo>
                  <a:lnTo>
                    <a:pt x="71494" y="10233"/>
                  </a:lnTo>
                  <a:cubicBezTo>
                    <a:pt x="70978" y="9065"/>
                    <a:pt x="68127" y="3509"/>
                    <a:pt x="60522" y="3509"/>
                  </a:cubicBezTo>
                  <a:cubicBezTo>
                    <a:pt x="60107" y="3509"/>
                    <a:pt x="59679" y="3525"/>
                    <a:pt x="59237" y="3560"/>
                  </a:cubicBezTo>
                  <a:cubicBezTo>
                    <a:pt x="58418" y="3625"/>
                    <a:pt x="57672" y="3654"/>
                    <a:pt x="56980" y="3654"/>
                  </a:cubicBezTo>
                  <a:cubicBezTo>
                    <a:pt x="54052" y="3654"/>
                    <a:pt x="52094" y="3124"/>
                    <a:pt x="49727" y="2489"/>
                  </a:cubicBezTo>
                  <a:cubicBezTo>
                    <a:pt x="47844" y="1981"/>
                    <a:pt x="45703" y="1401"/>
                    <a:pt x="42652" y="1008"/>
                  </a:cubicBezTo>
                  <a:cubicBezTo>
                    <a:pt x="42411" y="977"/>
                    <a:pt x="42169" y="962"/>
                    <a:pt x="41928" y="962"/>
                  </a:cubicBezTo>
                  <a:cubicBezTo>
                    <a:pt x="38804" y="962"/>
                    <a:pt x="35710" y="3499"/>
                    <a:pt x="32456" y="6183"/>
                  </a:cubicBezTo>
                  <a:cubicBezTo>
                    <a:pt x="30422" y="7851"/>
                    <a:pt x="28316" y="9581"/>
                    <a:pt x="26113" y="10750"/>
                  </a:cubicBezTo>
                  <a:cubicBezTo>
                    <a:pt x="24333" y="11702"/>
                    <a:pt x="22853" y="12157"/>
                    <a:pt x="21447" y="12157"/>
                  </a:cubicBezTo>
                  <a:cubicBezTo>
                    <a:pt x="20823" y="12157"/>
                    <a:pt x="20214" y="12067"/>
                    <a:pt x="19600" y="11892"/>
                  </a:cubicBezTo>
                  <a:cubicBezTo>
                    <a:pt x="15987" y="10848"/>
                    <a:pt x="16460" y="8645"/>
                    <a:pt x="16924" y="6504"/>
                  </a:cubicBezTo>
                  <a:cubicBezTo>
                    <a:pt x="17326" y="4657"/>
                    <a:pt x="17745" y="2739"/>
                    <a:pt x="15336" y="1749"/>
                  </a:cubicBezTo>
                  <a:cubicBezTo>
                    <a:pt x="15068" y="1651"/>
                    <a:pt x="14774" y="1553"/>
                    <a:pt x="14444" y="1463"/>
                  </a:cubicBezTo>
                  <a:cubicBezTo>
                    <a:pt x="12767" y="1036"/>
                    <a:pt x="11184" y="899"/>
                    <a:pt x="9724" y="899"/>
                  </a:cubicBezTo>
                  <a:cubicBezTo>
                    <a:pt x="8287" y="899"/>
                    <a:pt x="6967" y="1032"/>
                    <a:pt x="5791" y="1151"/>
                  </a:cubicBezTo>
                  <a:cubicBezTo>
                    <a:pt x="4824" y="1249"/>
                    <a:pt x="3953" y="1337"/>
                    <a:pt x="3186" y="1337"/>
                  </a:cubicBezTo>
                  <a:cubicBezTo>
                    <a:pt x="1795" y="1337"/>
                    <a:pt x="746" y="1047"/>
                    <a:pt x="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9" name="Google Shape;7919;p73"/>
            <p:cNvSpPr/>
            <p:nvPr/>
          </p:nvSpPr>
          <p:spPr>
            <a:xfrm>
              <a:off x="5186525" y="1602850"/>
              <a:ext cx="1790700" cy="312925"/>
            </a:xfrm>
            <a:custGeom>
              <a:rect b="b" l="l" r="r" t="t"/>
              <a:pathLst>
                <a:path extrusionOk="0" h="12517" w="71628">
                  <a:moveTo>
                    <a:pt x="89" y="0"/>
                  </a:moveTo>
                  <a:lnTo>
                    <a:pt x="0" y="54"/>
                  </a:lnTo>
                  <a:cubicBezTo>
                    <a:pt x="750" y="1254"/>
                    <a:pt x="1915" y="1566"/>
                    <a:pt x="3452" y="1566"/>
                  </a:cubicBezTo>
                  <a:cubicBezTo>
                    <a:pt x="4201" y="1566"/>
                    <a:pt x="5039" y="1492"/>
                    <a:pt x="5959" y="1410"/>
                  </a:cubicBezTo>
                  <a:cubicBezTo>
                    <a:pt x="7046" y="1314"/>
                    <a:pt x="8255" y="1209"/>
                    <a:pt x="9567" y="1209"/>
                  </a:cubicBezTo>
                  <a:cubicBezTo>
                    <a:pt x="11066" y="1209"/>
                    <a:pt x="12698" y="1346"/>
                    <a:pt x="14434" y="1794"/>
                  </a:cubicBezTo>
                  <a:cubicBezTo>
                    <a:pt x="14764" y="1883"/>
                    <a:pt x="15059" y="1972"/>
                    <a:pt x="15318" y="2079"/>
                  </a:cubicBezTo>
                  <a:cubicBezTo>
                    <a:pt x="17646" y="3051"/>
                    <a:pt x="17182" y="4862"/>
                    <a:pt x="16682" y="6780"/>
                  </a:cubicBezTo>
                  <a:cubicBezTo>
                    <a:pt x="16112" y="9002"/>
                    <a:pt x="15514" y="11294"/>
                    <a:pt x="19368" y="12302"/>
                  </a:cubicBezTo>
                  <a:cubicBezTo>
                    <a:pt x="19921" y="12445"/>
                    <a:pt x="20474" y="12517"/>
                    <a:pt x="21036" y="12517"/>
                  </a:cubicBezTo>
                  <a:cubicBezTo>
                    <a:pt x="22544" y="12517"/>
                    <a:pt x="24123" y="11990"/>
                    <a:pt x="26032" y="10866"/>
                  </a:cubicBezTo>
                  <a:cubicBezTo>
                    <a:pt x="28092" y="9653"/>
                    <a:pt x="30091" y="7931"/>
                    <a:pt x="32009" y="6263"/>
                  </a:cubicBezTo>
                  <a:cubicBezTo>
                    <a:pt x="35290" y="3431"/>
                    <a:pt x="38407" y="740"/>
                    <a:pt x="41558" y="740"/>
                  </a:cubicBezTo>
                  <a:cubicBezTo>
                    <a:pt x="41851" y="740"/>
                    <a:pt x="42144" y="764"/>
                    <a:pt x="42438" y="812"/>
                  </a:cubicBezTo>
                  <a:cubicBezTo>
                    <a:pt x="45524" y="1321"/>
                    <a:pt x="47674" y="2017"/>
                    <a:pt x="49565" y="2632"/>
                  </a:cubicBezTo>
                  <a:cubicBezTo>
                    <a:pt x="52002" y="3422"/>
                    <a:pt x="54018" y="4078"/>
                    <a:pt x="57109" y="4078"/>
                  </a:cubicBezTo>
                  <a:cubicBezTo>
                    <a:pt x="57752" y="4078"/>
                    <a:pt x="58441" y="4050"/>
                    <a:pt x="59191" y="3988"/>
                  </a:cubicBezTo>
                  <a:cubicBezTo>
                    <a:pt x="59636" y="3952"/>
                    <a:pt x="60068" y="3934"/>
                    <a:pt x="60488" y="3934"/>
                  </a:cubicBezTo>
                  <a:cubicBezTo>
                    <a:pt x="66852" y="3934"/>
                    <a:pt x="70399" y="7937"/>
                    <a:pt x="71529" y="10456"/>
                  </a:cubicBezTo>
                  <a:lnTo>
                    <a:pt x="71627" y="10411"/>
                  </a:lnTo>
                  <a:cubicBezTo>
                    <a:pt x="70489" y="7876"/>
                    <a:pt x="66911" y="3826"/>
                    <a:pt x="60494" y="3826"/>
                  </a:cubicBezTo>
                  <a:cubicBezTo>
                    <a:pt x="60069" y="3826"/>
                    <a:pt x="59632" y="3844"/>
                    <a:pt x="59182" y="3881"/>
                  </a:cubicBezTo>
                  <a:cubicBezTo>
                    <a:pt x="58430" y="3943"/>
                    <a:pt x="57738" y="3972"/>
                    <a:pt x="57094" y="3972"/>
                  </a:cubicBezTo>
                  <a:cubicBezTo>
                    <a:pt x="54026" y="3972"/>
                    <a:pt x="52027" y="3323"/>
                    <a:pt x="49601" y="2534"/>
                  </a:cubicBezTo>
                  <a:cubicBezTo>
                    <a:pt x="47701" y="1918"/>
                    <a:pt x="45551" y="1214"/>
                    <a:pt x="42455" y="705"/>
                  </a:cubicBezTo>
                  <a:cubicBezTo>
                    <a:pt x="42155" y="655"/>
                    <a:pt x="41855" y="632"/>
                    <a:pt x="41555" y="632"/>
                  </a:cubicBezTo>
                  <a:cubicBezTo>
                    <a:pt x="38363" y="632"/>
                    <a:pt x="35233" y="3336"/>
                    <a:pt x="31946" y="6183"/>
                  </a:cubicBezTo>
                  <a:cubicBezTo>
                    <a:pt x="30019" y="7842"/>
                    <a:pt x="28030" y="9564"/>
                    <a:pt x="25978" y="10777"/>
                  </a:cubicBezTo>
                  <a:cubicBezTo>
                    <a:pt x="24088" y="11888"/>
                    <a:pt x="22529" y="12412"/>
                    <a:pt x="21043" y="12412"/>
                  </a:cubicBezTo>
                  <a:cubicBezTo>
                    <a:pt x="20488" y="12412"/>
                    <a:pt x="19943" y="12339"/>
                    <a:pt x="19394" y="12195"/>
                  </a:cubicBezTo>
                  <a:cubicBezTo>
                    <a:pt x="15648" y="11214"/>
                    <a:pt x="16227" y="8975"/>
                    <a:pt x="16781" y="6807"/>
                  </a:cubicBezTo>
                  <a:cubicBezTo>
                    <a:pt x="17271" y="4934"/>
                    <a:pt x="17771" y="2989"/>
                    <a:pt x="15353" y="1981"/>
                  </a:cubicBezTo>
                  <a:cubicBezTo>
                    <a:pt x="15095" y="1874"/>
                    <a:pt x="14791" y="1776"/>
                    <a:pt x="14461" y="1695"/>
                  </a:cubicBezTo>
                  <a:cubicBezTo>
                    <a:pt x="12724" y="1246"/>
                    <a:pt x="11092" y="1107"/>
                    <a:pt x="9593" y="1107"/>
                  </a:cubicBezTo>
                  <a:cubicBezTo>
                    <a:pt x="8268" y="1107"/>
                    <a:pt x="7047" y="1216"/>
                    <a:pt x="5950" y="1312"/>
                  </a:cubicBezTo>
                  <a:cubicBezTo>
                    <a:pt x="5038" y="1391"/>
                    <a:pt x="4208" y="1463"/>
                    <a:pt x="3467" y="1463"/>
                  </a:cubicBezTo>
                  <a:cubicBezTo>
                    <a:pt x="1956" y="1463"/>
                    <a:pt x="814" y="1162"/>
                    <a:pt x="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0" name="Google Shape;7920;p73"/>
            <p:cNvSpPr/>
            <p:nvPr/>
          </p:nvSpPr>
          <p:spPr>
            <a:xfrm>
              <a:off x="5182725" y="1605300"/>
              <a:ext cx="1794275" cy="319400"/>
            </a:xfrm>
            <a:custGeom>
              <a:rect b="b" l="l" r="r" t="t"/>
              <a:pathLst>
                <a:path extrusionOk="0" h="12776" w="71771">
                  <a:moveTo>
                    <a:pt x="90" y="1"/>
                  </a:moveTo>
                  <a:lnTo>
                    <a:pt x="0" y="54"/>
                  </a:lnTo>
                  <a:cubicBezTo>
                    <a:pt x="829" y="1374"/>
                    <a:pt x="2087" y="1699"/>
                    <a:pt x="3748" y="1699"/>
                  </a:cubicBezTo>
                  <a:cubicBezTo>
                    <a:pt x="4467" y="1699"/>
                    <a:pt x="5261" y="1638"/>
                    <a:pt x="6129" y="1571"/>
                  </a:cubicBezTo>
                  <a:cubicBezTo>
                    <a:pt x="7128" y="1497"/>
                    <a:pt x="8232" y="1414"/>
                    <a:pt x="9425" y="1414"/>
                  </a:cubicBezTo>
                  <a:cubicBezTo>
                    <a:pt x="10970" y="1414"/>
                    <a:pt x="12663" y="1552"/>
                    <a:pt x="14470" y="2026"/>
                  </a:cubicBezTo>
                  <a:cubicBezTo>
                    <a:pt x="14792" y="2106"/>
                    <a:pt x="15095" y="2204"/>
                    <a:pt x="15345" y="2311"/>
                  </a:cubicBezTo>
                  <a:cubicBezTo>
                    <a:pt x="17682" y="3301"/>
                    <a:pt x="17138" y="5139"/>
                    <a:pt x="16549" y="7093"/>
                  </a:cubicBezTo>
                  <a:cubicBezTo>
                    <a:pt x="16148" y="8449"/>
                    <a:pt x="15728" y="9849"/>
                    <a:pt x="16362" y="10947"/>
                  </a:cubicBezTo>
                  <a:cubicBezTo>
                    <a:pt x="16808" y="11723"/>
                    <a:pt x="17727" y="12267"/>
                    <a:pt x="19172" y="12606"/>
                  </a:cubicBezTo>
                  <a:cubicBezTo>
                    <a:pt x="19654" y="12722"/>
                    <a:pt x="20135" y="12775"/>
                    <a:pt x="20626" y="12775"/>
                  </a:cubicBezTo>
                  <a:cubicBezTo>
                    <a:pt x="22232" y="12775"/>
                    <a:pt x="23909" y="12169"/>
                    <a:pt x="25907" y="10884"/>
                  </a:cubicBezTo>
                  <a:cubicBezTo>
                    <a:pt x="27834" y="9635"/>
                    <a:pt x="29716" y="7922"/>
                    <a:pt x="31536" y="6272"/>
                  </a:cubicBezTo>
                  <a:cubicBezTo>
                    <a:pt x="34848" y="3267"/>
                    <a:pt x="37985" y="407"/>
                    <a:pt x="41203" y="407"/>
                  </a:cubicBezTo>
                  <a:cubicBezTo>
                    <a:pt x="41548" y="407"/>
                    <a:pt x="41894" y="440"/>
                    <a:pt x="42242" y="509"/>
                  </a:cubicBezTo>
                  <a:cubicBezTo>
                    <a:pt x="45382" y="1134"/>
                    <a:pt x="47541" y="1954"/>
                    <a:pt x="49450" y="2677"/>
                  </a:cubicBezTo>
                  <a:cubicBezTo>
                    <a:pt x="51940" y="3622"/>
                    <a:pt x="53989" y="4397"/>
                    <a:pt x="57198" y="4397"/>
                  </a:cubicBezTo>
                  <a:cubicBezTo>
                    <a:pt x="57805" y="4397"/>
                    <a:pt x="58454" y="4369"/>
                    <a:pt x="59156" y="4309"/>
                  </a:cubicBezTo>
                  <a:cubicBezTo>
                    <a:pt x="59624" y="4270"/>
                    <a:pt x="60085" y="4250"/>
                    <a:pt x="60538" y="4250"/>
                  </a:cubicBezTo>
                  <a:cubicBezTo>
                    <a:pt x="63342" y="4250"/>
                    <a:pt x="65857" y="5009"/>
                    <a:pt x="68015" y="6522"/>
                  </a:cubicBezTo>
                  <a:cubicBezTo>
                    <a:pt x="69941" y="7860"/>
                    <a:pt x="71190" y="9573"/>
                    <a:pt x="71672" y="10634"/>
                  </a:cubicBezTo>
                  <a:lnTo>
                    <a:pt x="71770" y="10590"/>
                  </a:lnTo>
                  <a:cubicBezTo>
                    <a:pt x="71280" y="9519"/>
                    <a:pt x="70022" y="7789"/>
                    <a:pt x="68077" y="6433"/>
                  </a:cubicBezTo>
                  <a:cubicBezTo>
                    <a:pt x="65893" y="4910"/>
                    <a:pt x="63358" y="4143"/>
                    <a:pt x="60529" y="4143"/>
                  </a:cubicBezTo>
                  <a:cubicBezTo>
                    <a:pt x="60076" y="4143"/>
                    <a:pt x="59615" y="4163"/>
                    <a:pt x="59147" y="4202"/>
                  </a:cubicBezTo>
                  <a:cubicBezTo>
                    <a:pt x="58436" y="4264"/>
                    <a:pt x="57779" y="4293"/>
                    <a:pt x="57165" y="4293"/>
                  </a:cubicBezTo>
                  <a:cubicBezTo>
                    <a:pt x="53990" y="4293"/>
                    <a:pt x="51961" y="3521"/>
                    <a:pt x="49494" y="2579"/>
                  </a:cubicBezTo>
                  <a:cubicBezTo>
                    <a:pt x="47576" y="1856"/>
                    <a:pt x="45409" y="1035"/>
                    <a:pt x="42259" y="402"/>
                  </a:cubicBezTo>
                  <a:cubicBezTo>
                    <a:pt x="41906" y="332"/>
                    <a:pt x="41553" y="298"/>
                    <a:pt x="41202" y="298"/>
                  </a:cubicBezTo>
                  <a:cubicBezTo>
                    <a:pt x="37949" y="298"/>
                    <a:pt x="34790" y="3172"/>
                    <a:pt x="31465" y="6192"/>
                  </a:cubicBezTo>
                  <a:cubicBezTo>
                    <a:pt x="29654" y="7842"/>
                    <a:pt x="27772" y="9555"/>
                    <a:pt x="25845" y="10795"/>
                  </a:cubicBezTo>
                  <a:cubicBezTo>
                    <a:pt x="23867" y="12068"/>
                    <a:pt x="22199" y="12674"/>
                    <a:pt x="20620" y="12674"/>
                  </a:cubicBezTo>
                  <a:cubicBezTo>
                    <a:pt x="20140" y="12674"/>
                    <a:pt x="19668" y="12618"/>
                    <a:pt x="19199" y="12508"/>
                  </a:cubicBezTo>
                  <a:cubicBezTo>
                    <a:pt x="17780" y="12169"/>
                    <a:pt x="16879" y="11642"/>
                    <a:pt x="16451" y="10902"/>
                  </a:cubicBezTo>
                  <a:cubicBezTo>
                    <a:pt x="15835" y="9840"/>
                    <a:pt x="16255" y="8458"/>
                    <a:pt x="16656" y="7119"/>
                  </a:cubicBezTo>
                  <a:cubicBezTo>
                    <a:pt x="17227" y="5210"/>
                    <a:pt x="17816" y="3239"/>
                    <a:pt x="15389" y="2213"/>
                  </a:cubicBezTo>
                  <a:cubicBezTo>
                    <a:pt x="15131" y="2106"/>
                    <a:pt x="14827" y="2008"/>
                    <a:pt x="14497" y="1919"/>
                  </a:cubicBezTo>
                  <a:cubicBezTo>
                    <a:pt x="12690" y="1448"/>
                    <a:pt x="10999" y="1309"/>
                    <a:pt x="9455" y="1309"/>
                  </a:cubicBezTo>
                  <a:cubicBezTo>
                    <a:pt x="8248" y="1309"/>
                    <a:pt x="7131" y="1394"/>
                    <a:pt x="6120" y="1473"/>
                  </a:cubicBezTo>
                  <a:cubicBezTo>
                    <a:pt x="5262" y="1537"/>
                    <a:pt x="4477" y="1596"/>
                    <a:pt x="3767" y="1596"/>
                  </a:cubicBezTo>
                  <a:cubicBezTo>
                    <a:pt x="2129" y="1596"/>
                    <a:pt x="892" y="1282"/>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1" name="Google Shape;7921;p73"/>
            <p:cNvSpPr/>
            <p:nvPr/>
          </p:nvSpPr>
          <p:spPr>
            <a:xfrm>
              <a:off x="5178925" y="1606950"/>
              <a:ext cx="1797625" cy="327125"/>
            </a:xfrm>
            <a:custGeom>
              <a:rect b="b" l="l" r="r" t="t"/>
              <a:pathLst>
                <a:path extrusionOk="0" h="13085" w="71905">
                  <a:moveTo>
                    <a:pt x="40857" y="0"/>
                  </a:moveTo>
                  <a:cubicBezTo>
                    <a:pt x="37538" y="0"/>
                    <a:pt x="34360" y="3036"/>
                    <a:pt x="31019" y="6242"/>
                  </a:cubicBezTo>
                  <a:cubicBezTo>
                    <a:pt x="29298" y="7883"/>
                    <a:pt x="27522" y="9578"/>
                    <a:pt x="25720" y="10845"/>
                  </a:cubicBezTo>
                  <a:cubicBezTo>
                    <a:pt x="23655" y="12292"/>
                    <a:pt x="21923" y="12978"/>
                    <a:pt x="20264" y="12978"/>
                  </a:cubicBezTo>
                  <a:cubicBezTo>
                    <a:pt x="19837" y="12978"/>
                    <a:pt x="19415" y="12933"/>
                    <a:pt x="18994" y="12843"/>
                  </a:cubicBezTo>
                  <a:cubicBezTo>
                    <a:pt x="17531" y="12531"/>
                    <a:pt x="16612" y="12022"/>
                    <a:pt x="16192" y="11273"/>
                  </a:cubicBezTo>
                  <a:cubicBezTo>
                    <a:pt x="15586" y="10220"/>
                    <a:pt x="16059" y="8829"/>
                    <a:pt x="16523" y="7473"/>
                  </a:cubicBezTo>
                  <a:cubicBezTo>
                    <a:pt x="17174" y="5528"/>
                    <a:pt x="17852" y="3530"/>
                    <a:pt x="15425" y="2477"/>
                  </a:cubicBezTo>
                  <a:cubicBezTo>
                    <a:pt x="15158" y="2370"/>
                    <a:pt x="14854" y="2263"/>
                    <a:pt x="14533" y="2183"/>
                  </a:cubicBezTo>
                  <a:cubicBezTo>
                    <a:pt x="12639" y="1683"/>
                    <a:pt x="10876" y="1544"/>
                    <a:pt x="9282" y="1544"/>
                  </a:cubicBezTo>
                  <a:cubicBezTo>
                    <a:pt x="8203" y="1544"/>
                    <a:pt x="7201" y="1608"/>
                    <a:pt x="6290" y="1665"/>
                  </a:cubicBezTo>
                  <a:cubicBezTo>
                    <a:pt x="5495" y="1714"/>
                    <a:pt x="4761" y="1760"/>
                    <a:pt x="4089" y="1760"/>
                  </a:cubicBezTo>
                  <a:cubicBezTo>
                    <a:pt x="2317" y="1760"/>
                    <a:pt x="976" y="1443"/>
                    <a:pt x="90" y="33"/>
                  </a:cubicBezTo>
                  <a:lnTo>
                    <a:pt x="1" y="86"/>
                  </a:lnTo>
                  <a:cubicBezTo>
                    <a:pt x="910" y="1541"/>
                    <a:pt x="2283" y="1866"/>
                    <a:pt x="4093" y="1866"/>
                  </a:cubicBezTo>
                  <a:cubicBezTo>
                    <a:pt x="4768" y="1866"/>
                    <a:pt x="5504" y="1821"/>
                    <a:pt x="6299" y="1772"/>
                  </a:cubicBezTo>
                  <a:cubicBezTo>
                    <a:pt x="7211" y="1714"/>
                    <a:pt x="8214" y="1651"/>
                    <a:pt x="9294" y="1651"/>
                  </a:cubicBezTo>
                  <a:cubicBezTo>
                    <a:pt x="10878" y="1651"/>
                    <a:pt x="12629" y="1788"/>
                    <a:pt x="14506" y="2281"/>
                  </a:cubicBezTo>
                  <a:cubicBezTo>
                    <a:pt x="14828" y="2370"/>
                    <a:pt x="15122" y="2468"/>
                    <a:pt x="15381" y="2575"/>
                  </a:cubicBezTo>
                  <a:cubicBezTo>
                    <a:pt x="17727" y="3583"/>
                    <a:pt x="17094" y="5457"/>
                    <a:pt x="16424" y="7437"/>
                  </a:cubicBezTo>
                  <a:cubicBezTo>
                    <a:pt x="15952" y="8811"/>
                    <a:pt x="15479" y="10238"/>
                    <a:pt x="16094" y="11327"/>
                  </a:cubicBezTo>
                  <a:cubicBezTo>
                    <a:pt x="16540" y="12103"/>
                    <a:pt x="17477" y="12629"/>
                    <a:pt x="18976" y="12950"/>
                  </a:cubicBezTo>
                  <a:cubicBezTo>
                    <a:pt x="19404" y="13039"/>
                    <a:pt x="19832" y="13084"/>
                    <a:pt x="20269" y="13084"/>
                  </a:cubicBezTo>
                  <a:cubicBezTo>
                    <a:pt x="21947" y="13084"/>
                    <a:pt x="23695" y="12388"/>
                    <a:pt x="25774" y="10934"/>
                  </a:cubicBezTo>
                  <a:cubicBezTo>
                    <a:pt x="27594" y="9658"/>
                    <a:pt x="29369" y="7955"/>
                    <a:pt x="31091" y="6313"/>
                  </a:cubicBezTo>
                  <a:cubicBezTo>
                    <a:pt x="34418" y="3129"/>
                    <a:pt x="37583" y="101"/>
                    <a:pt x="40856" y="101"/>
                  </a:cubicBezTo>
                  <a:cubicBezTo>
                    <a:pt x="41251" y="101"/>
                    <a:pt x="41647" y="145"/>
                    <a:pt x="42046" y="238"/>
                  </a:cubicBezTo>
                  <a:cubicBezTo>
                    <a:pt x="45239" y="978"/>
                    <a:pt x="47425" y="1924"/>
                    <a:pt x="49352" y="2763"/>
                  </a:cubicBezTo>
                  <a:cubicBezTo>
                    <a:pt x="51867" y="3853"/>
                    <a:pt x="53939" y="4751"/>
                    <a:pt x="57233" y="4751"/>
                  </a:cubicBezTo>
                  <a:cubicBezTo>
                    <a:pt x="57818" y="4751"/>
                    <a:pt x="58441" y="4723"/>
                    <a:pt x="59112" y="4663"/>
                  </a:cubicBezTo>
                  <a:cubicBezTo>
                    <a:pt x="59597" y="4619"/>
                    <a:pt x="60069" y="4599"/>
                    <a:pt x="60526" y="4599"/>
                  </a:cubicBezTo>
                  <a:cubicBezTo>
                    <a:pt x="67322" y="4599"/>
                    <a:pt x="71021" y="9131"/>
                    <a:pt x="71815" y="10845"/>
                  </a:cubicBezTo>
                  <a:lnTo>
                    <a:pt x="71904" y="10800"/>
                  </a:lnTo>
                  <a:cubicBezTo>
                    <a:pt x="71101" y="9077"/>
                    <a:pt x="67374" y="4492"/>
                    <a:pt x="60515" y="4492"/>
                  </a:cubicBezTo>
                  <a:cubicBezTo>
                    <a:pt x="60058" y="4492"/>
                    <a:pt x="59588" y="4513"/>
                    <a:pt x="59103" y="4556"/>
                  </a:cubicBezTo>
                  <a:cubicBezTo>
                    <a:pt x="58432" y="4616"/>
                    <a:pt x="57809" y="4645"/>
                    <a:pt x="57224" y="4645"/>
                  </a:cubicBezTo>
                  <a:cubicBezTo>
                    <a:pt x="53955" y="4645"/>
                    <a:pt x="51893" y="3754"/>
                    <a:pt x="49388" y="2664"/>
                  </a:cubicBezTo>
                  <a:cubicBezTo>
                    <a:pt x="47461" y="1826"/>
                    <a:pt x="45275" y="880"/>
                    <a:pt x="42072" y="140"/>
                  </a:cubicBezTo>
                  <a:cubicBezTo>
                    <a:pt x="41665" y="45"/>
                    <a:pt x="41260" y="0"/>
                    <a:pt x="4085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2" name="Google Shape;7922;p73"/>
            <p:cNvSpPr/>
            <p:nvPr/>
          </p:nvSpPr>
          <p:spPr>
            <a:xfrm>
              <a:off x="5175375" y="1600825"/>
              <a:ext cx="1800950" cy="342600"/>
            </a:xfrm>
            <a:custGeom>
              <a:rect b="b" l="l" r="r" t="t"/>
              <a:pathLst>
                <a:path extrusionOk="0" h="13704" w="72038">
                  <a:moveTo>
                    <a:pt x="40507" y="0"/>
                  </a:moveTo>
                  <a:cubicBezTo>
                    <a:pt x="37136" y="0"/>
                    <a:pt x="33942" y="3217"/>
                    <a:pt x="30581" y="6594"/>
                  </a:cubicBezTo>
                  <a:cubicBezTo>
                    <a:pt x="28958" y="8226"/>
                    <a:pt x="27281" y="9912"/>
                    <a:pt x="25577" y="11206"/>
                  </a:cubicBezTo>
                  <a:cubicBezTo>
                    <a:pt x="23460" y="12821"/>
                    <a:pt x="21618" y="13601"/>
                    <a:pt x="19873" y="13601"/>
                  </a:cubicBezTo>
                  <a:cubicBezTo>
                    <a:pt x="19508" y="13601"/>
                    <a:pt x="19146" y="13567"/>
                    <a:pt x="18788" y="13499"/>
                  </a:cubicBezTo>
                  <a:cubicBezTo>
                    <a:pt x="17271" y="13213"/>
                    <a:pt x="16334" y="12714"/>
                    <a:pt x="15915" y="11973"/>
                  </a:cubicBezTo>
                  <a:cubicBezTo>
                    <a:pt x="15326" y="10920"/>
                    <a:pt x="15862" y="9502"/>
                    <a:pt x="16379" y="8137"/>
                  </a:cubicBezTo>
                  <a:cubicBezTo>
                    <a:pt x="17120" y="6157"/>
                    <a:pt x="17887" y="4123"/>
                    <a:pt x="15442" y="3052"/>
                  </a:cubicBezTo>
                  <a:cubicBezTo>
                    <a:pt x="15184" y="2945"/>
                    <a:pt x="14880" y="2838"/>
                    <a:pt x="14550" y="2749"/>
                  </a:cubicBezTo>
                  <a:cubicBezTo>
                    <a:pt x="12579" y="2225"/>
                    <a:pt x="10749" y="2089"/>
                    <a:pt x="9109" y="2089"/>
                  </a:cubicBezTo>
                  <a:cubicBezTo>
                    <a:pt x="8152" y="2089"/>
                    <a:pt x="7260" y="2135"/>
                    <a:pt x="6441" y="2178"/>
                  </a:cubicBezTo>
                  <a:cubicBezTo>
                    <a:pt x="5718" y="2213"/>
                    <a:pt x="5045" y="2246"/>
                    <a:pt x="4421" y="2246"/>
                  </a:cubicBezTo>
                  <a:cubicBezTo>
                    <a:pt x="2505" y="2246"/>
                    <a:pt x="1058" y="1931"/>
                    <a:pt x="89" y="376"/>
                  </a:cubicBezTo>
                  <a:lnTo>
                    <a:pt x="0" y="429"/>
                  </a:lnTo>
                  <a:cubicBezTo>
                    <a:pt x="987" y="2021"/>
                    <a:pt x="2455" y="2349"/>
                    <a:pt x="4392" y="2349"/>
                  </a:cubicBezTo>
                  <a:cubicBezTo>
                    <a:pt x="5027" y="2349"/>
                    <a:pt x="5714" y="2313"/>
                    <a:pt x="6450" y="2276"/>
                  </a:cubicBezTo>
                  <a:cubicBezTo>
                    <a:pt x="7254" y="2237"/>
                    <a:pt x="8129" y="2194"/>
                    <a:pt x="9067" y="2194"/>
                  </a:cubicBezTo>
                  <a:cubicBezTo>
                    <a:pt x="10711" y="2194"/>
                    <a:pt x="12547" y="2328"/>
                    <a:pt x="14524" y="2856"/>
                  </a:cubicBezTo>
                  <a:cubicBezTo>
                    <a:pt x="14845" y="2936"/>
                    <a:pt x="15148" y="3043"/>
                    <a:pt x="15407" y="3150"/>
                  </a:cubicBezTo>
                  <a:cubicBezTo>
                    <a:pt x="17753" y="4176"/>
                    <a:pt x="17039" y="6085"/>
                    <a:pt x="16281" y="8101"/>
                  </a:cubicBezTo>
                  <a:cubicBezTo>
                    <a:pt x="15755" y="9493"/>
                    <a:pt x="15219" y="10929"/>
                    <a:pt x="15826" y="12018"/>
                  </a:cubicBezTo>
                  <a:cubicBezTo>
                    <a:pt x="16263" y="12794"/>
                    <a:pt x="17227" y="13311"/>
                    <a:pt x="18770" y="13597"/>
                  </a:cubicBezTo>
                  <a:cubicBezTo>
                    <a:pt x="19136" y="13668"/>
                    <a:pt x="19501" y="13704"/>
                    <a:pt x="19876" y="13704"/>
                  </a:cubicBezTo>
                  <a:cubicBezTo>
                    <a:pt x="21643" y="13704"/>
                    <a:pt x="23507" y="12919"/>
                    <a:pt x="25639" y="11295"/>
                  </a:cubicBezTo>
                  <a:cubicBezTo>
                    <a:pt x="27343" y="9993"/>
                    <a:pt x="29029" y="8307"/>
                    <a:pt x="30653" y="6674"/>
                  </a:cubicBezTo>
                  <a:cubicBezTo>
                    <a:pt x="33997" y="3306"/>
                    <a:pt x="37181" y="106"/>
                    <a:pt x="40518" y="106"/>
                  </a:cubicBezTo>
                  <a:cubicBezTo>
                    <a:pt x="40956" y="106"/>
                    <a:pt x="41396" y="161"/>
                    <a:pt x="41840" y="278"/>
                  </a:cubicBezTo>
                  <a:cubicBezTo>
                    <a:pt x="45096" y="1143"/>
                    <a:pt x="47299" y="2214"/>
                    <a:pt x="49244" y="3159"/>
                  </a:cubicBezTo>
                  <a:cubicBezTo>
                    <a:pt x="51785" y="4403"/>
                    <a:pt x="53875" y="5418"/>
                    <a:pt x="57240" y="5418"/>
                  </a:cubicBezTo>
                  <a:cubicBezTo>
                    <a:pt x="57809" y="5418"/>
                    <a:pt x="58415" y="5389"/>
                    <a:pt x="59066" y="5327"/>
                  </a:cubicBezTo>
                  <a:cubicBezTo>
                    <a:pt x="59575" y="5280"/>
                    <a:pt x="60069" y="5258"/>
                    <a:pt x="60548" y="5258"/>
                  </a:cubicBezTo>
                  <a:cubicBezTo>
                    <a:pt x="67558" y="5258"/>
                    <a:pt x="71297" y="9997"/>
                    <a:pt x="71948" y="11366"/>
                  </a:cubicBezTo>
                  <a:lnTo>
                    <a:pt x="72038" y="11322"/>
                  </a:lnTo>
                  <a:cubicBezTo>
                    <a:pt x="71386" y="9936"/>
                    <a:pt x="67617" y="5159"/>
                    <a:pt x="60555" y="5159"/>
                  </a:cubicBezTo>
                  <a:cubicBezTo>
                    <a:pt x="60072" y="5159"/>
                    <a:pt x="59572" y="5181"/>
                    <a:pt x="59057" y="5229"/>
                  </a:cubicBezTo>
                  <a:cubicBezTo>
                    <a:pt x="58420" y="5289"/>
                    <a:pt x="57827" y="5317"/>
                    <a:pt x="57268" y="5317"/>
                  </a:cubicBezTo>
                  <a:cubicBezTo>
                    <a:pt x="53909" y="5317"/>
                    <a:pt x="51828" y="4302"/>
                    <a:pt x="49289" y="3070"/>
                  </a:cubicBezTo>
                  <a:cubicBezTo>
                    <a:pt x="47335" y="2115"/>
                    <a:pt x="45132" y="1045"/>
                    <a:pt x="41867" y="180"/>
                  </a:cubicBezTo>
                  <a:cubicBezTo>
                    <a:pt x="41410" y="58"/>
                    <a:pt x="40957" y="0"/>
                    <a:pt x="4050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3" name="Google Shape;7923;p73"/>
            <p:cNvSpPr/>
            <p:nvPr/>
          </p:nvSpPr>
          <p:spPr>
            <a:xfrm>
              <a:off x="5171575" y="1594725"/>
              <a:ext cx="1804525" cy="358300"/>
            </a:xfrm>
            <a:custGeom>
              <a:rect b="b" l="l" r="r" t="t"/>
              <a:pathLst>
                <a:path extrusionOk="0" h="14332" w="72181">
                  <a:moveTo>
                    <a:pt x="40191" y="0"/>
                  </a:moveTo>
                  <a:cubicBezTo>
                    <a:pt x="36757" y="0"/>
                    <a:pt x="33543" y="3396"/>
                    <a:pt x="30171" y="6963"/>
                  </a:cubicBezTo>
                  <a:cubicBezTo>
                    <a:pt x="26785" y="10539"/>
                    <a:pt x="23299" y="14222"/>
                    <a:pt x="19532" y="14222"/>
                  </a:cubicBezTo>
                  <a:cubicBezTo>
                    <a:pt x="19220" y="14222"/>
                    <a:pt x="18907" y="14196"/>
                    <a:pt x="18592" y="14144"/>
                  </a:cubicBezTo>
                  <a:cubicBezTo>
                    <a:pt x="17031" y="13885"/>
                    <a:pt x="16067" y="13404"/>
                    <a:pt x="15657" y="12663"/>
                  </a:cubicBezTo>
                  <a:cubicBezTo>
                    <a:pt x="15086" y="11628"/>
                    <a:pt x="15675" y="10192"/>
                    <a:pt x="16246" y="8800"/>
                  </a:cubicBezTo>
                  <a:cubicBezTo>
                    <a:pt x="16825" y="7400"/>
                    <a:pt x="17423" y="5946"/>
                    <a:pt x="16879" y="4831"/>
                  </a:cubicBezTo>
                  <a:cubicBezTo>
                    <a:pt x="16540" y="4144"/>
                    <a:pt x="15782" y="3644"/>
                    <a:pt x="14586" y="3323"/>
                  </a:cubicBezTo>
                  <a:cubicBezTo>
                    <a:pt x="12487" y="2757"/>
                    <a:pt x="10553" y="2627"/>
                    <a:pt x="8842" y="2627"/>
                  </a:cubicBezTo>
                  <a:cubicBezTo>
                    <a:pt x="8045" y="2627"/>
                    <a:pt x="7297" y="2655"/>
                    <a:pt x="6602" y="2681"/>
                  </a:cubicBezTo>
                  <a:cubicBezTo>
                    <a:pt x="5946" y="2708"/>
                    <a:pt x="5331" y="2733"/>
                    <a:pt x="4755" y="2733"/>
                  </a:cubicBezTo>
                  <a:cubicBezTo>
                    <a:pt x="2699" y="2733"/>
                    <a:pt x="1149" y="2412"/>
                    <a:pt x="90" y="718"/>
                  </a:cubicBezTo>
                  <a:lnTo>
                    <a:pt x="0" y="771"/>
                  </a:lnTo>
                  <a:cubicBezTo>
                    <a:pt x="1094" y="2518"/>
                    <a:pt x="2679" y="2836"/>
                    <a:pt x="4780" y="2836"/>
                  </a:cubicBezTo>
                  <a:cubicBezTo>
                    <a:pt x="5352" y="2836"/>
                    <a:pt x="5962" y="2812"/>
                    <a:pt x="6611" y="2788"/>
                  </a:cubicBezTo>
                  <a:cubicBezTo>
                    <a:pt x="7306" y="2762"/>
                    <a:pt x="8056" y="2734"/>
                    <a:pt x="8854" y="2734"/>
                  </a:cubicBezTo>
                  <a:cubicBezTo>
                    <a:pt x="10556" y="2734"/>
                    <a:pt x="12477" y="2862"/>
                    <a:pt x="14560" y="3421"/>
                  </a:cubicBezTo>
                  <a:cubicBezTo>
                    <a:pt x="15728" y="3733"/>
                    <a:pt x="16460" y="4215"/>
                    <a:pt x="16781" y="4884"/>
                  </a:cubicBezTo>
                  <a:cubicBezTo>
                    <a:pt x="17316" y="5946"/>
                    <a:pt x="16718" y="7382"/>
                    <a:pt x="16156" y="8756"/>
                  </a:cubicBezTo>
                  <a:cubicBezTo>
                    <a:pt x="15568" y="10174"/>
                    <a:pt x="14970" y="11637"/>
                    <a:pt x="15568" y="12717"/>
                  </a:cubicBezTo>
                  <a:cubicBezTo>
                    <a:pt x="15996" y="13484"/>
                    <a:pt x="16977" y="13983"/>
                    <a:pt x="18574" y="14251"/>
                  </a:cubicBezTo>
                  <a:cubicBezTo>
                    <a:pt x="18895" y="14305"/>
                    <a:pt x="19216" y="14331"/>
                    <a:pt x="19529" y="14331"/>
                  </a:cubicBezTo>
                  <a:cubicBezTo>
                    <a:pt x="23338" y="14331"/>
                    <a:pt x="26844" y="10620"/>
                    <a:pt x="30243" y="7034"/>
                  </a:cubicBezTo>
                  <a:cubicBezTo>
                    <a:pt x="33599" y="3483"/>
                    <a:pt x="36791" y="109"/>
                    <a:pt x="40184" y="109"/>
                  </a:cubicBezTo>
                  <a:cubicBezTo>
                    <a:pt x="40669" y="109"/>
                    <a:pt x="41158" y="178"/>
                    <a:pt x="41653" y="325"/>
                  </a:cubicBezTo>
                  <a:cubicBezTo>
                    <a:pt x="44962" y="1307"/>
                    <a:pt x="47184" y="2502"/>
                    <a:pt x="49146" y="3555"/>
                  </a:cubicBezTo>
                  <a:cubicBezTo>
                    <a:pt x="51716" y="4947"/>
                    <a:pt x="53820" y="6081"/>
                    <a:pt x="57262" y="6081"/>
                  </a:cubicBezTo>
                  <a:cubicBezTo>
                    <a:pt x="57812" y="6081"/>
                    <a:pt x="58396" y="6052"/>
                    <a:pt x="59022" y="5990"/>
                  </a:cubicBezTo>
                  <a:cubicBezTo>
                    <a:pt x="59538" y="5940"/>
                    <a:pt x="60040" y="5917"/>
                    <a:pt x="60529" y="5917"/>
                  </a:cubicBezTo>
                  <a:cubicBezTo>
                    <a:pt x="67108" y="5917"/>
                    <a:pt x="71269" y="10185"/>
                    <a:pt x="72091" y="11887"/>
                  </a:cubicBezTo>
                  <a:lnTo>
                    <a:pt x="72181" y="11833"/>
                  </a:lnTo>
                  <a:cubicBezTo>
                    <a:pt x="71681" y="10790"/>
                    <a:pt x="70209" y="9157"/>
                    <a:pt x="68068" y="7873"/>
                  </a:cubicBezTo>
                  <a:cubicBezTo>
                    <a:pt x="66431" y="6895"/>
                    <a:pt x="63875" y="5816"/>
                    <a:pt x="60554" y="5816"/>
                  </a:cubicBezTo>
                  <a:cubicBezTo>
                    <a:pt x="60057" y="5816"/>
                    <a:pt x="59544" y="5840"/>
                    <a:pt x="59013" y="5892"/>
                  </a:cubicBezTo>
                  <a:cubicBezTo>
                    <a:pt x="58402" y="5951"/>
                    <a:pt x="57830" y="5979"/>
                    <a:pt x="57291" y="5979"/>
                  </a:cubicBezTo>
                  <a:cubicBezTo>
                    <a:pt x="53860" y="5979"/>
                    <a:pt x="51760" y="4846"/>
                    <a:pt x="49200" y="3466"/>
                  </a:cubicBezTo>
                  <a:cubicBezTo>
                    <a:pt x="47228" y="2404"/>
                    <a:pt x="44998" y="1209"/>
                    <a:pt x="41680" y="218"/>
                  </a:cubicBezTo>
                  <a:cubicBezTo>
                    <a:pt x="41178" y="70"/>
                    <a:pt x="40682" y="0"/>
                    <a:pt x="4019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24" name="Google Shape;7924;p73"/>
          <p:cNvSpPr/>
          <p:nvPr/>
        </p:nvSpPr>
        <p:spPr>
          <a:xfrm>
            <a:off x="6920875" y="1571712"/>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5" name="Google Shape;7925;p73"/>
          <p:cNvSpPr/>
          <p:nvPr/>
        </p:nvSpPr>
        <p:spPr>
          <a:xfrm>
            <a:off x="5684225" y="23568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6" name="Google Shape;7926;p73"/>
          <p:cNvSpPr/>
          <p:nvPr/>
        </p:nvSpPr>
        <p:spPr>
          <a:xfrm>
            <a:off x="8605400" y="3447600"/>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7" name="Google Shape;7927;p73"/>
          <p:cNvSpPr/>
          <p:nvPr/>
        </p:nvSpPr>
        <p:spPr>
          <a:xfrm>
            <a:off x="4175563" y="4586025"/>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28" name="Google Shape;7928;p73"/>
          <p:cNvGrpSpPr/>
          <p:nvPr/>
        </p:nvGrpSpPr>
        <p:grpSpPr>
          <a:xfrm>
            <a:off x="8577688" y="3176063"/>
            <a:ext cx="37200" cy="2435125"/>
            <a:chOff x="367100" y="2392375"/>
            <a:chExt cx="37200" cy="2435125"/>
          </a:xfrm>
        </p:grpSpPr>
        <p:sp>
          <p:nvSpPr>
            <p:cNvPr id="7929" name="Google Shape;7929;p7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0" name="Google Shape;7930;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31" name="Google Shape;7931;p73"/>
          <p:cNvGrpSpPr/>
          <p:nvPr/>
        </p:nvGrpSpPr>
        <p:grpSpPr>
          <a:xfrm>
            <a:off x="4418513" y="4543100"/>
            <a:ext cx="37200" cy="833425"/>
            <a:chOff x="367100" y="2392375"/>
            <a:chExt cx="37200" cy="833425"/>
          </a:xfrm>
        </p:grpSpPr>
        <p:sp>
          <p:nvSpPr>
            <p:cNvPr id="7932" name="Google Shape;7932;p7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3" name="Google Shape;7933;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34" name="Google Shape;7934;p73"/>
          <p:cNvGrpSpPr/>
          <p:nvPr/>
        </p:nvGrpSpPr>
        <p:grpSpPr>
          <a:xfrm>
            <a:off x="8040131" y="3723550"/>
            <a:ext cx="37200" cy="833425"/>
            <a:chOff x="367100" y="2392375"/>
            <a:chExt cx="37200" cy="833425"/>
          </a:xfrm>
        </p:grpSpPr>
        <p:sp>
          <p:nvSpPr>
            <p:cNvPr id="7935" name="Google Shape;7935;p7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6" name="Google Shape;7936;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37" name="Google Shape;7937;p73"/>
          <p:cNvGrpSpPr/>
          <p:nvPr/>
        </p:nvGrpSpPr>
        <p:grpSpPr>
          <a:xfrm>
            <a:off x="5976925" y="4466900"/>
            <a:ext cx="37200" cy="833425"/>
            <a:chOff x="367100" y="2392375"/>
            <a:chExt cx="37200" cy="833425"/>
          </a:xfrm>
        </p:grpSpPr>
        <p:sp>
          <p:nvSpPr>
            <p:cNvPr id="7938" name="Google Shape;7938;p7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9" name="Google Shape;7939;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40" name="Google Shape;7940;p73"/>
          <p:cNvGrpSpPr/>
          <p:nvPr/>
        </p:nvGrpSpPr>
        <p:grpSpPr>
          <a:xfrm>
            <a:off x="5197725" y="4379113"/>
            <a:ext cx="37200" cy="833425"/>
            <a:chOff x="367100" y="2392375"/>
            <a:chExt cx="37200" cy="833425"/>
          </a:xfrm>
        </p:grpSpPr>
        <p:sp>
          <p:nvSpPr>
            <p:cNvPr id="7941" name="Google Shape;7941;p7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2" name="Google Shape;7942;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43" name="Google Shape;7943;p73"/>
          <p:cNvGrpSpPr/>
          <p:nvPr/>
        </p:nvGrpSpPr>
        <p:grpSpPr>
          <a:xfrm>
            <a:off x="6658750" y="4191225"/>
            <a:ext cx="37200" cy="1232425"/>
            <a:chOff x="367100" y="2392375"/>
            <a:chExt cx="37200" cy="1232425"/>
          </a:xfrm>
        </p:grpSpPr>
        <p:sp>
          <p:nvSpPr>
            <p:cNvPr id="7944" name="Google Shape;7944;p7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5" name="Google Shape;7945;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46" name="Google Shape;7946;p73"/>
          <p:cNvGrpSpPr/>
          <p:nvPr/>
        </p:nvGrpSpPr>
        <p:grpSpPr>
          <a:xfrm>
            <a:off x="7834550" y="4413900"/>
            <a:ext cx="37200" cy="833425"/>
            <a:chOff x="367100" y="2392375"/>
            <a:chExt cx="37200" cy="833425"/>
          </a:xfrm>
        </p:grpSpPr>
        <p:sp>
          <p:nvSpPr>
            <p:cNvPr id="7947" name="Google Shape;7947;p7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8" name="Google Shape;7948;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49" name="Google Shape;7949;p73"/>
          <p:cNvGrpSpPr/>
          <p:nvPr/>
        </p:nvGrpSpPr>
        <p:grpSpPr>
          <a:xfrm>
            <a:off x="8308875" y="3902100"/>
            <a:ext cx="37200" cy="833425"/>
            <a:chOff x="367100" y="2392375"/>
            <a:chExt cx="37200" cy="833425"/>
          </a:xfrm>
        </p:grpSpPr>
        <p:sp>
          <p:nvSpPr>
            <p:cNvPr id="7950" name="Google Shape;7950;p7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1" name="Google Shape;7951;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52" name="Google Shape;7952;p73"/>
          <p:cNvGrpSpPr/>
          <p:nvPr/>
        </p:nvGrpSpPr>
        <p:grpSpPr>
          <a:xfrm>
            <a:off x="8846488" y="4204613"/>
            <a:ext cx="37200" cy="1232425"/>
            <a:chOff x="367100" y="2392375"/>
            <a:chExt cx="37200" cy="1232425"/>
          </a:xfrm>
        </p:grpSpPr>
        <p:sp>
          <p:nvSpPr>
            <p:cNvPr id="7953" name="Google Shape;7953;p7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4" name="Google Shape;7954;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55" name="Google Shape;7955;p73"/>
          <p:cNvSpPr/>
          <p:nvPr/>
        </p:nvSpPr>
        <p:spPr>
          <a:xfrm>
            <a:off x="6620088" y="46132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6" name="Google Shape;7956;p73"/>
          <p:cNvSpPr/>
          <p:nvPr/>
        </p:nvSpPr>
        <p:spPr>
          <a:xfrm>
            <a:off x="6807341" y="48213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57" name="Google Shape;7957;p73"/>
          <p:cNvGrpSpPr/>
          <p:nvPr/>
        </p:nvGrpSpPr>
        <p:grpSpPr>
          <a:xfrm>
            <a:off x="4664063" y="4404588"/>
            <a:ext cx="37200" cy="833425"/>
            <a:chOff x="367100" y="2392375"/>
            <a:chExt cx="37200" cy="833425"/>
          </a:xfrm>
        </p:grpSpPr>
        <p:sp>
          <p:nvSpPr>
            <p:cNvPr id="7958" name="Google Shape;7958;p7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9" name="Google Shape;7959;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60" name="Google Shape;7960;p73"/>
          <p:cNvGrpSpPr/>
          <p:nvPr/>
        </p:nvGrpSpPr>
        <p:grpSpPr>
          <a:xfrm>
            <a:off x="9029100" y="3450863"/>
            <a:ext cx="37200" cy="2435125"/>
            <a:chOff x="367100" y="2392375"/>
            <a:chExt cx="37200" cy="2435125"/>
          </a:xfrm>
        </p:grpSpPr>
        <p:sp>
          <p:nvSpPr>
            <p:cNvPr id="7961" name="Google Shape;7961;p7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2" name="Google Shape;7962;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63" name="Google Shape;7963;p73"/>
          <p:cNvGrpSpPr/>
          <p:nvPr/>
        </p:nvGrpSpPr>
        <p:grpSpPr>
          <a:xfrm>
            <a:off x="6398263" y="3825000"/>
            <a:ext cx="37200" cy="833425"/>
            <a:chOff x="367100" y="2392375"/>
            <a:chExt cx="37200" cy="833425"/>
          </a:xfrm>
        </p:grpSpPr>
        <p:sp>
          <p:nvSpPr>
            <p:cNvPr id="7964" name="Google Shape;7964;p7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5" name="Google Shape;7965;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66" name="Google Shape;7966;p73"/>
          <p:cNvGrpSpPr/>
          <p:nvPr/>
        </p:nvGrpSpPr>
        <p:grpSpPr>
          <a:xfrm>
            <a:off x="5580650" y="4180738"/>
            <a:ext cx="37200" cy="833425"/>
            <a:chOff x="367100" y="2392375"/>
            <a:chExt cx="37200" cy="833425"/>
          </a:xfrm>
        </p:grpSpPr>
        <p:sp>
          <p:nvSpPr>
            <p:cNvPr id="7967" name="Google Shape;7967;p7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8" name="Google Shape;7968;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69" name="Google Shape;7969;p73"/>
          <p:cNvGrpSpPr/>
          <p:nvPr/>
        </p:nvGrpSpPr>
        <p:grpSpPr>
          <a:xfrm>
            <a:off x="6919225" y="3384000"/>
            <a:ext cx="37200" cy="1232425"/>
            <a:chOff x="367100" y="2392375"/>
            <a:chExt cx="37200" cy="1232425"/>
          </a:xfrm>
        </p:grpSpPr>
        <p:sp>
          <p:nvSpPr>
            <p:cNvPr id="7970" name="Google Shape;7970;p7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1" name="Google Shape;7971;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72" name="Google Shape;7972;p73"/>
          <p:cNvSpPr/>
          <p:nvPr/>
        </p:nvSpPr>
        <p:spPr>
          <a:xfrm>
            <a:off x="7056450" y="332673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3" name="Google Shape;7973;p73"/>
          <p:cNvSpPr/>
          <p:nvPr/>
        </p:nvSpPr>
        <p:spPr>
          <a:xfrm>
            <a:off x="6427979" y="40895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74" name="Google Shape;7974;p73"/>
          <p:cNvGrpSpPr/>
          <p:nvPr/>
        </p:nvGrpSpPr>
        <p:grpSpPr>
          <a:xfrm>
            <a:off x="5363188" y="3231438"/>
            <a:ext cx="37200" cy="833425"/>
            <a:chOff x="367100" y="2392375"/>
            <a:chExt cx="37200" cy="833425"/>
          </a:xfrm>
        </p:grpSpPr>
        <p:sp>
          <p:nvSpPr>
            <p:cNvPr id="7975" name="Google Shape;7975;p7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6" name="Google Shape;7976;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77" name="Google Shape;7977;p73"/>
          <p:cNvGrpSpPr/>
          <p:nvPr/>
        </p:nvGrpSpPr>
        <p:grpSpPr>
          <a:xfrm>
            <a:off x="8133225" y="2430588"/>
            <a:ext cx="37200" cy="2435125"/>
            <a:chOff x="367100" y="2392375"/>
            <a:chExt cx="37200" cy="2435125"/>
          </a:xfrm>
        </p:grpSpPr>
        <p:sp>
          <p:nvSpPr>
            <p:cNvPr id="7978" name="Google Shape;7978;p7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9" name="Google Shape;7979;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80" name="Google Shape;7980;p73"/>
          <p:cNvGrpSpPr/>
          <p:nvPr/>
        </p:nvGrpSpPr>
        <p:grpSpPr>
          <a:xfrm>
            <a:off x="7121400" y="2089938"/>
            <a:ext cx="37200" cy="2435125"/>
            <a:chOff x="367100" y="2392375"/>
            <a:chExt cx="37200" cy="2435125"/>
          </a:xfrm>
        </p:grpSpPr>
        <p:sp>
          <p:nvSpPr>
            <p:cNvPr id="7981" name="Google Shape;7981;p7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2" name="Google Shape;7982;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83" name="Google Shape;7983;p73"/>
          <p:cNvGrpSpPr/>
          <p:nvPr/>
        </p:nvGrpSpPr>
        <p:grpSpPr>
          <a:xfrm>
            <a:off x="7498400" y="971538"/>
            <a:ext cx="37200" cy="3553537"/>
            <a:chOff x="367100" y="2392375"/>
            <a:chExt cx="37200" cy="3553537"/>
          </a:xfrm>
        </p:grpSpPr>
        <p:sp>
          <p:nvSpPr>
            <p:cNvPr id="7984" name="Google Shape;7984;p7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5" name="Google Shape;7985;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86" name="Google Shape;7986;p73"/>
          <p:cNvGrpSpPr/>
          <p:nvPr/>
        </p:nvGrpSpPr>
        <p:grpSpPr>
          <a:xfrm>
            <a:off x="7953850" y="2898738"/>
            <a:ext cx="37200" cy="2435125"/>
            <a:chOff x="367100" y="2392375"/>
            <a:chExt cx="37200" cy="2435125"/>
          </a:xfrm>
        </p:grpSpPr>
        <p:sp>
          <p:nvSpPr>
            <p:cNvPr id="7987" name="Google Shape;7987;p7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8" name="Google Shape;7988;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89" name="Google Shape;7989;p73"/>
          <p:cNvGrpSpPr/>
          <p:nvPr/>
        </p:nvGrpSpPr>
        <p:grpSpPr>
          <a:xfrm>
            <a:off x="5775150" y="1871388"/>
            <a:ext cx="37200" cy="3553537"/>
            <a:chOff x="367100" y="2392375"/>
            <a:chExt cx="37200" cy="3553537"/>
          </a:xfrm>
        </p:grpSpPr>
        <p:sp>
          <p:nvSpPr>
            <p:cNvPr id="7990" name="Google Shape;7990;p7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1" name="Google Shape;7991;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92" name="Google Shape;7992;p73"/>
          <p:cNvGrpSpPr/>
          <p:nvPr/>
        </p:nvGrpSpPr>
        <p:grpSpPr>
          <a:xfrm>
            <a:off x="6226013" y="2482963"/>
            <a:ext cx="37200" cy="2435125"/>
            <a:chOff x="367100" y="2392375"/>
            <a:chExt cx="37200" cy="2435125"/>
          </a:xfrm>
        </p:grpSpPr>
        <p:sp>
          <p:nvSpPr>
            <p:cNvPr id="7993" name="Google Shape;7993;p7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4" name="Google Shape;7994;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95" name="Google Shape;7995;p73"/>
          <p:cNvGrpSpPr/>
          <p:nvPr/>
        </p:nvGrpSpPr>
        <p:grpSpPr>
          <a:xfrm>
            <a:off x="7452769" y="3946925"/>
            <a:ext cx="37200" cy="833425"/>
            <a:chOff x="367100" y="2392375"/>
            <a:chExt cx="37200" cy="833425"/>
          </a:xfrm>
        </p:grpSpPr>
        <p:sp>
          <p:nvSpPr>
            <p:cNvPr id="7996" name="Google Shape;7996;p7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7" name="Google Shape;7997;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98" name="Google Shape;7998;p73"/>
          <p:cNvSpPr/>
          <p:nvPr/>
        </p:nvSpPr>
        <p:spPr>
          <a:xfrm>
            <a:off x="4116200" y="46622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99" name="Google Shape;7999;p73"/>
          <p:cNvGrpSpPr/>
          <p:nvPr/>
        </p:nvGrpSpPr>
        <p:grpSpPr>
          <a:xfrm>
            <a:off x="5531163" y="2330563"/>
            <a:ext cx="37200" cy="2435125"/>
            <a:chOff x="367100" y="2392375"/>
            <a:chExt cx="37200" cy="2435125"/>
          </a:xfrm>
        </p:grpSpPr>
        <p:sp>
          <p:nvSpPr>
            <p:cNvPr id="8000" name="Google Shape;8000;p7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1" name="Google Shape;8001;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02" name="Google Shape;8002;p73"/>
          <p:cNvGrpSpPr/>
          <p:nvPr/>
        </p:nvGrpSpPr>
        <p:grpSpPr>
          <a:xfrm>
            <a:off x="8768050" y="1530738"/>
            <a:ext cx="37200" cy="2435125"/>
            <a:chOff x="367100" y="2392375"/>
            <a:chExt cx="37200" cy="2435125"/>
          </a:xfrm>
        </p:grpSpPr>
        <p:sp>
          <p:nvSpPr>
            <p:cNvPr id="8003" name="Google Shape;8003;p7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4" name="Google Shape;8004;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05" name="Google Shape;8005;p73"/>
          <p:cNvGrpSpPr/>
          <p:nvPr/>
        </p:nvGrpSpPr>
        <p:grpSpPr>
          <a:xfrm>
            <a:off x="6717038" y="2025875"/>
            <a:ext cx="37200" cy="3553537"/>
            <a:chOff x="367100" y="2392375"/>
            <a:chExt cx="37200" cy="3553537"/>
          </a:xfrm>
        </p:grpSpPr>
        <p:sp>
          <p:nvSpPr>
            <p:cNvPr id="8006" name="Google Shape;8006;p7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7" name="Google Shape;8007;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08" name="Google Shape;8008;p73"/>
          <p:cNvSpPr/>
          <p:nvPr/>
        </p:nvSpPr>
        <p:spPr>
          <a:xfrm>
            <a:off x="4597263" y="34771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9" name="Google Shape;8009;p73"/>
          <p:cNvSpPr/>
          <p:nvPr/>
        </p:nvSpPr>
        <p:spPr>
          <a:xfrm>
            <a:off x="6717838" y="261136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10" name="Google Shape;8010;p73"/>
          <p:cNvGrpSpPr/>
          <p:nvPr/>
        </p:nvGrpSpPr>
        <p:grpSpPr>
          <a:xfrm>
            <a:off x="92463" y="4766950"/>
            <a:ext cx="37200" cy="833425"/>
            <a:chOff x="367100" y="2392375"/>
            <a:chExt cx="37200" cy="833425"/>
          </a:xfrm>
        </p:grpSpPr>
        <p:sp>
          <p:nvSpPr>
            <p:cNvPr id="8011" name="Google Shape;8011;p7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2" name="Google Shape;8012;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13" name="Google Shape;8013;p73"/>
          <p:cNvGrpSpPr/>
          <p:nvPr/>
        </p:nvGrpSpPr>
        <p:grpSpPr>
          <a:xfrm>
            <a:off x="1650875" y="4690750"/>
            <a:ext cx="37200" cy="833425"/>
            <a:chOff x="367100" y="2392375"/>
            <a:chExt cx="37200" cy="833425"/>
          </a:xfrm>
        </p:grpSpPr>
        <p:sp>
          <p:nvSpPr>
            <p:cNvPr id="8014" name="Google Shape;8014;p7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5" name="Google Shape;8015;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16" name="Google Shape;8016;p73"/>
          <p:cNvGrpSpPr/>
          <p:nvPr/>
        </p:nvGrpSpPr>
        <p:grpSpPr>
          <a:xfrm>
            <a:off x="871675" y="4602963"/>
            <a:ext cx="37200" cy="833425"/>
            <a:chOff x="367100" y="2392375"/>
            <a:chExt cx="37200" cy="833425"/>
          </a:xfrm>
        </p:grpSpPr>
        <p:sp>
          <p:nvSpPr>
            <p:cNvPr id="8017" name="Google Shape;8017;p7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8" name="Google Shape;8018;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19" name="Google Shape;8019;p73"/>
          <p:cNvGrpSpPr/>
          <p:nvPr/>
        </p:nvGrpSpPr>
        <p:grpSpPr>
          <a:xfrm>
            <a:off x="2332700" y="4415075"/>
            <a:ext cx="37200" cy="1232425"/>
            <a:chOff x="367100" y="2392375"/>
            <a:chExt cx="37200" cy="1232425"/>
          </a:xfrm>
        </p:grpSpPr>
        <p:sp>
          <p:nvSpPr>
            <p:cNvPr id="8020" name="Google Shape;8020;p7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1" name="Google Shape;8021;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22" name="Google Shape;8022;p73"/>
          <p:cNvGrpSpPr/>
          <p:nvPr/>
        </p:nvGrpSpPr>
        <p:grpSpPr>
          <a:xfrm>
            <a:off x="3508500" y="4637750"/>
            <a:ext cx="37200" cy="833425"/>
            <a:chOff x="367100" y="2392375"/>
            <a:chExt cx="37200" cy="833425"/>
          </a:xfrm>
        </p:grpSpPr>
        <p:sp>
          <p:nvSpPr>
            <p:cNvPr id="8023" name="Google Shape;8023;p7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4" name="Google Shape;8024;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25" name="Google Shape;8025;p73"/>
          <p:cNvSpPr/>
          <p:nvPr/>
        </p:nvSpPr>
        <p:spPr>
          <a:xfrm>
            <a:off x="2188638" y="477913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6" name="Google Shape;8026;p73"/>
          <p:cNvSpPr/>
          <p:nvPr/>
        </p:nvSpPr>
        <p:spPr>
          <a:xfrm>
            <a:off x="760591" y="4568856"/>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27" name="Google Shape;8027;p73"/>
          <p:cNvGrpSpPr/>
          <p:nvPr/>
        </p:nvGrpSpPr>
        <p:grpSpPr>
          <a:xfrm>
            <a:off x="338013" y="4628438"/>
            <a:ext cx="37200" cy="833425"/>
            <a:chOff x="367100" y="2392375"/>
            <a:chExt cx="37200" cy="833425"/>
          </a:xfrm>
        </p:grpSpPr>
        <p:sp>
          <p:nvSpPr>
            <p:cNvPr id="8028" name="Google Shape;8028;p7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9" name="Google Shape;8029;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30" name="Google Shape;8030;p73"/>
          <p:cNvGrpSpPr/>
          <p:nvPr/>
        </p:nvGrpSpPr>
        <p:grpSpPr>
          <a:xfrm>
            <a:off x="1254600" y="4404588"/>
            <a:ext cx="37200" cy="833425"/>
            <a:chOff x="367100" y="2392375"/>
            <a:chExt cx="37200" cy="833425"/>
          </a:xfrm>
        </p:grpSpPr>
        <p:sp>
          <p:nvSpPr>
            <p:cNvPr id="8031" name="Google Shape;8031;p7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2" name="Google Shape;8032;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33" name="Google Shape;8033;p73"/>
          <p:cNvGrpSpPr/>
          <p:nvPr/>
        </p:nvGrpSpPr>
        <p:grpSpPr>
          <a:xfrm>
            <a:off x="3807175" y="4504138"/>
            <a:ext cx="37200" cy="2435125"/>
            <a:chOff x="367100" y="2392375"/>
            <a:chExt cx="37200" cy="2435125"/>
          </a:xfrm>
        </p:grpSpPr>
        <p:sp>
          <p:nvSpPr>
            <p:cNvPr id="8034" name="Google Shape;8034;p7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5" name="Google Shape;8035;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36" name="Google Shape;8036;p73"/>
          <p:cNvGrpSpPr/>
          <p:nvPr/>
        </p:nvGrpSpPr>
        <p:grpSpPr>
          <a:xfrm>
            <a:off x="2913225" y="4415063"/>
            <a:ext cx="37200" cy="2435125"/>
            <a:chOff x="367100" y="2392375"/>
            <a:chExt cx="37200" cy="2435125"/>
          </a:xfrm>
        </p:grpSpPr>
        <p:sp>
          <p:nvSpPr>
            <p:cNvPr id="8037" name="Google Shape;8037;p7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8" name="Google Shape;8038;p7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039" name="Shape 8039"/>
        <p:cNvGrpSpPr/>
        <p:nvPr/>
      </p:nvGrpSpPr>
      <p:grpSpPr>
        <a:xfrm>
          <a:off x="0" y="0"/>
          <a:ext cx="0" cy="0"/>
          <a:chOff x="0" y="0"/>
          <a:chExt cx="0" cy="0"/>
        </a:xfrm>
      </p:grpSpPr>
      <p:grpSp>
        <p:nvGrpSpPr>
          <p:cNvPr id="8040" name="Google Shape;8040;p74"/>
          <p:cNvGrpSpPr/>
          <p:nvPr/>
        </p:nvGrpSpPr>
        <p:grpSpPr>
          <a:xfrm>
            <a:off x="-3186765" y="3859853"/>
            <a:ext cx="17284220" cy="2870904"/>
            <a:chOff x="3025400" y="1754925"/>
            <a:chExt cx="7141649" cy="2247459"/>
          </a:xfrm>
        </p:grpSpPr>
        <p:sp>
          <p:nvSpPr>
            <p:cNvPr id="8041" name="Google Shape;8041;p74"/>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2" name="Google Shape;8042;p74"/>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3" name="Google Shape;8043;p74"/>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4" name="Google Shape;8044;p74"/>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5" name="Google Shape;8045;p74"/>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6" name="Google Shape;8046;p74"/>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7" name="Google Shape;8047;p74"/>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8" name="Google Shape;8048;p74"/>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9" name="Google Shape;8049;p74"/>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0" name="Google Shape;8050;p74"/>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1" name="Google Shape;8051;p74"/>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2" name="Google Shape;8052;p74"/>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3" name="Google Shape;8053;p74"/>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4" name="Google Shape;8054;p74"/>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5" name="Google Shape;8055;p74"/>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6" name="Google Shape;8056;p74"/>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7" name="Google Shape;8057;p74"/>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8" name="Google Shape;8058;p74"/>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9" name="Google Shape;8059;p74"/>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0" name="Google Shape;8060;p74"/>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1" name="Google Shape;8061;p74"/>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2" name="Google Shape;8062;p74"/>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3" name="Google Shape;8063;p74"/>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4" name="Google Shape;8064;p74"/>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5" name="Google Shape;8065;p74"/>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6" name="Google Shape;8066;p74"/>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7" name="Google Shape;8067;p74"/>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68" name="Google Shape;8068;p74"/>
          <p:cNvSpPr/>
          <p:nvPr/>
        </p:nvSpPr>
        <p:spPr>
          <a:xfrm>
            <a:off x="-895000" y="43263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9" name="Google Shape;8069;p74"/>
          <p:cNvSpPr/>
          <p:nvPr/>
        </p:nvSpPr>
        <p:spPr>
          <a:xfrm>
            <a:off x="3214375" y="46193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0" name="Google Shape;8070;p74"/>
          <p:cNvSpPr/>
          <p:nvPr/>
        </p:nvSpPr>
        <p:spPr>
          <a:xfrm>
            <a:off x="834050" y="41996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1" name="Google Shape;8071;p74"/>
          <p:cNvSpPr/>
          <p:nvPr/>
        </p:nvSpPr>
        <p:spPr>
          <a:xfrm>
            <a:off x="5990238" y="46193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2" name="Google Shape;8072;p74"/>
          <p:cNvSpPr/>
          <p:nvPr/>
        </p:nvSpPr>
        <p:spPr>
          <a:xfrm>
            <a:off x="7733625" y="40224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3" name="Google Shape;8073;p74"/>
          <p:cNvSpPr/>
          <p:nvPr/>
        </p:nvSpPr>
        <p:spPr>
          <a:xfrm>
            <a:off x="1448925" y="46240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4" name="Google Shape;8074;p74"/>
          <p:cNvSpPr/>
          <p:nvPr/>
        </p:nvSpPr>
        <p:spPr>
          <a:xfrm>
            <a:off x="4385063" y="47156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75" name="Google Shape;8075;p74"/>
          <p:cNvGrpSpPr/>
          <p:nvPr/>
        </p:nvGrpSpPr>
        <p:grpSpPr>
          <a:xfrm>
            <a:off x="367100" y="3167313"/>
            <a:ext cx="37200" cy="2435125"/>
            <a:chOff x="367100" y="2392375"/>
            <a:chExt cx="37200" cy="2435125"/>
          </a:xfrm>
        </p:grpSpPr>
        <p:sp>
          <p:nvSpPr>
            <p:cNvPr id="8076" name="Google Shape;8076;p7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7" name="Google Shape;8077;p7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78" name="Google Shape;8078;p74"/>
          <p:cNvGrpSpPr/>
          <p:nvPr/>
        </p:nvGrpSpPr>
        <p:grpSpPr>
          <a:xfrm>
            <a:off x="1496950" y="4504950"/>
            <a:ext cx="37200" cy="833425"/>
            <a:chOff x="367100" y="2392375"/>
            <a:chExt cx="37200" cy="833425"/>
          </a:xfrm>
        </p:grpSpPr>
        <p:sp>
          <p:nvSpPr>
            <p:cNvPr id="8079" name="Google Shape;8079;p7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0" name="Google Shape;8080;p7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81" name="Google Shape;8081;p74"/>
          <p:cNvGrpSpPr/>
          <p:nvPr/>
        </p:nvGrpSpPr>
        <p:grpSpPr>
          <a:xfrm>
            <a:off x="2528413" y="4406000"/>
            <a:ext cx="37200" cy="1232425"/>
            <a:chOff x="367100" y="2392375"/>
            <a:chExt cx="37200" cy="1232425"/>
          </a:xfrm>
        </p:grpSpPr>
        <p:sp>
          <p:nvSpPr>
            <p:cNvPr id="8082" name="Google Shape;8082;p7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3" name="Google Shape;8083;p7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84" name="Google Shape;8084;p74"/>
          <p:cNvGrpSpPr/>
          <p:nvPr/>
        </p:nvGrpSpPr>
        <p:grpSpPr>
          <a:xfrm>
            <a:off x="1733350" y="4466913"/>
            <a:ext cx="37200" cy="833425"/>
            <a:chOff x="367100" y="2392375"/>
            <a:chExt cx="37200" cy="833425"/>
          </a:xfrm>
        </p:grpSpPr>
        <p:sp>
          <p:nvSpPr>
            <p:cNvPr id="8085" name="Google Shape;8085;p7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6" name="Google Shape;8086;p7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87" name="Google Shape;8087;p74"/>
          <p:cNvGrpSpPr/>
          <p:nvPr/>
        </p:nvGrpSpPr>
        <p:grpSpPr>
          <a:xfrm>
            <a:off x="8607850" y="3328463"/>
            <a:ext cx="37200" cy="2435125"/>
            <a:chOff x="367100" y="2392375"/>
            <a:chExt cx="37200" cy="2435125"/>
          </a:xfrm>
        </p:grpSpPr>
        <p:sp>
          <p:nvSpPr>
            <p:cNvPr id="8088" name="Google Shape;8088;p7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9" name="Google Shape;8089;p7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90" name="Google Shape;8090;p74"/>
          <p:cNvGrpSpPr/>
          <p:nvPr/>
        </p:nvGrpSpPr>
        <p:grpSpPr>
          <a:xfrm>
            <a:off x="658425" y="4347475"/>
            <a:ext cx="37200" cy="1232425"/>
            <a:chOff x="367100" y="2392375"/>
            <a:chExt cx="37200" cy="1232425"/>
          </a:xfrm>
        </p:grpSpPr>
        <p:sp>
          <p:nvSpPr>
            <p:cNvPr id="8091" name="Google Shape;8091;p7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2" name="Google Shape;8092;p7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93" name="Google Shape;8093;p74"/>
          <p:cNvGrpSpPr/>
          <p:nvPr/>
        </p:nvGrpSpPr>
        <p:grpSpPr>
          <a:xfrm>
            <a:off x="3527900" y="4771725"/>
            <a:ext cx="37200" cy="833425"/>
            <a:chOff x="367100" y="2392375"/>
            <a:chExt cx="37200" cy="833425"/>
          </a:xfrm>
        </p:grpSpPr>
        <p:sp>
          <p:nvSpPr>
            <p:cNvPr id="8094" name="Google Shape;8094;p7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5" name="Google Shape;8095;p7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96" name="Google Shape;8096;p74"/>
          <p:cNvGrpSpPr/>
          <p:nvPr/>
        </p:nvGrpSpPr>
        <p:grpSpPr>
          <a:xfrm>
            <a:off x="2347800" y="4607713"/>
            <a:ext cx="37200" cy="833425"/>
            <a:chOff x="367100" y="2392375"/>
            <a:chExt cx="37200" cy="833425"/>
          </a:xfrm>
        </p:grpSpPr>
        <p:sp>
          <p:nvSpPr>
            <p:cNvPr id="8097" name="Google Shape;8097;p7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8" name="Google Shape;8098;p7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99" name="Google Shape;8099;p74"/>
          <p:cNvGrpSpPr/>
          <p:nvPr/>
        </p:nvGrpSpPr>
        <p:grpSpPr>
          <a:xfrm>
            <a:off x="7259438" y="4733288"/>
            <a:ext cx="37200" cy="833425"/>
            <a:chOff x="367100" y="2392375"/>
            <a:chExt cx="37200" cy="833425"/>
          </a:xfrm>
        </p:grpSpPr>
        <p:sp>
          <p:nvSpPr>
            <p:cNvPr id="8100" name="Google Shape;8100;p7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1" name="Google Shape;8101;p7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02" name="Google Shape;8102;p74"/>
          <p:cNvGrpSpPr/>
          <p:nvPr/>
        </p:nvGrpSpPr>
        <p:grpSpPr>
          <a:xfrm>
            <a:off x="5876450" y="4796988"/>
            <a:ext cx="37200" cy="833425"/>
            <a:chOff x="367100" y="2392375"/>
            <a:chExt cx="37200" cy="833425"/>
          </a:xfrm>
        </p:grpSpPr>
        <p:sp>
          <p:nvSpPr>
            <p:cNvPr id="8103" name="Google Shape;8103;p7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4" name="Google Shape;8104;p7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05" name="Google Shape;8105;p74"/>
          <p:cNvGrpSpPr/>
          <p:nvPr/>
        </p:nvGrpSpPr>
        <p:grpSpPr>
          <a:xfrm>
            <a:off x="5087700" y="4695513"/>
            <a:ext cx="37200" cy="833425"/>
            <a:chOff x="367100" y="2392375"/>
            <a:chExt cx="37200" cy="833425"/>
          </a:xfrm>
        </p:grpSpPr>
        <p:sp>
          <p:nvSpPr>
            <p:cNvPr id="8106" name="Google Shape;8106;p7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7" name="Google Shape;8107;p7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08" name="Google Shape;8108;p74"/>
          <p:cNvGrpSpPr/>
          <p:nvPr/>
        </p:nvGrpSpPr>
        <p:grpSpPr>
          <a:xfrm>
            <a:off x="6722900" y="4774700"/>
            <a:ext cx="37200" cy="1232425"/>
            <a:chOff x="367100" y="2392375"/>
            <a:chExt cx="37200" cy="1232425"/>
          </a:xfrm>
        </p:grpSpPr>
        <p:sp>
          <p:nvSpPr>
            <p:cNvPr id="8109" name="Google Shape;8109;p7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0" name="Google Shape;8110;p7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11" name="Google Shape;8111;p74"/>
          <p:cNvGrpSpPr/>
          <p:nvPr/>
        </p:nvGrpSpPr>
        <p:grpSpPr>
          <a:xfrm>
            <a:off x="7961675" y="4347475"/>
            <a:ext cx="37200" cy="833425"/>
            <a:chOff x="367100" y="2392375"/>
            <a:chExt cx="37200" cy="833425"/>
          </a:xfrm>
        </p:grpSpPr>
        <p:sp>
          <p:nvSpPr>
            <p:cNvPr id="8112" name="Google Shape;8112;p7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3" name="Google Shape;8113;p7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14" name="Google Shape;8114;p74"/>
          <p:cNvGrpSpPr/>
          <p:nvPr/>
        </p:nvGrpSpPr>
        <p:grpSpPr>
          <a:xfrm>
            <a:off x="8312775" y="4410938"/>
            <a:ext cx="37200" cy="833425"/>
            <a:chOff x="367100" y="2392375"/>
            <a:chExt cx="37200" cy="833425"/>
          </a:xfrm>
        </p:grpSpPr>
        <p:sp>
          <p:nvSpPr>
            <p:cNvPr id="8115" name="Google Shape;8115;p7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6" name="Google Shape;8116;p7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17" name="Google Shape;8117;p74"/>
          <p:cNvGrpSpPr/>
          <p:nvPr/>
        </p:nvGrpSpPr>
        <p:grpSpPr>
          <a:xfrm>
            <a:off x="8994688" y="4147975"/>
            <a:ext cx="37200" cy="1232425"/>
            <a:chOff x="367100" y="2392375"/>
            <a:chExt cx="37200" cy="1232425"/>
          </a:xfrm>
        </p:grpSpPr>
        <p:sp>
          <p:nvSpPr>
            <p:cNvPr id="8118" name="Google Shape;8118;p7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9" name="Google Shape;8119;p7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20" name="Google Shape;8120;p74"/>
          <p:cNvSpPr/>
          <p:nvPr/>
        </p:nvSpPr>
        <p:spPr>
          <a:xfrm>
            <a:off x="7713300" y="40872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1" name="Google Shape;8121;p74"/>
          <p:cNvSpPr/>
          <p:nvPr/>
        </p:nvSpPr>
        <p:spPr>
          <a:xfrm>
            <a:off x="6807341" y="4897544"/>
            <a:ext cx="504900" cy="5049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22" name="Google Shape;8122;p74"/>
          <p:cNvGrpSpPr/>
          <p:nvPr/>
        </p:nvGrpSpPr>
        <p:grpSpPr>
          <a:xfrm>
            <a:off x="179163" y="3929825"/>
            <a:ext cx="37200" cy="1232425"/>
            <a:chOff x="367100" y="2392375"/>
            <a:chExt cx="37200" cy="1232425"/>
          </a:xfrm>
        </p:grpSpPr>
        <p:sp>
          <p:nvSpPr>
            <p:cNvPr id="8123" name="Google Shape;8123;p7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4" name="Google Shape;8124;p7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25" name="Google Shape;8125;p74"/>
          <p:cNvGrpSpPr/>
          <p:nvPr/>
        </p:nvGrpSpPr>
        <p:grpSpPr>
          <a:xfrm>
            <a:off x="4435463" y="4847900"/>
            <a:ext cx="37200" cy="833425"/>
            <a:chOff x="367100" y="2392375"/>
            <a:chExt cx="37200" cy="833425"/>
          </a:xfrm>
        </p:grpSpPr>
        <p:sp>
          <p:nvSpPr>
            <p:cNvPr id="8126" name="Google Shape;8126;p7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7" name="Google Shape;8127;p7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28" name="Google Shape;8128;p74"/>
          <p:cNvGrpSpPr/>
          <p:nvPr/>
        </p:nvGrpSpPr>
        <p:grpSpPr>
          <a:xfrm>
            <a:off x="3121763" y="4572225"/>
            <a:ext cx="37200" cy="1232425"/>
            <a:chOff x="367100" y="2392375"/>
            <a:chExt cx="37200" cy="1232425"/>
          </a:xfrm>
        </p:grpSpPr>
        <p:sp>
          <p:nvSpPr>
            <p:cNvPr id="8129" name="Google Shape;8129;p7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0" name="Google Shape;8130;p7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31" name="Google Shape;8131;p74"/>
          <p:cNvGrpSpPr/>
          <p:nvPr/>
        </p:nvGrpSpPr>
        <p:grpSpPr>
          <a:xfrm>
            <a:off x="924975" y="4365275"/>
            <a:ext cx="37200" cy="2435125"/>
            <a:chOff x="367100" y="2392375"/>
            <a:chExt cx="37200" cy="2435125"/>
          </a:xfrm>
        </p:grpSpPr>
        <p:sp>
          <p:nvSpPr>
            <p:cNvPr id="8132" name="Google Shape;8132;p7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3" name="Google Shape;8133;p7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34" name="Google Shape;8134;p74"/>
          <p:cNvGrpSpPr/>
          <p:nvPr/>
        </p:nvGrpSpPr>
        <p:grpSpPr>
          <a:xfrm>
            <a:off x="6400500" y="4694438"/>
            <a:ext cx="37200" cy="2435125"/>
            <a:chOff x="367100" y="2392375"/>
            <a:chExt cx="37200" cy="2435125"/>
          </a:xfrm>
        </p:grpSpPr>
        <p:sp>
          <p:nvSpPr>
            <p:cNvPr id="8135" name="Google Shape;8135;p7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6" name="Google Shape;8136;p7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37" name="Google Shape;8137;p74"/>
          <p:cNvSpPr/>
          <p:nvPr/>
        </p:nvSpPr>
        <p:spPr>
          <a:xfrm>
            <a:off x="2148550" y="47246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8" name="Google Shape;8138;p74"/>
          <p:cNvSpPr/>
          <p:nvPr/>
        </p:nvSpPr>
        <p:spPr>
          <a:xfrm>
            <a:off x="3677475" y="45300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39" name="Google Shape;8139;p74"/>
          <p:cNvGrpSpPr/>
          <p:nvPr/>
        </p:nvGrpSpPr>
        <p:grpSpPr>
          <a:xfrm>
            <a:off x="7679063" y="4758125"/>
            <a:ext cx="37200" cy="2435125"/>
            <a:chOff x="367100" y="2392375"/>
            <a:chExt cx="37200" cy="2435125"/>
          </a:xfrm>
        </p:grpSpPr>
        <p:sp>
          <p:nvSpPr>
            <p:cNvPr id="8140" name="Google Shape;8140;p7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1" name="Google Shape;8141;p7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42" name="Google Shape;8142;p74"/>
          <p:cNvGrpSpPr/>
          <p:nvPr/>
        </p:nvGrpSpPr>
        <p:grpSpPr>
          <a:xfrm>
            <a:off x="8880050" y="2865213"/>
            <a:ext cx="37200" cy="2435125"/>
            <a:chOff x="367100" y="2392375"/>
            <a:chExt cx="37200" cy="2435125"/>
          </a:xfrm>
        </p:grpSpPr>
        <p:sp>
          <p:nvSpPr>
            <p:cNvPr id="8143" name="Google Shape;8143;p7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4" name="Google Shape;8144;p7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2">
    <p:spTree>
      <p:nvGrpSpPr>
        <p:cNvPr id="8145" name="Shape 8145"/>
        <p:cNvGrpSpPr/>
        <p:nvPr/>
      </p:nvGrpSpPr>
      <p:grpSpPr>
        <a:xfrm>
          <a:off x="0" y="0"/>
          <a:ext cx="0" cy="0"/>
          <a:chOff x="0" y="0"/>
          <a:chExt cx="0" cy="0"/>
        </a:xfrm>
      </p:grpSpPr>
      <p:sp>
        <p:nvSpPr>
          <p:cNvPr id="8146" name="Google Shape;8146;p75"/>
          <p:cNvSpPr/>
          <p:nvPr/>
        </p:nvSpPr>
        <p:spPr>
          <a:xfrm>
            <a:off x="-393537" y="35324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47" name="Google Shape;8147;p75"/>
          <p:cNvGrpSpPr/>
          <p:nvPr/>
        </p:nvGrpSpPr>
        <p:grpSpPr>
          <a:xfrm rot="-1696109">
            <a:off x="4252477" y="327641"/>
            <a:ext cx="12796356" cy="4026980"/>
            <a:chOff x="3025400" y="1754925"/>
            <a:chExt cx="7141649" cy="2247459"/>
          </a:xfrm>
        </p:grpSpPr>
        <p:sp>
          <p:nvSpPr>
            <p:cNvPr id="8148" name="Google Shape;8148;p75"/>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9" name="Google Shape;8149;p75"/>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0" name="Google Shape;8150;p75"/>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1" name="Google Shape;8151;p75"/>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2" name="Google Shape;8152;p75"/>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3" name="Google Shape;8153;p75"/>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4" name="Google Shape;8154;p75"/>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5" name="Google Shape;8155;p75"/>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6" name="Google Shape;8156;p75"/>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7" name="Google Shape;8157;p75"/>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8" name="Google Shape;8158;p75"/>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9" name="Google Shape;8159;p75"/>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0" name="Google Shape;8160;p75"/>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1" name="Google Shape;8161;p75"/>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2" name="Google Shape;8162;p75"/>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3" name="Google Shape;8163;p75"/>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4" name="Google Shape;8164;p75"/>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5" name="Google Shape;8165;p75"/>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6" name="Google Shape;8166;p75"/>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7" name="Google Shape;8167;p75"/>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8" name="Google Shape;8168;p75"/>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9" name="Google Shape;8169;p75"/>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0" name="Google Shape;8170;p75"/>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1" name="Google Shape;8171;p75"/>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2" name="Google Shape;8172;p75"/>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3" name="Google Shape;8173;p75"/>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4" name="Google Shape;8174;p75"/>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75" name="Google Shape;8175;p75"/>
          <p:cNvSpPr/>
          <p:nvPr/>
        </p:nvSpPr>
        <p:spPr>
          <a:xfrm>
            <a:off x="5111350" y="22456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6" name="Google Shape;8176;p75"/>
          <p:cNvSpPr/>
          <p:nvPr/>
        </p:nvSpPr>
        <p:spPr>
          <a:xfrm>
            <a:off x="862338" y="4255837"/>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7" name="Google Shape;8177;p75"/>
          <p:cNvSpPr/>
          <p:nvPr/>
        </p:nvSpPr>
        <p:spPr>
          <a:xfrm>
            <a:off x="4746238" y="361615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8" name="Google Shape;8178;p75"/>
          <p:cNvSpPr/>
          <p:nvPr/>
        </p:nvSpPr>
        <p:spPr>
          <a:xfrm>
            <a:off x="8605400" y="3447600"/>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9" name="Google Shape;8179;p75"/>
          <p:cNvSpPr/>
          <p:nvPr/>
        </p:nvSpPr>
        <p:spPr>
          <a:xfrm>
            <a:off x="4175563" y="4586025"/>
            <a:ext cx="595200" cy="5952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80" name="Google Shape;8180;p75"/>
          <p:cNvGrpSpPr/>
          <p:nvPr/>
        </p:nvGrpSpPr>
        <p:grpSpPr>
          <a:xfrm>
            <a:off x="4418513" y="4180725"/>
            <a:ext cx="37200" cy="833425"/>
            <a:chOff x="367100" y="2392375"/>
            <a:chExt cx="37200" cy="833425"/>
          </a:xfrm>
        </p:grpSpPr>
        <p:sp>
          <p:nvSpPr>
            <p:cNvPr id="8181" name="Google Shape;8181;p7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2" name="Google Shape;8182;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83" name="Google Shape;8183;p75"/>
          <p:cNvGrpSpPr/>
          <p:nvPr/>
        </p:nvGrpSpPr>
        <p:grpSpPr>
          <a:xfrm>
            <a:off x="8040131" y="3723550"/>
            <a:ext cx="37200" cy="833425"/>
            <a:chOff x="367100" y="2392375"/>
            <a:chExt cx="37200" cy="833425"/>
          </a:xfrm>
        </p:grpSpPr>
        <p:sp>
          <p:nvSpPr>
            <p:cNvPr id="8184" name="Google Shape;8184;p7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5" name="Google Shape;8185;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86" name="Google Shape;8186;p75"/>
          <p:cNvGrpSpPr/>
          <p:nvPr/>
        </p:nvGrpSpPr>
        <p:grpSpPr>
          <a:xfrm>
            <a:off x="8308875" y="3902100"/>
            <a:ext cx="37200" cy="833425"/>
            <a:chOff x="367100" y="2392375"/>
            <a:chExt cx="37200" cy="833425"/>
          </a:xfrm>
        </p:grpSpPr>
        <p:sp>
          <p:nvSpPr>
            <p:cNvPr id="8187" name="Google Shape;8187;p7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8" name="Google Shape;8188;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89" name="Google Shape;8189;p75"/>
          <p:cNvSpPr/>
          <p:nvPr/>
        </p:nvSpPr>
        <p:spPr>
          <a:xfrm>
            <a:off x="6620088" y="461328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0" name="Google Shape;8190;p75"/>
          <p:cNvSpPr/>
          <p:nvPr/>
        </p:nvSpPr>
        <p:spPr>
          <a:xfrm>
            <a:off x="6807341" y="48213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91" name="Google Shape;8191;p75"/>
          <p:cNvGrpSpPr/>
          <p:nvPr/>
        </p:nvGrpSpPr>
        <p:grpSpPr>
          <a:xfrm>
            <a:off x="4664063" y="4162100"/>
            <a:ext cx="37200" cy="833425"/>
            <a:chOff x="367100" y="2392375"/>
            <a:chExt cx="37200" cy="833425"/>
          </a:xfrm>
        </p:grpSpPr>
        <p:sp>
          <p:nvSpPr>
            <p:cNvPr id="8192" name="Google Shape;8192;p7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3" name="Google Shape;8193;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94" name="Google Shape;8194;p75"/>
          <p:cNvGrpSpPr/>
          <p:nvPr/>
        </p:nvGrpSpPr>
        <p:grpSpPr>
          <a:xfrm>
            <a:off x="6398263" y="3825000"/>
            <a:ext cx="37200" cy="833425"/>
            <a:chOff x="367100" y="2392375"/>
            <a:chExt cx="37200" cy="833425"/>
          </a:xfrm>
        </p:grpSpPr>
        <p:sp>
          <p:nvSpPr>
            <p:cNvPr id="8195" name="Google Shape;8195;p7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6" name="Google Shape;8196;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97" name="Google Shape;8197;p75"/>
          <p:cNvGrpSpPr/>
          <p:nvPr/>
        </p:nvGrpSpPr>
        <p:grpSpPr>
          <a:xfrm>
            <a:off x="5580650" y="4180738"/>
            <a:ext cx="37200" cy="833425"/>
            <a:chOff x="367100" y="2392375"/>
            <a:chExt cx="37200" cy="833425"/>
          </a:xfrm>
        </p:grpSpPr>
        <p:sp>
          <p:nvSpPr>
            <p:cNvPr id="8198" name="Google Shape;8198;p7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9" name="Google Shape;8199;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00" name="Google Shape;8200;p75"/>
          <p:cNvGrpSpPr/>
          <p:nvPr/>
        </p:nvGrpSpPr>
        <p:grpSpPr>
          <a:xfrm>
            <a:off x="6919225" y="3384000"/>
            <a:ext cx="37200" cy="1232425"/>
            <a:chOff x="367100" y="2392375"/>
            <a:chExt cx="37200" cy="1232425"/>
          </a:xfrm>
        </p:grpSpPr>
        <p:sp>
          <p:nvSpPr>
            <p:cNvPr id="8201" name="Google Shape;8201;p7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2" name="Google Shape;8202;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03" name="Google Shape;8203;p75"/>
          <p:cNvSpPr/>
          <p:nvPr/>
        </p:nvSpPr>
        <p:spPr>
          <a:xfrm>
            <a:off x="7056450" y="332673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4" name="Google Shape;8204;p75"/>
          <p:cNvSpPr/>
          <p:nvPr/>
        </p:nvSpPr>
        <p:spPr>
          <a:xfrm>
            <a:off x="6427979" y="4089544"/>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05" name="Google Shape;8205;p75"/>
          <p:cNvGrpSpPr/>
          <p:nvPr/>
        </p:nvGrpSpPr>
        <p:grpSpPr>
          <a:xfrm>
            <a:off x="5744188" y="3172588"/>
            <a:ext cx="37200" cy="833425"/>
            <a:chOff x="367100" y="2392375"/>
            <a:chExt cx="37200" cy="833425"/>
          </a:xfrm>
        </p:grpSpPr>
        <p:sp>
          <p:nvSpPr>
            <p:cNvPr id="8206" name="Google Shape;8206;p7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7" name="Google Shape;8207;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08" name="Google Shape;8208;p75"/>
          <p:cNvGrpSpPr/>
          <p:nvPr/>
        </p:nvGrpSpPr>
        <p:grpSpPr>
          <a:xfrm>
            <a:off x="8133225" y="2430588"/>
            <a:ext cx="37200" cy="2435125"/>
            <a:chOff x="367100" y="2392375"/>
            <a:chExt cx="37200" cy="2435125"/>
          </a:xfrm>
        </p:grpSpPr>
        <p:sp>
          <p:nvSpPr>
            <p:cNvPr id="8209" name="Google Shape;8209;p7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0" name="Google Shape;8210;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11" name="Google Shape;8211;p75"/>
          <p:cNvGrpSpPr/>
          <p:nvPr/>
        </p:nvGrpSpPr>
        <p:grpSpPr>
          <a:xfrm>
            <a:off x="7121400" y="2089938"/>
            <a:ext cx="37200" cy="2435125"/>
            <a:chOff x="367100" y="2392375"/>
            <a:chExt cx="37200" cy="2435125"/>
          </a:xfrm>
        </p:grpSpPr>
        <p:sp>
          <p:nvSpPr>
            <p:cNvPr id="8212" name="Google Shape;8212;p7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3" name="Google Shape;8213;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14" name="Google Shape;8214;p75"/>
          <p:cNvGrpSpPr/>
          <p:nvPr/>
        </p:nvGrpSpPr>
        <p:grpSpPr>
          <a:xfrm>
            <a:off x="7498400" y="971538"/>
            <a:ext cx="37200" cy="3553537"/>
            <a:chOff x="367100" y="2392375"/>
            <a:chExt cx="37200" cy="3553537"/>
          </a:xfrm>
        </p:grpSpPr>
        <p:sp>
          <p:nvSpPr>
            <p:cNvPr id="8215" name="Google Shape;8215;p7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6" name="Google Shape;8216;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17" name="Google Shape;8217;p75"/>
          <p:cNvGrpSpPr/>
          <p:nvPr/>
        </p:nvGrpSpPr>
        <p:grpSpPr>
          <a:xfrm>
            <a:off x="5997413" y="1873363"/>
            <a:ext cx="37200" cy="2435125"/>
            <a:chOff x="367100" y="2392375"/>
            <a:chExt cx="37200" cy="2435125"/>
          </a:xfrm>
        </p:grpSpPr>
        <p:sp>
          <p:nvSpPr>
            <p:cNvPr id="8218" name="Google Shape;8218;p7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9" name="Google Shape;8219;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20" name="Google Shape;8220;p75"/>
          <p:cNvGrpSpPr/>
          <p:nvPr/>
        </p:nvGrpSpPr>
        <p:grpSpPr>
          <a:xfrm>
            <a:off x="7452769" y="3946925"/>
            <a:ext cx="37200" cy="833425"/>
            <a:chOff x="367100" y="2392375"/>
            <a:chExt cx="37200" cy="833425"/>
          </a:xfrm>
        </p:grpSpPr>
        <p:sp>
          <p:nvSpPr>
            <p:cNvPr id="8221" name="Google Shape;8221;p7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2" name="Google Shape;8222;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23" name="Google Shape;8223;p75"/>
          <p:cNvSpPr/>
          <p:nvPr/>
        </p:nvSpPr>
        <p:spPr>
          <a:xfrm>
            <a:off x="446300" y="34466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4" name="Google Shape;8224;p75"/>
          <p:cNvSpPr/>
          <p:nvPr/>
        </p:nvSpPr>
        <p:spPr>
          <a:xfrm>
            <a:off x="4175563" y="46622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5" name="Google Shape;8225;p75"/>
          <p:cNvSpPr/>
          <p:nvPr/>
        </p:nvSpPr>
        <p:spPr>
          <a:xfrm>
            <a:off x="522138" y="41403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26" name="Google Shape;8226;p75"/>
          <p:cNvGrpSpPr/>
          <p:nvPr/>
        </p:nvGrpSpPr>
        <p:grpSpPr>
          <a:xfrm>
            <a:off x="367100" y="3091113"/>
            <a:ext cx="37200" cy="2435125"/>
            <a:chOff x="367100" y="2392375"/>
            <a:chExt cx="37200" cy="2435125"/>
          </a:xfrm>
        </p:grpSpPr>
        <p:sp>
          <p:nvSpPr>
            <p:cNvPr id="8227" name="Google Shape;8227;p7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8" name="Google Shape;8228;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29" name="Google Shape;8229;p75"/>
          <p:cNvGrpSpPr/>
          <p:nvPr/>
        </p:nvGrpSpPr>
        <p:grpSpPr>
          <a:xfrm>
            <a:off x="760388" y="2393525"/>
            <a:ext cx="37200" cy="2435125"/>
            <a:chOff x="367100" y="2392375"/>
            <a:chExt cx="37200" cy="2435125"/>
          </a:xfrm>
        </p:grpSpPr>
        <p:sp>
          <p:nvSpPr>
            <p:cNvPr id="8230" name="Google Shape;8230;p7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1" name="Google Shape;8231;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32" name="Google Shape;8232;p75"/>
          <p:cNvGrpSpPr/>
          <p:nvPr/>
        </p:nvGrpSpPr>
        <p:grpSpPr>
          <a:xfrm>
            <a:off x="179163" y="3853625"/>
            <a:ext cx="37200" cy="1232425"/>
            <a:chOff x="367100" y="2392375"/>
            <a:chExt cx="37200" cy="1232425"/>
          </a:xfrm>
        </p:grpSpPr>
        <p:sp>
          <p:nvSpPr>
            <p:cNvPr id="8233" name="Google Shape;8233;p7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4" name="Google Shape;8234;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35" name="Google Shape;8235;p75"/>
          <p:cNvGrpSpPr/>
          <p:nvPr/>
        </p:nvGrpSpPr>
        <p:grpSpPr>
          <a:xfrm>
            <a:off x="8768050" y="1530738"/>
            <a:ext cx="37200" cy="2435125"/>
            <a:chOff x="367100" y="2392375"/>
            <a:chExt cx="37200" cy="2435125"/>
          </a:xfrm>
        </p:grpSpPr>
        <p:sp>
          <p:nvSpPr>
            <p:cNvPr id="8236" name="Google Shape;8236;p7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7" name="Google Shape;8237;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38" name="Google Shape;8238;p75"/>
          <p:cNvGrpSpPr/>
          <p:nvPr/>
        </p:nvGrpSpPr>
        <p:grpSpPr>
          <a:xfrm>
            <a:off x="6717038" y="703388"/>
            <a:ext cx="37200" cy="3553537"/>
            <a:chOff x="367100" y="2392375"/>
            <a:chExt cx="37200" cy="3553537"/>
          </a:xfrm>
        </p:grpSpPr>
        <p:sp>
          <p:nvSpPr>
            <p:cNvPr id="8239" name="Google Shape;8239;p7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0" name="Google Shape;8240;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41" name="Google Shape;8241;p75"/>
          <p:cNvGrpSpPr/>
          <p:nvPr/>
        </p:nvGrpSpPr>
        <p:grpSpPr>
          <a:xfrm>
            <a:off x="8577688" y="3176063"/>
            <a:ext cx="37200" cy="2435125"/>
            <a:chOff x="367100" y="2392375"/>
            <a:chExt cx="37200" cy="2435125"/>
          </a:xfrm>
        </p:grpSpPr>
        <p:sp>
          <p:nvSpPr>
            <p:cNvPr id="8242" name="Google Shape;8242;p7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3" name="Google Shape;8243;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44" name="Google Shape;8244;p75"/>
          <p:cNvSpPr/>
          <p:nvPr/>
        </p:nvSpPr>
        <p:spPr>
          <a:xfrm>
            <a:off x="7673975" y="2703462"/>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45" name="Google Shape;8245;p75"/>
          <p:cNvGrpSpPr/>
          <p:nvPr/>
        </p:nvGrpSpPr>
        <p:grpSpPr>
          <a:xfrm>
            <a:off x="5976925" y="4466900"/>
            <a:ext cx="37200" cy="833425"/>
            <a:chOff x="367100" y="2392375"/>
            <a:chExt cx="37200" cy="833425"/>
          </a:xfrm>
        </p:grpSpPr>
        <p:sp>
          <p:nvSpPr>
            <p:cNvPr id="8246" name="Google Shape;8246;p7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7" name="Google Shape;8247;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48" name="Google Shape;8248;p75"/>
          <p:cNvGrpSpPr/>
          <p:nvPr/>
        </p:nvGrpSpPr>
        <p:grpSpPr>
          <a:xfrm>
            <a:off x="5197725" y="4379113"/>
            <a:ext cx="37200" cy="833425"/>
            <a:chOff x="367100" y="2392375"/>
            <a:chExt cx="37200" cy="833425"/>
          </a:xfrm>
        </p:grpSpPr>
        <p:sp>
          <p:nvSpPr>
            <p:cNvPr id="8249" name="Google Shape;8249;p7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0" name="Google Shape;8250;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51" name="Google Shape;8251;p75"/>
          <p:cNvGrpSpPr/>
          <p:nvPr/>
        </p:nvGrpSpPr>
        <p:grpSpPr>
          <a:xfrm>
            <a:off x="6658750" y="4191225"/>
            <a:ext cx="37200" cy="1232425"/>
            <a:chOff x="367100" y="2392375"/>
            <a:chExt cx="37200" cy="1232425"/>
          </a:xfrm>
        </p:grpSpPr>
        <p:sp>
          <p:nvSpPr>
            <p:cNvPr id="8252" name="Google Shape;8252;p7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3" name="Google Shape;8253;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54" name="Google Shape;8254;p75"/>
          <p:cNvGrpSpPr/>
          <p:nvPr/>
        </p:nvGrpSpPr>
        <p:grpSpPr>
          <a:xfrm>
            <a:off x="7834550" y="4413900"/>
            <a:ext cx="37200" cy="833425"/>
            <a:chOff x="367100" y="2392375"/>
            <a:chExt cx="37200" cy="833425"/>
          </a:xfrm>
        </p:grpSpPr>
        <p:sp>
          <p:nvSpPr>
            <p:cNvPr id="8255" name="Google Shape;8255;p7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6" name="Google Shape;8256;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57" name="Google Shape;8257;p75"/>
          <p:cNvGrpSpPr/>
          <p:nvPr/>
        </p:nvGrpSpPr>
        <p:grpSpPr>
          <a:xfrm>
            <a:off x="8846488" y="4204613"/>
            <a:ext cx="37200" cy="1232425"/>
            <a:chOff x="367100" y="2392375"/>
            <a:chExt cx="37200" cy="1232425"/>
          </a:xfrm>
        </p:grpSpPr>
        <p:sp>
          <p:nvSpPr>
            <p:cNvPr id="8258" name="Google Shape;8258;p7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9" name="Google Shape;8259;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60" name="Google Shape;8260;p75"/>
          <p:cNvGrpSpPr/>
          <p:nvPr/>
        </p:nvGrpSpPr>
        <p:grpSpPr>
          <a:xfrm>
            <a:off x="9029100" y="3450863"/>
            <a:ext cx="37200" cy="2435125"/>
            <a:chOff x="367100" y="2392375"/>
            <a:chExt cx="37200" cy="2435125"/>
          </a:xfrm>
        </p:grpSpPr>
        <p:sp>
          <p:nvSpPr>
            <p:cNvPr id="8261" name="Google Shape;8261;p7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2" name="Google Shape;8262;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63" name="Google Shape;8263;p75"/>
          <p:cNvGrpSpPr/>
          <p:nvPr/>
        </p:nvGrpSpPr>
        <p:grpSpPr>
          <a:xfrm>
            <a:off x="7953850" y="2898738"/>
            <a:ext cx="37200" cy="2435125"/>
            <a:chOff x="367100" y="2392375"/>
            <a:chExt cx="37200" cy="2435125"/>
          </a:xfrm>
        </p:grpSpPr>
        <p:sp>
          <p:nvSpPr>
            <p:cNvPr id="8264" name="Google Shape;8264;p7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5" name="Google Shape;8265;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66" name="Google Shape;8266;p75"/>
          <p:cNvGrpSpPr/>
          <p:nvPr/>
        </p:nvGrpSpPr>
        <p:grpSpPr>
          <a:xfrm>
            <a:off x="7309900" y="3708675"/>
            <a:ext cx="37200" cy="833425"/>
            <a:chOff x="367100" y="2392375"/>
            <a:chExt cx="37200" cy="833425"/>
          </a:xfrm>
        </p:grpSpPr>
        <p:sp>
          <p:nvSpPr>
            <p:cNvPr id="8267" name="Google Shape;8267;p7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8" name="Google Shape;8268;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69" name="Google Shape;8269;p75"/>
          <p:cNvGrpSpPr/>
          <p:nvPr/>
        </p:nvGrpSpPr>
        <p:grpSpPr>
          <a:xfrm>
            <a:off x="2903038" y="4255825"/>
            <a:ext cx="37200" cy="1232425"/>
            <a:chOff x="367100" y="2392375"/>
            <a:chExt cx="37200" cy="1232425"/>
          </a:xfrm>
        </p:grpSpPr>
        <p:sp>
          <p:nvSpPr>
            <p:cNvPr id="8270" name="Google Shape;8270;p7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1" name="Google Shape;8271;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72" name="Google Shape;8272;p75"/>
          <p:cNvGrpSpPr/>
          <p:nvPr/>
        </p:nvGrpSpPr>
        <p:grpSpPr>
          <a:xfrm>
            <a:off x="1235175" y="4390713"/>
            <a:ext cx="37200" cy="833425"/>
            <a:chOff x="367100" y="2392375"/>
            <a:chExt cx="37200" cy="833425"/>
          </a:xfrm>
        </p:grpSpPr>
        <p:sp>
          <p:nvSpPr>
            <p:cNvPr id="8273" name="Google Shape;8273;p7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4" name="Google Shape;8274;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75" name="Google Shape;8275;p75"/>
          <p:cNvGrpSpPr/>
          <p:nvPr/>
        </p:nvGrpSpPr>
        <p:grpSpPr>
          <a:xfrm>
            <a:off x="658425" y="4271275"/>
            <a:ext cx="37200" cy="1232425"/>
            <a:chOff x="367100" y="2392375"/>
            <a:chExt cx="37200" cy="1232425"/>
          </a:xfrm>
        </p:grpSpPr>
        <p:sp>
          <p:nvSpPr>
            <p:cNvPr id="8276" name="Google Shape;8276;p7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7" name="Google Shape;8277;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78" name="Google Shape;8278;p75"/>
          <p:cNvGrpSpPr/>
          <p:nvPr/>
        </p:nvGrpSpPr>
        <p:grpSpPr>
          <a:xfrm>
            <a:off x="3482500" y="4556525"/>
            <a:ext cx="37200" cy="833425"/>
            <a:chOff x="367100" y="2392375"/>
            <a:chExt cx="37200" cy="833425"/>
          </a:xfrm>
        </p:grpSpPr>
        <p:sp>
          <p:nvSpPr>
            <p:cNvPr id="8279" name="Google Shape;8279;p7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0" name="Google Shape;8280;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81" name="Google Shape;8281;p75"/>
          <p:cNvGrpSpPr/>
          <p:nvPr/>
        </p:nvGrpSpPr>
        <p:grpSpPr>
          <a:xfrm>
            <a:off x="4189913" y="4409325"/>
            <a:ext cx="37200" cy="833425"/>
            <a:chOff x="367100" y="2392375"/>
            <a:chExt cx="37200" cy="833425"/>
          </a:xfrm>
        </p:grpSpPr>
        <p:sp>
          <p:nvSpPr>
            <p:cNvPr id="8282" name="Google Shape;8282;p7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3" name="Google Shape;8283;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84" name="Google Shape;8284;p75"/>
          <p:cNvGrpSpPr/>
          <p:nvPr/>
        </p:nvGrpSpPr>
        <p:grpSpPr>
          <a:xfrm>
            <a:off x="2119200" y="4531513"/>
            <a:ext cx="37200" cy="833425"/>
            <a:chOff x="367100" y="2392375"/>
            <a:chExt cx="37200" cy="833425"/>
          </a:xfrm>
        </p:grpSpPr>
        <p:sp>
          <p:nvSpPr>
            <p:cNvPr id="8285" name="Google Shape;8285;p7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6" name="Google Shape;8286;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87" name="Google Shape;8287;p75"/>
          <p:cNvGrpSpPr/>
          <p:nvPr/>
        </p:nvGrpSpPr>
        <p:grpSpPr>
          <a:xfrm>
            <a:off x="8404075" y="1079600"/>
            <a:ext cx="37200" cy="3553537"/>
            <a:chOff x="367100" y="2392375"/>
            <a:chExt cx="37200" cy="3553537"/>
          </a:xfrm>
        </p:grpSpPr>
        <p:sp>
          <p:nvSpPr>
            <p:cNvPr id="8288" name="Google Shape;8288;p7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9" name="Google Shape;8289;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90" name="Google Shape;8290;p75"/>
          <p:cNvGrpSpPr/>
          <p:nvPr/>
        </p:nvGrpSpPr>
        <p:grpSpPr>
          <a:xfrm>
            <a:off x="5624313" y="1267813"/>
            <a:ext cx="37200" cy="3553537"/>
            <a:chOff x="367100" y="2392375"/>
            <a:chExt cx="37200" cy="3553537"/>
          </a:xfrm>
        </p:grpSpPr>
        <p:sp>
          <p:nvSpPr>
            <p:cNvPr id="8291" name="Google Shape;8291;p7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2" name="Google Shape;8292;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93" name="Google Shape;8293;p75"/>
          <p:cNvGrpSpPr/>
          <p:nvPr/>
        </p:nvGrpSpPr>
        <p:grpSpPr>
          <a:xfrm>
            <a:off x="1573075" y="3891975"/>
            <a:ext cx="37200" cy="833425"/>
            <a:chOff x="367100" y="2392375"/>
            <a:chExt cx="37200" cy="833425"/>
          </a:xfrm>
        </p:grpSpPr>
        <p:sp>
          <p:nvSpPr>
            <p:cNvPr id="8294" name="Google Shape;8294;p7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5" name="Google Shape;8295;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96" name="Google Shape;8296;p75"/>
          <p:cNvGrpSpPr/>
          <p:nvPr/>
        </p:nvGrpSpPr>
        <p:grpSpPr>
          <a:xfrm rot="2700000">
            <a:off x="-7781063" y="1294004"/>
            <a:ext cx="12796469" cy="4027016"/>
            <a:chOff x="3025400" y="1754925"/>
            <a:chExt cx="7141649" cy="2247459"/>
          </a:xfrm>
        </p:grpSpPr>
        <p:sp>
          <p:nvSpPr>
            <p:cNvPr id="8297" name="Google Shape;8297;p75"/>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8" name="Google Shape;8298;p75"/>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9" name="Google Shape;8299;p75"/>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0" name="Google Shape;8300;p75"/>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1" name="Google Shape;8301;p75"/>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2" name="Google Shape;8302;p75"/>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3" name="Google Shape;8303;p75"/>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4" name="Google Shape;8304;p75"/>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5" name="Google Shape;8305;p75"/>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6" name="Google Shape;8306;p75"/>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7" name="Google Shape;8307;p75"/>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8" name="Google Shape;8308;p75"/>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9" name="Google Shape;8309;p75"/>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0" name="Google Shape;8310;p75"/>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1" name="Google Shape;8311;p75"/>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2" name="Google Shape;8312;p75"/>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3" name="Google Shape;8313;p75"/>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4" name="Google Shape;8314;p75"/>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5" name="Google Shape;8315;p75"/>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6" name="Google Shape;8316;p75"/>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7" name="Google Shape;8317;p75"/>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8" name="Google Shape;8318;p75"/>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9" name="Google Shape;8319;p75"/>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0" name="Google Shape;8320;p75"/>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1" name="Google Shape;8321;p75"/>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2" name="Google Shape;8322;p75"/>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3" name="Google Shape;8323;p75"/>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24" name="Google Shape;8324;p75"/>
          <p:cNvGrpSpPr/>
          <p:nvPr/>
        </p:nvGrpSpPr>
        <p:grpSpPr>
          <a:xfrm>
            <a:off x="946800" y="2150888"/>
            <a:ext cx="37200" cy="2435125"/>
            <a:chOff x="367100" y="2392375"/>
            <a:chExt cx="37200" cy="2435125"/>
          </a:xfrm>
        </p:grpSpPr>
        <p:sp>
          <p:nvSpPr>
            <p:cNvPr id="8325" name="Google Shape;8325;p7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6" name="Google Shape;8326;p7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3">
    <p:spTree>
      <p:nvGrpSpPr>
        <p:cNvPr id="8327" name="Shape 8327"/>
        <p:cNvGrpSpPr/>
        <p:nvPr/>
      </p:nvGrpSpPr>
      <p:grpSpPr>
        <a:xfrm>
          <a:off x="0" y="0"/>
          <a:ext cx="0" cy="0"/>
          <a:chOff x="0" y="0"/>
          <a:chExt cx="0" cy="0"/>
        </a:xfrm>
      </p:grpSpPr>
      <p:grpSp>
        <p:nvGrpSpPr>
          <p:cNvPr id="8328" name="Google Shape;8328;p76"/>
          <p:cNvGrpSpPr/>
          <p:nvPr/>
        </p:nvGrpSpPr>
        <p:grpSpPr>
          <a:xfrm rot="1911680">
            <a:off x="-642270" y="1993946"/>
            <a:ext cx="10425014" cy="5803563"/>
            <a:chOff x="411750" y="2489850"/>
            <a:chExt cx="3341229" cy="1860049"/>
          </a:xfrm>
        </p:grpSpPr>
        <p:sp>
          <p:nvSpPr>
            <p:cNvPr id="8329" name="Google Shape;8329;p76"/>
            <p:cNvSpPr/>
            <p:nvPr/>
          </p:nvSpPr>
          <p:spPr>
            <a:xfrm>
              <a:off x="411750" y="2784692"/>
              <a:ext cx="2968932" cy="1447325"/>
            </a:xfrm>
            <a:custGeom>
              <a:rect b="b" l="l" r="r" t="t"/>
              <a:pathLst>
                <a:path extrusionOk="0" h="24102" w="49441">
                  <a:moveTo>
                    <a:pt x="46258" y="1"/>
                  </a:moveTo>
                  <a:cubicBezTo>
                    <a:pt x="44408" y="1"/>
                    <a:pt x="42511" y="366"/>
                    <a:pt x="40707" y="1086"/>
                  </a:cubicBezTo>
                  <a:cubicBezTo>
                    <a:pt x="37852" y="2218"/>
                    <a:pt x="35488" y="4145"/>
                    <a:pt x="34061" y="6509"/>
                  </a:cubicBezTo>
                  <a:cubicBezTo>
                    <a:pt x="33651" y="7187"/>
                    <a:pt x="33303" y="7919"/>
                    <a:pt x="32964" y="8615"/>
                  </a:cubicBezTo>
                  <a:cubicBezTo>
                    <a:pt x="32598" y="9391"/>
                    <a:pt x="32214" y="10194"/>
                    <a:pt x="31742" y="10934"/>
                  </a:cubicBezTo>
                  <a:cubicBezTo>
                    <a:pt x="31126" y="11898"/>
                    <a:pt x="29806" y="13566"/>
                    <a:pt x="27807" y="13941"/>
                  </a:cubicBezTo>
                  <a:cubicBezTo>
                    <a:pt x="27502" y="14000"/>
                    <a:pt x="27196" y="14024"/>
                    <a:pt x="26890" y="14024"/>
                  </a:cubicBezTo>
                  <a:cubicBezTo>
                    <a:pt x="25989" y="14024"/>
                    <a:pt x="25089" y="13808"/>
                    <a:pt x="24203" y="13602"/>
                  </a:cubicBezTo>
                  <a:cubicBezTo>
                    <a:pt x="23299" y="13382"/>
                    <a:pt x="22364" y="13162"/>
                    <a:pt x="21411" y="13162"/>
                  </a:cubicBezTo>
                  <a:cubicBezTo>
                    <a:pt x="21357" y="13162"/>
                    <a:pt x="21304" y="13163"/>
                    <a:pt x="21250" y="13165"/>
                  </a:cubicBezTo>
                  <a:cubicBezTo>
                    <a:pt x="19029" y="13236"/>
                    <a:pt x="16817" y="14583"/>
                    <a:pt x="14693" y="17179"/>
                  </a:cubicBezTo>
                  <a:cubicBezTo>
                    <a:pt x="14345" y="17607"/>
                    <a:pt x="13998" y="18062"/>
                    <a:pt x="13659" y="18499"/>
                  </a:cubicBezTo>
                  <a:cubicBezTo>
                    <a:pt x="12445" y="20078"/>
                    <a:pt x="11179" y="21711"/>
                    <a:pt x="9430" y="22764"/>
                  </a:cubicBezTo>
                  <a:cubicBezTo>
                    <a:pt x="8104" y="23563"/>
                    <a:pt x="6536" y="23957"/>
                    <a:pt x="4978" y="23957"/>
                  </a:cubicBezTo>
                  <a:cubicBezTo>
                    <a:pt x="3213" y="23957"/>
                    <a:pt x="1459" y="23451"/>
                    <a:pt x="81" y="22451"/>
                  </a:cubicBezTo>
                  <a:lnTo>
                    <a:pt x="0" y="22567"/>
                  </a:lnTo>
                  <a:cubicBezTo>
                    <a:pt x="1401" y="23584"/>
                    <a:pt x="3185" y="24102"/>
                    <a:pt x="4978" y="24102"/>
                  </a:cubicBezTo>
                  <a:cubicBezTo>
                    <a:pt x="6566" y="24102"/>
                    <a:pt x="8154" y="23700"/>
                    <a:pt x="9501" y="22888"/>
                  </a:cubicBezTo>
                  <a:cubicBezTo>
                    <a:pt x="11286" y="21818"/>
                    <a:pt x="12552" y="20176"/>
                    <a:pt x="13775" y="18589"/>
                  </a:cubicBezTo>
                  <a:cubicBezTo>
                    <a:pt x="14114" y="18151"/>
                    <a:pt x="14461" y="17705"/>
                    <a:pt x="14809" y="17268"/>
                  </a:cubicBezTo>
                  <a:cubicBezTo>
                    <a:pt x="16906" y="14717"/>
                    <a:pt x="19074" y="13379"/>
                    <a:pt x="21259" y="13316"/>
                  </a:cubicBezTo>
                  <a:cubicBezTo>
                    <a:pt x="21311" y="13315"/>
                    <a:pt x="21364" y="13314"/>
                    <a:pt x="21416" y="13314"/>
                  </a:cubicBezTo>
                  <a:cubicBezTo>
                    <a:pt x="22345" y="13314"/>
                    <a:pt x="23272" y="13533"/>
                    <a:pt x="24168" y="13744"/>
                  </a:cubicBezTo>
                  <a:cubicBezTo>
                    <a:pt x="25061" y="13958"/>
                    <a:pt x="25979" y="14176"/>
                    <a:pt x="26899" y="14176"/>
                  </a:cubicBezTo>
                  <a:cubicBezTo>
                    <a:pt x="27211" y="14176"/>
                    <a:pt x="27523" y="14151"/>
                    <a:pt x="27834" y="14092"/>
                  </a:cubicBezTo>
                  <a:cubicBezTo>
                    <a:pt x="29886" y="13709"/>
                    <a:pt x="31242" y="11996"/>
                    <a:pt x="31866" y="11015"/>
                  </a:cubicBezTo>
                  <a:cubicBezTo>
                    <a:pt x="32339" y="10265"/>
                    <a:pt x="32732" y="9462"/>
                    <a:pt x="33098" y="8677"/>
                  </a:cubicBezTo>
                  <a:cubicBezTo>
                    <a:pt x="33437" y="7981"/>
                    <a:pt x="33784" y="7259"/>
                    <a:pt x="34195" y="6590"/>
                  </a:cubicBezTo>
                  <a:cubicBezTo>
                    <a:pt x="36564" y="2655"/>
                    <a:pt x="41482" y="159"/>
                    <a:pt x="46284" y="159"/>
                  </a:cubicBezTo>
                  <a:cubicBezTo>
                    <a:pt x="47339" y="159"/>
                    <a:pt x="48389" y="280"/>
                    <a:pt x="49405" y="532"/>
                  </a:cubicBezTo>
                  <a:lnTo>
                    <a:pt x="49441" y="381"/>
                  </a:lnTo>
                  <a:cubicBezTo>
                    <a:pt x="48415" y="127"/>
                    <a:pt x="47344" y="1"/>
                    <a:pt x="4625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0" name="Google Shape;8330;p76"/>
            <p:cNvSpPr/>
            <p:nvPr/>
          </p:nvSpPr>
          <p:spPr>
            <a:xfrm>
              <a:off x="454085" y="2779347"/>
              <a:ext cx="2942150" cy="1450568"/>
            </a:xfrm>
            <a:custGeom>
              <a:rect b="b" l="l" r="r" t="t"/>
              <a:pathLst>
                <a:path extrusionOk="0" h="24156" w="48995">
                  <a:moveTo>
                    <a:pt x="46438" y="0"/>
                  </a:moveTo>
                  <a:cubicBezTo>
                    <a:pt x="42623" y="0"/>
                    <a:pt x="38592" y="1606"/>
                    <a:pt x="35809" y="4359"/>
                  </a:cubicBezTo>
                  <a:cubicBezTo>
                    <a:pt x="35078" y="5082"/>
                    <a:pt x="34444" y="5876"/>
                    <a:pt x="33927" y="6706"/>
                  </a:cubicBezTo>
                  <a:cubicBezTo>
                    <a:pt x="33517" y="7357"/>
                    <a:pt x="33169" y="8053"/>
                    <a:pt x="32830" y="8722"/>
                  </a:cubicBezTo>
                  <a:cubicBezTo>
                    <a:pt x="32437" y="9498"/>
                    <a:pt x="32027" y="10301"/>
                    <a:pt x="31536" y="11041"/>
                  </a:cubicBezTo>
                  <a:cubicBezTo>
                    <a:pt x="30903" y="11978"/>
                    <a:pt x="29556" y="13601"/>
                    <a:pt x="27566" y="13949"/>
                  </a:cubicBezTo>
                  <a:cubicBezTo>
                    <a:pt x="27278" y="13999"/>
                    <a:pt x="26982" y="14028"/>
                    <a:pt x="26667" y="14028"/>
                  </a:cubicBezTo>
                  <a:cubicBezTo>
                    <a:pt x="26533" y="14028"/>
                    <a:pt x="26396" y="14022"/>
                    <a:pt x="26255" y="14012"/>
                  </a:cubicBezTo>
                  <a:cubicBezTo>
                    <a:pt x="25497" y="13958"/>
                    <a:pt x="24729" y="13771"/>
                    <a:pt x="23989" y="13593"/>
                  </a:cubicBezTo>
                  <a:cubicBezTo>
                    <a:pt x="23075" y="13373"/>
                    <a:pt x="22137" y="13144"/>
                    <a:pt x="21190" y="13144"/>
                  </a:cubicBezTo>
                  <a:cubicBezTo>
                    <a:pt x="21139" y="13144"/>
                    <a:pt x="21087" y="13145"/>
                    <a:pt x="21036" y="13147"/>
                  </a:cubicBezTo>
                  <a:cubicBezTo>
                    <a:pt x="18815" y="13200"/>
                    <a:pt x="16611" y="14538"/>
                    <a:pt x="14497" y="17107"/>
                  </a:cubicBezTo>
                  <a:cubicBezTo>
                    <a:pt x="14327" y="17322"/>
                    <a:pt x="14158" y="17527"/>
                    <a:pt x="13988" y="17741"/>
                  </a:cubicBezTo>
                  <a:cubicBezTo>
                    <a:pt x="13792" y="18000"/>
                    <a:pt x="13596" y="18258"/>
                    <a:pt x="13400" y="18508"/>
                  </a:cubicBezTo>
                  <a:cubicBezTo>
                    <a:pt x="12204" y="20060"/>
                    <a:pt x="10982" y="21657"/>
                    <a:pt x="9287" y="22719"/>
                  </a:cubicBezTo>
                  <a:cubicBezTo>
                    <a:pt x="8877" y="22977"/>
                    <a:pt x="8431" y="23200"/>
                    <a:pt x="7967" y="23388"/>
                  </a:cubicBezTo>
                  <a:cubicBezTo>
                    <a:pt x="6910" y="23808"/>
                    <a:pt x="5776" y="24015"/>
                    <a:pt x="4657" y="24015"/>
                  </a:cubicBezTo>
                  <a:cubicBezTo>
                    <a:pt x="3000" y="24015"/>
                    <a:pt x="1375" y="23562"/>
                    <a:pt x="80" y="22683"/>
                  </a:cubicBezTo>
                  <a:lnTo>
                    <a:pt x="0" y="22808"/>
                  </a:lnTo>
                  <a:cubicBezTo>
                    <a:pt x="1321" y="23700"/>
                    <a:pt x="2971" y="24155"/>
                    <a:pt x="4657" y="24155"/>
                  </a:cubicBezTo>
                  <a:cubicBezTo>
                    <a:pt x="5799" y="24155"/>
                    <a:pt x="6950" y="23950"/>
                    <a:pt x="8020" y="23522"/>
                  </a:cubicBezTo>
                  <a:cubicBezTo>
                    <a:pt x="8493" y="23334"/>
                    <a:pt x="8948" y="23102"/>
                    <a:pt x="9367" y="22835"/>
                  </a:cubicBezTo>
                  <a:cubicBezTo>
                    <a:pt x="11080" y="21764"/>
                    <a:pt x="12311" y="20149"/>
                    <a:pt x="13507" y="18597"/>
                  </a:cubicBezTo>
                  <a:cubicBezTo>
                    <a:pt x="13703" y="18339"/>
                    <a:pt x="13899" y="18089"/>
                    <a:pt x="14104" y="17830"/>
                  </a:cubicBezTo>
                  <a:cubicBezTo>
                    <a:pt x="14265" y="17616"/>
                    <a:pt x="14434" y="17411"/>
                    <a:pt x="14613" y="17197"/>
                  </a:cubicBezTo>
                  <a:cubicBezTo>
                    <a:pt x="16691" y="14663"/>
                    <a:pt x="18859" y="13343"/>
                    <a:pt x="21045" y="13289"/>
                  </a:cubicBezTo>
                  <a:cubicBezTo>
                    <a:pt x="21095" y="13288"/>
                    <a:pt x="21146" y="13287"/>
                    <a:pt x="21196" y="13287"/>
                  </a:cubicBezTo>
                  <a:cubicBezTo>
                    <a:pt x="22127" y="13287"/>
                    <a:pt x="23056" y="13515"/>
                    <a:pt x="23953" y="13726"/>
                  </a:cubicBezTo>
                  <a:cubicBezTo>
                    <a:pt x="24703" y="13905"/>
                    <a:pt x="25479" y="14092"/>
                    <a:pt x="26246" y="14155"/>
                  </a:cubicBezTo>
                  <a:cubicBezTo>
                    <a:pt x="26390" y="14165"/>
                    <a:pt x="26530" y="14170"/>
                    <a:pt x="26668" y="14170"/>
                  </a:cubicBezTo>
                  <a:cubicBezTo>
                    <a:pt x="26992" y="14170"/>
                    <a:pt x="27299" y="14142"/>
                    <a:pt x="27593" y="14092"/>
                  </a:cubicBezTo>
                  <a:cubicBezTo>
                    <a:pt x="29110" y="13825"/>
                    <a:pt x="30546" y="12772"/>
                    <a:pt x="31652" y="11121"/>
                  </a:cubicBezTo>
                  <a:cubicBezTo>
                    <a:pt x="32152" y="10372"/>
                    <a:pt x="32562" y="9569"/>
                    <a:pt x="32955" y="8784"/>
                  </a:cubicBezTo>
                  <a:cubicBezTo>
                    <a:pt x="33294" y="8115"/>
                    <a:pt x="33641" y="7428"/>
                    <a:pt x="34043" y="6777"/>
                  </a:cubicBezTo>
                  <a:cubicBezTo>
                    <a:pt x="34560" y="5956"/>
                    <a:pt x="35185" y="5180"/>
                    <a:pt x="35907" y="4466"/>
                  </a:cubicBezTo>
                  <a:cubicBezTo>
                    <a:pt x="38672" y="1731"/>
                    <a:pt x="42671" y="140"/>
                    <a:pt x="46448" y="140"/>
                  </a:cubicBezTo>
                  <a:cubicBezTo>
                    <a:pt x="47302" y="140"/>
                    <a:pt x="48144" y="222"/>
                    <a:pt x="48959" y="389"/>
                  </a:cubicBezTo>
                  <a:lnTo>
                    <a:pt x="48995" y="256"/>
                  </a:lnTo>
                  <a:cubicBezTo>
                    <a:pt x="48165" y="83"/>
                    <a:pt x="47307" y="0"/>
                    <a:pt x="46438"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1" name="Google Shape;8331;p76"/>
            <p:cNvSpPr/>
            <p:nvPr/>
          </p:nvSpPr>
          <p:spPr>
            <a:xfrm>
              <a:off x="496359" y="2771781"/>
              <a:ext cx="2914887" cy="1456513"/>
            </a:xfrm>
            <a:custGeom>
              <a:rect b="b" l="l" r="r" t="t"/>
              <a:pathLst>
                <a:path extrusionOk="0" h="24255" w="48541">
                  <a:moveTo>
                    <a:pt x="46552" y="1"/>
                  </a:moveTo>
                  <a:cubicBezTo>
                    <a:pt x="42694" y="1"/>
                    <a:pt x="38593" y="1701"/>
                    <a:pt x="35676" y="4610"/>
                  </a:cubicBezTo>
                  <a:cubicBezTo>
                    <a:pt x="34945" y="5333"/>
                    <a:pt x="34311" y="6118"/>
                    <a:pt x="33785" y="6939"/>
                  </a:cubicBezTo>
                  <a:cubicBezTo>
                    <a:pt x="33384" y="7563"/>
                    <a:pt x="33036" y="8223"/>
                    <a:pt x="32697" y="8857"/>
                  </a:cubicBezTo>
                  <a:cubicBezTo>
                    <a:pt x="32277" y="9642"/>
                    <a:pt x="31849" y="10445"/>
                    <a:pt x="31323" y="11185"/>
                  </a:cubicBezTo>
                  <a:cubicBezTo>
                    <a:pt x="30217" y="12755"/>
                    <a:pt x="28798" y="13754"/>
                    <a:pt x="27335" y="13995"/>
                  </a:cubicBezTo>
                  <a:cubicBezTo>
                    <a:pt x="27070" y="14040"/>
                    <a:pt x="26800" y="14064"/>
                    <a:pt x="26521" y="14064"/>
                  </a:cubicBezTo>
                  <a:cubicBezTo>
                    <a:pt x="26359" y="14064"/>
                    <a:pt x="26194" y="14056"/>
                    <a:pt x="26024" y="14040"/>
                  </a:cubicBezTo>
                  <a:cubicBezTo>
                    <a:pt x="25274" y="13986"/>
                    <a:pt x="24507" y="13799"/>
                    <a:pt x="23776" y="13612"/>
                  </a:cubicBezTo>
                  <a:cubicBezTo>
                    <a:pt x="22846" y="13388"/>
                    <a:pt x="21891" y="13156"/>
                    <a:pt x="20928" y="13156"/>
                  </a:cubicBezTo>
                  <a:cubicBezTo>
                    <a:pt x="20893" y="13156"/>
                    <a:pt x="20858" y="13156"/>
                    <a:pt x="20823" y="13157"/>
                  </a:cubicBezTo>
                  <a:cubicBezTo>
                    <a:pt x="18601" y="13210"/>
                    <a:pt x="16407" y="14530"/>
                    <a:pt x="14301" y="17082"/>
                  </a:cubicBezTo>
                  <a:cubicBezTo>
                    <a:pt x="14132" y="17287"/>
                    <a:pt x="13962" y="17501"/>
                    <a:pt x="13793" y="17706"/>
                  </a:cubicBezTo>
                  <a:cubicBezTo>
                    <a:pt x="13570" y="17992"/>
                    <a:pt x="13347" y="18277"/>
                    <a:pt x="13133" y="18563"/>
                  </a:cubicBezTo>
                  <a:cubicBezTo>
                    <a:pt x="11973" y="20079"/>
                    <a:pt x="10778" y="21640"/>
                    <a:pt x="9154" y="22702"/>
                  </a:cubicBezTo>
                  <a:cubicBezTo>
                    <a:pt x="8753" y="22970"/>
                    <a:pt x="8315" y="23202"/>
                    <a:pt x="7860" y="23398"/>
                  </a:cubicBezTo>
                  <a:cubicBezTo>
                    <a:pt x="6740" y="23878"/>
                    <a:pt x="5527" y="24114"/>
                    <a:pt x="4334" y="24114"/>
                  </a:cubicBezTo>
                  <a:cubicBezTo>
                    <a:pt x="2800" y="24114"/>
                    <a:pt x="1301" y="23724"/>
                    <a:pt x="81" y="22961"/>
                  </a:cubicBezTo>
                  <a:lnTo>
                    <a:pt x="1" y="23077"/>
                  </a:lnTo>
                  <a:cubicBezTo>
                    <a:pt x="1250" y="23853"/>
                    <a:pt x="2775" y="24254"/>
                    <a:pt x="4337" y="24254"/>
                  </a:cubicBezTo>
                  <a:cubicBezTo>
                    <a:pt x="5550" y="24254"/>
                    <a:pt x="6781" y="24013"/>
                    <a:pt x="7914" y="23523"/>
                  </a:cubicBezTo>
                  <a:cubicBezTo>
                    <a:pt x="8378" y="23326"/>
                    <a:pt x="8815" y="23095"/>
                    <a:pt x="9225" y="22818"/>
                  </a:cubicBezTo>
                  <a:cubicBezTo>
                    <a:pt x="10867" y="21739"/>
                    <a:pt x="12071" y="20168"/>
                    <a:pt x="13240" y="18652"/>
                  </a:cubicBezTo>
                  <a:cubicBezTo>
                    <a:pt x="13463" y="18366"/>
                    <a:pt x="13677" y="18081"/>
                    <a:pt x="13900" y="17795"/>
                  </a:cubicBezTo>
                  <a:cubicBezTo>
                    <a:pt x="14069" y="17581"/>
                    <a:pt x="14239" y="17376"/>
                    <a:pt x="14408" y="17162"/>
                  </a:cubicBezTo>
                  <a:cubicBezTo>
                    <a:pt x="16487" y="14646"/>
                    <a:pt x="18646" y="13344"/>
                    <a:pt x="20823" y="13299"/>
                  </a:cubicBezTo>
                  <a:cubicBezTo>
                    <a:pt x="20873" y="13298"/>
                    <a:pt x="20923" y="13297"/>
                    <a:pt x="20974" y="13297"/>
                  </a:cubicBezTo>
                  <a:cubicBezTo>
                    <a:pt x="21905" y="13297"/>
                    <a:pt x="22834" y="13525"/>
                    <a:pt x="23740" y="13745"/>
                  </a:cubicBezTo>
                  <a:cubicBezTo>
                    <a:pt x="24480" y="13933"/>
                    <a:pt x="25248" y="14120"/>
                    <a:pt x="26006" y="14182"/>
                  </a:cubicBezTo>
                  <a:cubicBezTo>
                    <a:pt x="26171" y="14195"/>
                    <a:pt x="26332" y="14201"/>
                    <a:pt x="26489" y="14201"/>
                  </a:cubicBezTo>
                  <a:cubicBezTo>
                    <a:pt x="26791" y="14201"/>
                    <a:pt x="27077" y="14179"/>
                    <a:pt x="27353" y="14138"/>
                  </a:cubicBezTo>
                  <a:cubicBezTo>
                    <a:pt x="29280" y="13817"/>
                    <a:pt x="30636" y="12398"/>
                    <a:pt x="31439" y="11265"/>
                  </a:cubicBezTo>
                  <a:cubicBezTo>
                    <a:pt x="31965" y="10516"/>
                    <a:pt x="32393" y="9704"/>
                    <a:pt x="32813" y="8919"/>
                  </a:cubicBezTo>
                  <a:cubicBezTo>
                    <a:pt x="33152" y="8286"/>
                    <a:pt x="33508" y="7634"/>
                    <a:pt x="33901" y="7010"/>
                  </a:cubicBezTo>
                  <a:cubicBezTo>
                    <a:pt x="34427" y="6198"/>
                    <a:pt x="35052" y="5422"/>
                    <a:pt x="35774" y="4708"/>
                  </a:cubicBezTo>
                  <a:cubicBezTo>
                    <a:pt x="38670" y="1821"/>
                    <a:pt x="42730" y="137"/>
                    <a:pt x="46555" y="137"/>
                  </a:cubicBezTo>
                  <a:cubicBezTo>
                    <a:pt x="47220" y="137"/>
                    <a:pt x="47879" y="188"/>
                    <a:pt x="48523" y="292"/>
                  </a:cubicBezTo>
                  <a:lnTo>
                    <a:pt x="48540" y="159"/>
                  </a:lnTo>
                  <a:cubicBezTo>
                    <a:pt x="47890" y="53"/>
                    <a:pt x="47225" y="1"/>
                    <a:pt x="4655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2" name="Google Shape;8332;p76"/>
            <p:cNvSpPr/>
            <p:nvPr/>
          </p:nvSpPr>
          <p:spPr>
            <a:xfrm>
              <a:off x="539235" y="2763434"/>
              <a:ext cx="2887564" cy="1463238"/>
            </a:xfrm>
            <a:custGeom>
              <a:rect b="b" l="l" r="r" t="t"/>
              <a:pathLst>
                <a:path extrusionOk="0" h="24367" w="48086">
                  <a:moveTo>
                    <a:pt x="46746" y="0"/>
                  </a:moveTo>
                  <a:cubicBezTo>
                    <a:pt x="42842" y="0"/>
                    <a:pt x="38571" y="1828"/>
                    <a:pt x="35533" y="4874"/>
                  </a:cubicBezTo>
                  <a:cubicBezTo>
                    <a:pt x="34811" y="5597"/>
                    <a:pt x="34177" y="6373"/>
                    <a:pt x="33642" y="7176"/>
                  </a:cubicBezTo>
                  <a:cubicBezTo>
                    <a:pt x="33249" y="7773"/>
                    <a:pt x="32893" y="8398"/>
                    <a:pt x="32554" y="8996"/>
                  </a:cubicBezTo>
                  <a:cubicBezTo>
                    <a:pt x="32116" y="9790"/>
                    <a:pt x="31653" y="10601"/>
                    <a:pt x="31108" y="11342"/>
                  </a:cubicBezTo>
                  <a:cubicBezTo>
                    <a:pt x="30305" y="12421"/>
                    <a:pt x="28949" y="13768"/>
                    <a:pt x="27085" y="14054"/>
                  </a:cubicBezTo>
                  <a:cubicBezTo>
                    <a:pt x="26829" y="14093"/>
                    <a:pt x="26567" y="14114"/>
                    <a:pt x="26291" y="14114"/>
                  </a:cubicBezTo>
                  <a:cubicBezTo>
                    <a:pt x="26124" y="14114"/>
                    <a:pt x="25952" y="14106"/>
                    <a:pt x="25774" y="14090"/>
                  </a:cubicBezTo>
                  <a:cubicBezTo>
                    <a:pt x="25033" y="14027"/>
                    <a:pt x="24275" y="13840"/>
                    <a:pt x="23543" y="13652"/>
                  </a:cubicBezTo>
                  <a:cubicBezTo>
                    <a:pt x="22636" y="13423"/>
                    <a:pt x="21697" y="13187"/>
                    <a:pt x="20748" y="13187"/>
                  </a:cubicBezTo>
                  <a:cubicBezTo>
                    <a:pt x="20699" y="13187"/>
                    <a:pt x="20649" y="13187"/>
                    <a:pt x="20599" y="13188"/>
                  </a:cubicBezTo>
                  <a:cubicBezTo>
                    <a:pt x="18378" y="13224"/>
                    <a:pt x="16183" y="14527"/>
                    <a:pt x="14087" y="17060"/>
                  </a:cubicBezTo>
                  <a:cubicBezTo>
                    <a:pt x="13935" y="17248"/>
                    <a:pt x="13766" y="17453"/>
                    <a:pt x="13587" y="17694"/>
                  </a:cubicBezTo>
                  <a:cubicBezTo>
                    <a:pt x="13338" y="18006"/>
                    <a:pt x="13097" y="18318"/>
                    <a:pt x="12856" y="18639"/>
                  </a:cubicBezTo>
                  <a:cubicBezTo>
                    <a:pt x="11732" y="20111"/>
                    <a:pt x="10563" y="21637"/>
                    <a:pt x="9011" y="22707"/>
                  </a:cubicBezTo>
                  <a:cubicBezTo>
                    <a:pt x="8609" y="22984"/>
                    <a:pt x="8181" y="23225"/>
                    <a:pt x="7744" y="23430"/>
                  </a:cubicBezTo>
                  <a:cubicBezTo>
                    <a:pt x="6560" y="23971"/>
                    <a:pt x="5262" y="24240"/>
                    <a:pt x="3993" y="24240"/>
                  </a:cubicBezTo>
                  <a:cubicBezTo>
                    <a:pt x="2583" y="24240"/>
                    <a:pt x="1208" y="23908"/>
                    <a:pt x="63" y="23251"/>
                  </a:cubicBezTo>
                  <a:lnTo>
                    <a:pt x="1" y="23358"/>
                  </a:lnTo>
                  <a:cubicBezTo>
                    <a:pt x="1160" y="24036"/>
                    <a:pt x="2561" y="24366"/>
                    <a:pt x="3988" y="24366"/>
                  </a:cubicBezTo>
                  <a:cubicBezTo>
                    <a:pt x="5282" y="24366"/>
                    <a:pt x="6593" y="24099"/>
                    <a:pt x="7798" y="23546"/>
                  </a:cubicBezTo>
                  <a:cubicBezTo>
                    <a:pt x="8244" y="23341"/>
                    <a:pt x="8681" y="23091"/>
                    <a:pt x="9082" y="22814"/>
                  </a:cubicBezTo>
                  <a:cubicBezTo>
                    <a:pt x="10652" y="21735"/>
                    <a:pt x="11830" y="20200"/>
                    <a:pt x="12963" y="18720"/>
                  </a:cubicBezTo>
                  <a:cubicBezTo>
                    <a:pt x="13204" y="18398"/>
                    <a:pt x="13445" y="18086"/>
                    <a:pt x="13686" y="17774"/>
                  </a:cubicBezTo>
                  <a:cubicBezTo>
                    <a:pt x="13873" y="17542"/>
                    <a:pt x="14033" y="17337"/>
                    <a:pt x="14194" y="17140"/>
                  </a:cubicBezTo>
                  <a:cubicBezTo>
                    <a:pt x="16264" y="14643"/>
                    <a:pt x="18414" y="13358"/>
                    <a:pt x="20599" y="13322"/>
                  </a:cubicBezTo>
                  <a:cubicBezTo>
                    <a:pt x="20634" y="13322"/>
                    <a:pt x="20668" y="13321"/>
                    <a:pt x="20703" y="13321"/>
                  </a:cubicBezTo>
                  <a:cubicBezTo>
                    <a:pt x="21650" y="13321"/>
                    <a:pt x="22595" y="13554"/>
                    <a:pt x="23517" y="13786"/>
                  </a:cubicBezTo>
                  <a:cubicBezTo>
                    <a:pt x="24248" y="13965"/>
                    <a:pt x="25006" y="14161"/>
                    <a:pt x="25765" y="14223"/>
                  </a:cubicBezTo>
                  <a:cubicBezTo>
                    <a:pt x="25950" y="14237"/>
                    <a:pt x="26129" y="14244"/>
                    <a:pt x="26303" y="14244"/>
                  </a:cubicBezTo>
                  <a:cubicBezTo>
                    <a:pt x="26580" y="14244"/>
                    <a:pt x="26845" y="14226"/>
                    <a:pt x="27103" y="14188"/>
                  </a:cubicBezTo>
                  <a:cubicBezTo>
                    <a:pt x="29012" y="13893"/>
                    <a:pt x="30395" y="12519"/>
                    <a:pt x="31215" y="11413"/>
                  </a:cubicBezTo>
                  <a:cubicBezTo>
                    <a:pt x="31768" y="10673"/>
                    <a:pt x="32223" y="9852"/>
                    <a:pt x="32670" y="9067"/>
                  </a:cubicBezTo>
                  <a:cubicBezTo>
                    <a:pt x="33009" y="8460"/>
                    <a:pt x="33356" y="7845"/>
                    <a:pt x="33749" y="7247"/>
                  </a:cubicBezTo>
                  <a:cubicBezTo>
                    <a:pt x="34275" y="6453"/>
                    <a:pt x="34909" y="5686"/>
                    <a:pt x="35622" y="4963"/>
                  </a:cubicBezTo>
                  <a:cubicBezTo>
                    <a:pt x="38634" y="1944"/>
                    <a:pt x="42868" y="133"/>
                    <a:pt x="46731" y="133"/>
                  </a:cubicBezTo>
                  <a:cubicBezTo>
                    <a:pt x="47182" y="133"/>
                    <a:pt x="47629" y="158"/>
                    <a:pt x="48067" y="208"/>
                  </a:cubicBezTo>
                  <a:lnTo>
                    <a:pt x="48085" y="75"/>
                  </a:lnTo>
                  <a:cubicBezTo>
                    <a:pt x="47645" y="25"/>
                    <a:pt x="47198" y="0"/>
                    <a:pt x="46746"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3" name="Google Shape;8333;p76"/>
            <p:cNvSpPr/>
            <p:nvPr/>
          </p:nvSpPr>
          <p:spPr>
            <a:xfrm>
              <a:off x="581569" y="2753166"/>
              <a:ext cx="2860182" cy="1474047"/>
            </a:xfrm>
            <a:custGeom>
              <a:rect b="b" l="l" r="r" t="t"/>
              <a:pathLst>
                <a:path extrusionOk="0" h="24547" w="47630">
                  <a:moveTo>
                    <a:pt x="46920" y="0"/>
                  </a:moveTo>
                  <a:cubicBezTo>
                    <a:pt x="43006" y="0"/>
                    <a:pt x="38561" y="1975"/>
                    <a:pt x="35399" y="5170"/>
                  </a:cubicBezTo>
                  <a:cubicBezTo>
                    <a:pt x="34677" y="5893"/>
                    <a:pt x="34043" y="6660"/>
                    <a:pt x="33499" y="7454"/>
                  </a:cubicBezTo>
                  <a:cubicBezTo>
                    <a:pt x="33124" y="8016"/>
                    <a:pt x="32776" y="8596"/>
                    <a:pt x="32437" y="9167"/>
                  </a:cubicBezTo>
                  <a:cubicBezTo>
                    <a:pt x="31973" y="9961"/>
                    <a:pt x="31483" y="10781"/>
                    <a:pt x="30903" y="11531"/>
                  </a:cubicBezTo>
                  <a:cubicBezTo>
                    <a:pt x="30082" y="12574"/>
                    <a:pt x="28708" y="13877"/>
                    <a:pt x="26844" y="14145"/>
                  </a:cubicBezTo>
                  <a:cubicBezTo>
                    <a:pt x="26604" y="14181"/>
                    <a:pt x="26359" y="14199"/>
                    <a:pt x="26104" y="14199"/>
                  </a:cubicBezTo>
                  <a:cubicBezTo>
                    <a:pt x="25922" y="14199"/>
                    <a:pt x="25735" y="14190"/>
                    <a:pt x="25541" y="14171"/>
                  </a:cubicBezTo>
                  <a:cubicBezTo>
                    <a:pt x="24801" y="14100"/>
                    <a:pt x="24052" y="13913"/>
                    <a:pt x="23329" y="13725"/>
                  </a:cubicBezTo>
                  <a:cubicBezTo>
                    <a:pt x="22391" y="13489"/>
                    <a:pt x="21419" y="13243"/>
                    <a:pt x="20437" y="13243"/>
                  </a:cubicBezTo>
                  <a:cubicBezTo>
                    <a:pt x="20420" y="13243"/>
                    <a:pt x="20402" y="13243"/>
                    <a:pt x="20385" y="13244"/>
                  </a:cubicBezTo>
                  <a:cubicBezTo>
                    <a:pt x="18164" y="13279"/>
                    <a:pt x="15978" y="14564"/>
                    <a:pt x="13890" y="17071"/>
                  </a:cubicBezTo>
                  <a:cubicBezTo>
                    <a:pt x="13730" y="17267"/>
                    <a:pt x="13560" y="17472"/>
                    <a:pt x="13382" y="17704"/>
                  </a:cubicBezTo>
                  <a:cubicBezTo>
                    <a:pt x="13114" y="18043"/>
                    <a:pt x="12847" y="18400"/>
                    <a:pt x="12588" y="18739"/>
                  </a:cubicBezTo>
                  <a:cubicBezTo>
                    <a:pt x="11491" y="20184"/>
                    <a:pt x="10358" y="21674"/>
                    <a:pt x="8868" y="22744"/>
                  </a:cubicBezTo>
                  <a:cubicBezTo>
                    <a:pt x="8484" y="23021"/>
                    <a:pt x="8065" y="23271"/>
                    <a:pt x="7628" y="23485"/>
                  </a:cubicBezTo>
                  <a:cubicBezTo>
                    <a:pt x="6369" y="24105"/>
                    <a:pt x="4996" y="24415"/>
                    <a:pt x="3660" y="24415"/>
                  </a:cubicBezTo>
                  <a:cubicBezTo>
                    <a:pt x="2383" y="24415"/>
                    <a:pt x="1140" y="24132"/>
                    <a:pt x="63" y="23565"/>
                  </a:cubicBezTo>
                  <a:lnTo>
                    <a:pt x="0" y="23681"/>
                  </a:lnTo>
                  <a:cubicBezTo>
                    <a:pt x="1098" y="24252"/>
                    <a:pt x="2356" y="24546"/>
                    <a:pt x="3649" y="24546"/>
                  </a:cubicBezTo>
                  <a:cubicBezTo>
                    <a:pt x="5005" y="24546"/>
                    <a:pt x="6406" y="24225"/>
                    <a:pt x="7690" y="23601"/>
                  </a:cubicBezTo>
                  <a:cubicBezTo>
                    <a:pt x="8127" y="23378"/>
                    <a:pt x="8556" y="23128"/>
                    <a:pt x="8948" y="22843"/>
                  </a:cubicBezTo>
                  <a:cubicBezTo>
                    <a:pt x="10447" y="21763"/>
                    <a:pt x="11589" y="20264"/>
                    <a:pt x="12686" y="18819"/>
                  </a:cubicBezTo>
                  <a:cubicBezTo>
                    <a:pt x="12945" y="18471"/>
                    <a:pt x="13212" y="18123"/>
                    <a:pt x="13489" y="17775"/>
                  </a:cubicBezTo>
                  <a:cubicBezTo>
                    <a:pt x="13667" y="17552"/>
                    <a:pt x="13828" y="17347"/>
                    <a:pt x="13989" y="17151"/>
                  </a:cubicBezTo>
                  <a:cubicBezTo>
                    <a:pt x="16049" y="14680"/>
                    <a:pt x="18199" y="13404"/>
                    <a:pt x="20385" y="13368"/>
                  </a:cubicBezTo>
                  <a:cubicBezTo>
                    <a:pt x="20402" y="13368"/>
                    <a:pt x="20419" y="13368"/>
                    <a:pt x="20436" y="13368"/>
                  </a:cubicBezTo>
                  <a:cubicBezTo>
                    <a:pt x="21400" y="13368"/>
                    <a:pt x="22364" y="13613"/>
                    <a:pt x="23293" y="13850"/>
                  </a:cubicBezTo>
                  <a:cubicBezTo>
                    <a:pt x="24025" y="14037"/>
                    <a:pt x="24783" y="14225"/>
                    <a:pt x="25524" y="14296"/>
                  </a:cubicBezTo>
                  <a:cubicBezTo>
                    <a:pt x="25724" y="14315"/>
                    <a:pt x="25917" y="14324"/>
                    <a:pt x="26104" y="14324"/>
                  </a:cubicBezTo>
                  <a:cubicBezTo>
                    <a:pt x="26366" y="14324"/>
                    <a:pt x="26617" y="14306"/>
                    <a:pt x="26862" y="14269"/>
                  </a:cubicBezTo>
                  <a:cubicBezTo>
                    <a:pt x="28771" y="14002"/>
                    <a:pt x="30162" y="12673"/>
                    <a:pt x="31001" y="11602"/>
                  </a:cubicBezTo>
                  <a:cubicBezTo>
                    <a:pt x="31590" y="10853"/>
                    <a:pt x="32080" y="10032"/>
                    <a:pt x="32553" y="9229"/>
                  </a:cubicBezTo>
                  <a:cubicBezTo>
                    <a:pt x="32883" y="8667"/>
                    <a:pt x="33231" y="8087"/>
                    <a:pt x="33606" y="7525"/>
                  </a:cubicBezTo>
                  <a:cubicBezTo>
                    <a:pt x="34141" y="6740"/>
                    <a:pt x="34775" y="5973"/>
                    <a:pt x="35488" y="5259"/>
                  </a:cubicBezTo>
                  <a:cubicBezTo>
                    <a:pt x="38629" y="2085"/>
                    <a:pt x="43049" y="127"/>
                    <a:pt x="46941" y="127"/>
                  </a:cubicBezTo>
                  <a:cubicBezTo>
                    <a:pt x="47173" y="127"/>
                    <a:pt x="47402" y="133"/>
                    <a:pt x="47630" y="147"/>
                  </a:cubicBezTo>
                  <a:lnTo>
                    <a:pt x="47630" y="23"/>
                  </a:lnTo>
                  <a:cubicBezTo>
                    <a:pt x="47395" y="8"/>
                    <a:pt x="47158" y="0"/>
                    <a:pt x="4692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4" name="Google Shape;8334;p76"/>
            <p:cNvSpPr/>
            <p:nvPr/>
          </p:nvSpPr>
          <p:spPr>
            <a:xfrm>
              <a:off x="624444" y="2741576"/>
              <a:ext cx="2832859" cy="1485097"/>
            </a:xfrm>
            <a:custGeom>
              <a:rect b="b" l="l" r="r" t="t"/>
              <a:pathLst>
                <a:path extrusionOk="0" h="24731" w="47175">
                  <a:moveTo>
                    <a:pt x="47050" y="1"/>
                  </a:moveTo>
                  <a:cubicBezTo>
                    <a:pt x="43101" y="1"/>
                    <a:pt x="38584" y="2098"/>
                    <a:pt x="35256" y="5488"/>
                  </a:cubicBezTo>
                  <a:cubicBezTo>
                    <a:pt x="34542" y="6211"/>
                    <a:pt x="33900" y="6969"/>
                    <a:pt x="33356" y="7754"/>
                  </a:cubicBezTo>
                  <a:cubicBezTo>
                    <a:pt x="32990" y="8280"/>
                    <a:pt x="32651" y="8824"/>
                    <a:pt x="32321" y="9351"/>
                  </a:cubicBezTo>
                  <a:cubicBezTo>
                    <a:pt x="31795" y="10198"/>
                    <a:pt x="31295" y="10992"/>
                    <a:pt x="30680" y="11742"/>
                  </a:cubicBezTo>
                  <a:cubicBezTo>
                    <a:pt x="29841" y="12750"/>
                    <a:pt x="28458" y="14016"/>
                    <a:pt x="26594" y="14257"/>
                  </a:cubicBezTo>
                  <a:cubicBezTo>
                    <a:pt x="26361" y="14288"/>
                    <a:pt x="26122" y="14304"/>
                    <a:pt x="25874" y="14304"/>
                  </a:cubicBezTo>
                  <a:cubicBezTo>
                    <a:pt x="25686" y="14304"/>
                    <a:pt x="25492" y="14294"/>
                    <a:pt x="25291" y="14275"/>
                  </a:cubicBezTo>
                  <a:cubicBezTo>
                    <a:pt x="24560" y="14195"/>
                    <a:pt x="23819" y="14007"/>
                    <a:pt x="23106" y="13820"/>
                  </a:cubicBezTo>
                  <a:cubicBezTo>
                    <a:pt x="22159" y="13575"/>
                    <a:pt x="21186" y="13329"/>
                    <a:pt x="20205" y="13329"/>
                  </a:cubicBezTo>
                  <a:cubicBezTo>
                    <a:pt x="20187" y="13329"/>
                    <a:pt x="20170" y="13329"/>
                    <a:pt x="20153" y="13329"/>
                  </a:cubicBezTo>
                  <a:cubicBezTo>
                    <a:pt x="17396" y="13356"/>
                    <a:pt x="15112" y="15399"/>
                    <a:pt x="13685" y="17103"/>
                  </a:cubicBezTo>
                  <a:cubicBezTo>
                    <a:pt x="13524" y="17299"/>
                    <a:pt x="13355" y="17504"/>
                    <a:pt x="13176" y="17736"/>
                  </a:cubicBezTo>
                  <a:cubicBezTo>
                    <a:pt x="12882" y="18111"/>
                    <a:pt x="12588" y="18495"/>
                    <a:pt x="12302" y="18869"/>
                  </a:cubicBezTo>
                  <a:cubicBezTo>
                    <a:pt x="11241" y="20279"/>
                    <a:pt x="10143" y="21733"/>
                    <a:pt x="8725" y="22795"/>
                  </a:cubicBezTo>
                  <a:cubicBezTo>
                    <a:pt x="8341" y="23080"/>
                    <a:pt x="7940" y="23339"/>
                    <a:pt x="7512" y="23562"/>
                  </a:cubicBezTo>
                  <a:cubicBezTo>
                    <a:pt x="6182" y="24261"/>
                    <a:pt x="4717" y="24615"/>
                    <a:pt x="3302" y="24615"/>
                  </a:cubicBezTo>
                  <a:cubicBezTo>
                    <a:pt x="2153" y="24615"/>
                    <a:pt x="1037" y="24382"/>
                    <a:pt x="54" y="23910"/>
                  </a:cubicBezTo>
                  <a:lnTo>
                    <a:pt x="0" y="24017"/>
                  </a:lnTo>
                  <a:cubicBezTo>
                    <a:pt x="999" y="24499"/>
                    <a:pt x="2132" y="24730"/>
                    <a:pt x="3301" y="24730"/>
                  </a:cubicBezTo>
                  <a:cubicBezTo>
                    <a:pt x="4737" y="24730"/>
                    <a:pt x="6227" y="24374"/>
                    <a:pt x="7574" y="23669"/>
                  </a:cubicBezTo>
                  <a:cubicBezTo>
                    <a:pt x="8002" y="23446"/>
                    <a:pt x="8413" y="23187"/>
                    <a:pt x="8796" y="22893"/>
                  </a:cubicBezTo>
                  <a:cubicBezTo>
                    <a:pt x="10233" y="21822"/>
                    <a:pt x="11339" y="20359"/>
                    <a:pt x="12400" y="18950"/>
                  </a:cubicBezTo>
                  <a:cubicBezTo>
                    <a:pt x="12686" y="18575"/>
                    <a:pt x="12980" y="18182"/>
                    <a:pt x="13275" y="17808"/>
                  </a:cubicBezTo>
                  <a:cubicBezTo>
                    <a:pt x="13453" y="17585"/>
                    <a:pt x="13614" y="17380"/>
                    <a:pt x="13774" y="17183"/>
                  </a:cubicBezTo>
                  <a:cubicBezTo>
                    <a:pt x="15184" y="15497"/>
                    <a:pt x="17441" y="13481"/>
                    <a:pt x="20162" y="13445"/>
                  </a:cubicBezTo>
                  <a:cubicBezTo>
                    <a:pt x="21143" y="13445"/>
                    <a:pt x="22124" y="13695"/>
                    <a:pt x="23070" y="13936"/>
                  </a:cubicBezTo>
                  <a:cubicBezTo>
                    <a:pt x="23793" y="14123"/>
                    <a:pt x="24542" y="14320"/>
                    <a:pt x="25282" y="14391"/>
                  </a:cubicBezTo>
                  <a:cubicBezTo>
                    <a:pt x="25508" y="14412"/>
                    <a:pt x="25725" y="14423"/>
                    <a:pt x="25937" y="14423"/>
                  </a:cubicBezTo>
                  <a:cubicBezTo>
                    <a:pt x="26168" y="14423"/>
                    <a:pt x="26392" y="14410"/>
                    <a:pt x="26612" y="14382"/>
                  </a:cubicBezTo>
                  <a:cubicBezTo>
                    <a:pt x="28512" y="14132"/>
                    <a:pt x="29921" y="12848"/>
                    <a:pt x="30778" y="11813"/>
                  </a:cubicBezTo>
                  <a:cubicBezTo>
                    <a:pt x="31393" y="11064"/>
                    <a:pt x="31920" y="10225"/>
                    <a:pt x="32419" y="9413"/>
                  </a:cubicBezTo>
                  <a:cubicBezTo>
                    <a:pt x="32749" y="8887"/>
                    <a:pt x="33088" y="8343"/>
                    <a:pt x="33454" y="7825"/>
                  </a:cubicBezTo>
                  <a:cubicBezTo>
                    <a:pt x="33998" y="7049"/>
                    <a:pt x="34632" y="6291"/>
                    <a:pt x="35336" y="5568"/>
                  </a:cubicBezTo>
                  <a:cubicBezTo>
                    <a:pt x="38655" y="2196"/>
                    <a:pt x="43133" y="117"/>
                    <a:pt x="47059" y="117"/>
                  </a:cubicBezTo>
                  <a:lnTo>
                    <a:pt x="47175" y="117"/>
                  </a:lnTo>
                  <a:lnTo>
                    <a:pt x="47175" y="1"/>
                  </a:lnTo>
                  <a:cubicBezTo>
                    <a:pt x="47133" y="1"/>
                    <a:pt x="47092" y="1"/>
                    <a:pt x="4705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5" name="Google Shape;8335;p76"/>
            <p:cNvSpPr/>
            <p:nvPr/>
          </p:nvSpPr>
          <p:spPr>
            <a:xfrm>
              <a:off x="666719" y="2728245"/>
              <a:ext cx="2806137" cy="1499509"/>
            </a:xfrm>
            <a:custGeom>
              <a:rect b="b" l="l" r="r" t="t"/>
              <a:pathLst>
                <a:path extrusionOk="0" h="24971" w="46730">
                  <a:moveTo>
                    <a:pt x="46729" y="0"/>
                  </a:moveTo>
                  <a:cubicBezTo>
                    <a:pt x="42902" y="179"/>
                    <a:pt x="38459" y="2418"/>
                    <a:pt x="35123" y="5826"/>
                  </a:cubicBezTo>
                  <a:cubicBezTo>
                    <a:pt x="34418" y="6548"/>
                    <a:pt x="33776" y="7307"/>
                    <a:pt x="33214" y="8083"/>
                  </a:cubicBezTo>
                  <a:cubicBezTo>
                    <a:pt x="32866" y="8574"/>
                    <a:pt x="32536" y="9073"/>
                    <a:pt x="32224" y="9555"/>
                  </a:cubicBezTo>
                  <a:cubicBezTo>
                    <a:pt x="31662" y="10420"/>
                    <a:pt x="31126" y="11223"/>
                    <a:pt x="30475" y="11972"/>
                  </a:cubicBezTo>
                  <a:cubicBezTo>
                    <a:pt x="29619" y="12963"/>
                    <a:pt x="28209" y="14176"/>
                    <a:pt x="26354" y="14399"/>
                  </a:cubicBezTo>
                  <a:cubicBezTo>
                    <a:pt x="26148" y="14426"/>
                    <a:pt x="25939" y="14439"/>
                    <a:pt x="25724" y="14439"/>
                  </a:cubicBezTo>
                  <a:cubicBezTo>
                    <a:pt x="25508" y="14439"/>
                    <a:pt x="25288" y="14426"/>
                    <a:pt x="25060" y="14399"/>
                  </a:cubicBezTo>
                  <a:cubicBezTo>
                    <a:pt x="24329" y="14319"/>
                    <a:pt x="23597" y="14131"/>
                    <a:pt x="22883" y="13944"/>
                  </a:cubicBezTo>
                  <a:cubicBezTo>
                    <a:pt x="21944" y="13698"/>
                    <a:pt x="20971" y="13435"/>
                    <a:pt x="19988" y="13435"/>
                  </a:cubicBezTo>
                  <a:cubicBezTo>
                    <a:pt x="19972" y="13435"/>
                    <a:pt x="19956" y="13435"/>
                    <a:pt x="19939" y="13435"/>
                  </a:cubicBezTo>
                  <a:cubicBezTo>
                    <a:pt x="17183" y="13453"/>
                    <a:pt x="14908" y="15478"/>
                    <a:pt x="13489" y="17173"/>
                  </a:cubicBezTo>
                  <a:cubicBezTo>
                    <a:pt x="13320" y="17361"/>
                    <a:pt x="13159" y="17566"/>
                    <a:pt x="12981" y="17798"/>
                  </a:cubicBezTo>
                  <a:cubicBezTo>
                    <a:pt x="12660" y="18208"/>
                    <a:pt x="12339" y="18628"/>
                    <a:pt x="12035" y="19038"/>
                  </a:cubicBezTo>
                  <a:cubicBezTo>
                    <a:pt x="11001" y="20403"/>
                    <a:pt x="9939" y="21821"/>
                    <a:pt x="8592" y="22883"/>
                  </a:cubicBezTo>
                  <a:cubicBezTo>
                    <a:pt x="8217" y="23177"/>
                    <a:pt x="7816" y="23445"/>
                    <a:pt x="7405" y="23677"/>
                  </a:cubicBezTo>
                  <a:cubicBezTo>
                    <a:pt x="6014" y="24454"/>
                    <a:pt x="4457" y="24852"/>
                    <a:pt x="2962" y="24852"/>
                  </a:cubicBezTo>
                  <a:cubicBezTo>
                    <a:pt x="1936" y="24852"/>
                    <a:pt x="939" y="24665"/>
                    <a:pt x="45" y="24283"/>
                  </a:cubicBezTo>
                  <a:lnTo>
                    <a:pt x="1" y="24390"/>
                  </a:lnTo>
                  <a:cubicBezTo>
                    <a:pt x="911" y="24774"/>
                    <a:pt x="1919" y="24970"/>
                    <a:pt x="2963" y="24970"/>
                  </a:cubicBezTo>
                  <a:cubicBezTo>
                    <a:pt x="4470" y="24970"/>
                    <a:pt x="6049" y="24560"/>
                    <a:pt x="7459" y="23775"/>
                  </a:cubicBezTo>
                  <a:cubicBezTo>
                    <a:pt x="7878" y="23534"/>
                    <a:pt x="8289" y="23266"/>
                    <a:pt x="8663" y="22972"/>
                  </a:cubicBezTo>
                  <a:cubicBezTo>
                    <a:pt x="10028" y="21902"/>
                    <a:pt x="11090" y="20483"/>
                    <a:pt x="12125" y="19109"/>
                  </a:cubicBezTo>
                  <a:cubicBezTo>
                    <a:pt x="12428" y="18699"/>
                    <a:pt x="12749" y="18271"/>
                    <a:pt x="13070" y="17869"/>
                  </a:cubicBezTo>
                  <a:cubicBezTo>
                    <a:pt x="13249" y="17637"/>
                    <a:pt x="13409" y="17441"/>
                    <a:pt x="13570" y="17245"/>
                  </a:cubicBezTo>
                  <a:cubicBezTo>
                    <a:pt x="14979" y="15568"/>
                    <a:pt x="17227" y="13569"/>
                    <a:pt x="19939" y="13551"/>
                  </a:cubicBezTo>
                  <a:lnTo>
                    <a:pt x="19975" y="13551"/>
                  </a:lnTo>
                  <a:cubicBezTo>
                    <a:pt x="20947" y="13551"/>
                    <a:pt x="21920" y="13810"/>
                    <a:pt x="22857" y="14051"/>
                  </a:cubicBezTo>
                  <a:cubicBezTo>
                    <a:pt x="23570" y="14238"/>
                    <a:pt x="24311" y="14435"/>
                    <a:pt x="25042" y="14515"/>
                  </a:cubicBezTo>
                  <a:cubicBezTo>
                    <a:pt x="25279" y="14542"/>
                    <a:pt x="25506" y="14555"/>
                    <a:pt x="25726" y="14555"/>
                  </a:cubicBezTo>
                  <a:cubicBezTo>
                    <a:pt x="25945" y="14555"/>
                    <a:pt x="26157" y="14542"/>
                    <a:pt x="26363" y="14515"/>
                  </a:cubicBezTo>
                  <a:cubicBezTo>
                    <a:pt x="28263" y="14292"/>
                    <a:pt x="29690" y="13052"/>
                    <a:pt x="30564" y="12053"/>
                  </a:cubicBezTo>
                  <a:cubicBezTo>
                    <a:pt x="31225" y="11294"/>
                    <a:pt x="31751" y="10483"/>
                    <a:pt x="32313" y="9617"/>
                  </a:cubicBezTo>
                  <a:cubicBezTo>
                    <a:pt x="32634" y="9136"/>
                    <a:pt x="32964" y="8636"/>
                    <a:pt x="33312" y="8145"/>
                  </a:cubicBezTo>
                  <a:cubicBezTo>
                    <a:pt x="33865" y="7378"/>
                    <a:pt x="34499" y="6629"/>
                    <a:pt x="35203" y="5906"/>
                  </a:cubicBezTo>
                  <a:cubicBezTo>
                    <a:pt x="38522" y="2516"/>
                    <a:pt x="42938" y="295"/>
                    <a:pt x="46729" y="116"/>
                  </a:cubicBezTo>
                  <a:lnTo>
                    <a:pt x="46729"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6" name="Google Shape;8336;p76"/>
            <p:cNvSpPr/>
            <p:nvPr/>
          </p:nvSpPr>
          <p:spPr>
            <a:xfrm>
              <a:off x="709594" y="2714854"/>
              <a:ext cx="2779294" cy="1515062"/>
            </a:xfrm>
            <a:custGeom>
              <a:rect b="b" l="l" r="r" t="t"/>
              <a:pathLst>
                <a:path extrusionOk="0" h="25230" w="46283">
                  <a:moveTo>
                    <a:pt x="46265" y="0"/>
                  </a:moveTo>
                  <a:cubicBezTo>
                    <a:pt x="42554" y="411"/>
                    <a:pt x="38334" y="2712"/>
                    <a:pt x="34980" y="6174"/>
                  </a:cubicBezTo>
                  <a:cubicBezTo>
                    <a:pt x="34275" y="6896"/>
                    <a:pt x="33633" y="7655"/>
                    <a:pt x="33071" y="8413"/>
                  </a:cubicBezTo>
                  <a:cubicBezTo>
                    <a:pt x="32741" y="8859"/>
                    <a:pt x="32429" y="9314"/>
                    <a:pt x="32116" y="9760"/>
                  </a:cubicBezTo>
                  <a:cubicBezTo>
                    <a:pt x="31519" y="10634"/>
                    <a:pt x="30957" y="11464"/>
                    <a:pt x="30261" y="12213"/>
                  </a:cubicBezTo>
                  <a:cubicBezTo>
                    <a:pt x="29386" y="13168"/>
                    <a:pt x="27959" y="14345"/>
                    <a:pt x="26104" y="14542"/>
                  </a:cubicBezTo>
                  <a:cubicBezTo>
                    <a:pt x="25908" y="14563"/>
                    <a:pt x="25710" y="14574"/>
                    <a:pt x="25506" y="14574"/>
                  </a:cubicBezTo>
                  <a:cubicBezTo>
                    <a:pt x="25283" y="14574"/>
                    <a:pt x="25052" y="14561"/>
                    <a:pt x="24810" y="14533"/>
                  </a:cubicBezTo>
                  <a:cubicBezTo>
                    <a:pt x="24087" y="14452"/>
                    <a:pt x="23365" y="14256"/>
                    <a:pt x="22660" y="14069"/>
                  </a:cubicBezTo>
                  <a:cubicBezTo>
                    <a:pt x="21705" y="13810"/>
                    <a:pt x="20724" y="13551"/>
                    <a:pt x="19716" y="13551"/>
                  </a:cubicBezTo>
                  <a:cubicBezTo>
                    <a:pt x="16959" y="13560"/>
                    <a:pt x="14694" y="15559"/>
                    <a:pt x="13275" y="17236"/>
                  </a:cubicBezTo>
                  <a:cubicBezTo>
                    <a:pt x="13114" y="17432"/>
                    <a:pt x="12945" y="17637"/>
                    <a:pt x="12775" y="17860"/>
                  </a:cubicBezTo>
                  <a:cubicBezTo>
                    <a:pt x="12419" y="18297"/>
                    <a:pt x="12080" y="18761"/>
                    <a:pt x="11750" y="19207"/>
                  </a:cubicBezTo>
                  <a:cubicBezTo>
                    <a:pt x="10759" y="20537"/>
                    <a:pt x="9733" y="21919"/>
                    <a:pt x="8440" y="22972"/>
                  </a:cubicBezTo>
                  <a:cubicBezTo>
                    <a:pt x="8083" y="23266"/>
                    <a:pt x="7690" y="23543"/>
                    <a:pt x="7289" y="23784"/>
                  </a:cubicBezTo>
                  <a:cubicBezTo>
                    <a:pt x="5814" y="24665"/>
                    <a:pt x="4186" y="25117"/>
                    <a:pt x="2628" y="25117"/>
                  </a:cubicBezTo>
                  <a:cubicBezTo>
                    <a:pt x="1726" y="25117"/>
                    <a:pt x="848" y="24966"/>
                    <a:pt x="36" y="24658"/>
                  </a:cubicBezTo>
                  <a:lnTo>
                    <a:pt x="1" y="24756"/>
                  </a:lnTo>
                  <a:cubicBezTo>
                    <a:pt x="821" y="25068"/>
                    <a:pt x="1713" y="25229"/>
                    <a:pt x="2632" y="25229"/>
                  </a:cubicBezTo>
                  <a:cubicBezTo>
                    <a:pt x="4211" y="25229"/>
                    <a:pt x="5853" y="24765"/>
                    <a:pt x="7343" y="23873"/>
                  </a:cubicBezTo>
                  <a:cubicBezTo>
                    <a:pt x="7753" y="23632"/>
                    <a:pt x="8145" y="23356"/>
                    <a:pt x="8511" y="23052"/>
                  </a:cubicBezTo>
                  <a:cubicBezTo>
                    <a:pt x="9814" y="21991"/>
                    <a:pt x="10840" y="20608"/>
                    <a:pt x="11830" y="19279"/>
                  </a:cubicBezTo>
                  <a:cubicBezTo>
                    <a:pt x="12169" y="18833"/>
                    <a:pt x="12508" y="18369"/>
                    <a:pt x="12856" y="17923"/>
                  </a:cubicBezTo>
                  <a:cubicBezTo>
                    <a:pt x="13034" y="17700"/>
                    <a:pt x="13195" y="17503"/>
                    <a:pt x="13364" y="17307"/>
                  </a:cubicBezTo>
                  <a:cubicBezTo>
                    <a:pt x="14756" y="15648"/>
                    <a:pt x="16995" y="13667"/>
                    <a:pt x="19716" y="13658"/>
                  </a:cubicBezTo>
                  <a:cubicBezTo>
                    <a:pt x="20706" y="13658"/>
                    <a:pt x="21679" y="13917"/>
                    <a:pt x="22633" y="14176"/>
                  </a:cubicBezTo>
                  <a:cubicBezTo>
                    <a:pt x="23338" y="14363"/>
                    <a:pt x="24070" y="14560"/>
                    <a:pt x="24801" y="14640"/>
                  </a:cubicBezTo>
                  <a:cubicBezTo>
                    <a:pt x="25064" y="14670"/>
                    <a:pt x="25316" y="14686"/>
                    <a:pt x="25562" y="14686"/>
                  </a:cubicBezTo>
                  <a:cubicBezTo>
                    <a:pt x="25748" y="14686"/>
                    <a:pt x="25931" y="14677"/>
                    <a:pt x="26112" y="14658"/>
                  </a:cubicBezTo>
                  <a:cubicBezTo>
                    <a:pt x="28004" y="14452"/>
                    <a:pt x="29458" y="13257"/>
                    <a:pt x="30341" y="12294"/>
                  </a:cubicBezTo>
                  <a:cubicBezTo>
                    <a:pt x="31037" y="11526"/>
                    <a:pt x="31608" y="10697"/>
                    <a:pt x="32214" y="9822"/>
                  </a:cubicBezTo>
                  <a:cubicBezTo>
                    <a:pt x="32518" y="9376"/>
                    <a:pt x="32830" y="8921"/>
                    <a:pt x="33160" y="8475"/>
                  </a:cubicBezTo>
                  <a:cubicBezTo>
                    <a:pt x="33722" y="7717"/>
                    <a:pt x="34355" y="6977"/>
                    <a:pt x="35060" y="6254"/>
                  </a:cubicBezTo>
                  <a:cubicBezTo>
                    <a:pt x="38397" y="2811"/>
                    <a:pt x="42590" y="509"/>
                    <a:pt x="46283" y="107"/>
                  </a:cubicBezTo>
                  <a:lnTo>
                    <a:pt x="46265"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7" name="Google Shape;8337;p76"/>
            <p:cNvSpPr/>
            <p:nvPr/>
          </p:nvSpPr>
          <p:spPr>
            <a:xfrm>
              <a:off x="751929" y="2702004"/>
              <a:ext cx="2752512" cy="1530014"/>
            </a:xfrm>
            <a:custGeom>
              <a:rect b="b" l="l" r="r" t="t"/>
              <a:pathLst>
                <a:path extrusionOk="0" h="25479" w="45837">
                  <a:moveTo>
                    <a:pt x="45819" y="0"/>
                  </a:moveTo>
                  <a:cubicBezTo>
                    <a:pt x="42277" y="616"/>
                    <a:pt x="38173" y="3051"/>
                    <a:pt x="34846" y="6513"/>
                  </a:cubicBezTo>
                  <a:cubicBezTo>
                    <a:pt x="34150" y="7235"/>
                    <a:pt x="33499" y="7985"/>
                    <a:pt x="32928" y="8734"/>
                  </a:cubicBezTo>
                  <a:cubicBezTo>
                    <a:pt x="32625" y="9135"/>
                    <a:pt x="32330" y="9546"/>
                    <a:pt x="32045" y="9938"/>
                  </a:cubicBezTo>
                  <a:cubicBezTo>
                    <a:pt x="31402" y="10839"/>
                    <a:pt x="30796" y="11687"/>
                    <a:pt x="30046" y="12445"/>
                  </a:cubicBezTo>
                  <a:cubicBezTo>
                    <a:pt x="29163" y="13364"/>
                    <a:pt x="27709" y="14497"/>
                    <a:pt x="25862" y="14675"/>
                  </a:cubicBezTo>
                  <a:cubicBezTo>
                    <a:pt x="25685" y="14695"/>
                    <a:pt x="25506" y="14704"/>
                    <a:pt x="25323" y="14704"/>
                  </a:cubicBezTo>
                  <a:cubicBezTo>
                    <a:pt x="25083" y="14704"/>
                    <a:pt x="24836" y="14688"/>
                    <a:pt x="24578" y="14658"/>
                  </a:cubicBezTo>
                  <a:cubicBezTo>
                    <a:pt x="23864" y="14568"/>
                    <a:pt x="23141" y="14372"/>
                    <a:pt x="22446" y="14185"/>
                  </a:cubicBezTo>
                  <a:cubicBezTo>
                    <a:pt x="21491" y="13917"/>
                    <a:pt x="20501" y="13649"/>
                    <a:pt x="19502" y="13649"/>
                  </a:cubicBezTo>
                  <a:lnTo>
                    <a:pt x="19493" y="13649"/>
                  </a:lnTo>
                  <a:cubicBezTo>
                    <a:pt x="16736" y="13649"/>
                    <a:pt x="14488" y="15630"/>
                    <a:pt x="13079" y="17289"/>
                  </a:cubicBezTo>
                  <a:cubicBezTo>
                    <a:pt x="12909" y="17485"/>
                    <a:pt x="12748" y="17691"/>
                    <a:pt x="12570" y="17914"/>
                  </a:cubicBezTo>
                  <a:cubicBezTo>
                    <a:pt x="12195" y="18395"/>
                    <a:pt x="11821" y="18895"/>
                    <a:pt x="11464" y="19377"/>
                  </a:cubicBezTo>
                  <a:cubicBezTo>
                    <a:pt x="10509" y="20670"/>
                    <a:pt x="9528" y="22000"/>
                    <a:pt x="8306" y="23043"/>
                  </a:cubicBezTo>
                  <a:cubicBezTo>
                    <a:pt x="7949" y="23356"/>
                    <a:pt x="7574" y="23632"/>
                    <a:pt x="7182" y="23882"/>
                  </a:cubicBezTo>
                  <a:cubicBezTo>
                    <a:pt x="5639" y="24862"/>
                    <a:pt x="3915" y="25374"/>
                    <a:pt x="2279" y="25374"/>
                  </a:cubicBezTo>
                  <a:cubicBezTo>
                    <a:pt x="1502" y="25374"/>
                    <a:pt x="745" y="25259"/>
                    <a:pt x="36" y="25024"/>
                  </a:cubicBezTo>
                  <a:lnTo>
                    <a:pt x="0" y="25122"/>
                  </a:lnTo>
                  <a:cubicBezTo>
                    <a:pt x="723" y="25363"/>
                    <a:pt x="1499" y="25479"/>
                    <a:pt x="2284" y="25479"/>
                  </a:cubicBezTo>
                  <a:cubicBezTo>
                    <a:pt x="3943" y="25479"/>
                    <a:pt x="5683" y="24961"/>
                    <a:pt x="7235" y="23971"/>
                  </a:cubicBezTo>
                  <a:cubicBezTo>
                    <a:pt x="7637" y="23721"/>
                    <a:pt x="8011" y="23436"/>
                    <a:pt x="8377" y="23124"/>
                  </a:cubicBezTo>
                  <a:cubicBezTo>
                    <a:pt x="9599" y="22071"/>
                    <a:pt x="10590" y="20733"/>
                    <a:pt x="11553" y="19439"/>
                  </a:cubicBezTo>
                  <a:cubicBezTo>
                    <a:pt x="11910" y="18957"/>
                    <a:pt x="12276" y="18458"/>
                    <a:pt x="12659" y="17976"/>
                  </a:cubicBezTo>
                  <a:cubicBezTo>
                    <a:pt x="12829" y="17753"/>
                    <a:pt x="12989" y="17557"/>
                    <a:pt x="13159" y="17361"/>
                  </a:cubicBezTo>
                  <a:cubicBezTo>
                    <a:pt x="14551" y="15719"/>
                    <a:pt x="16781" y="13757"/>
                    <a:pt x="19493" y="13757"/>
                  </a:cubicBezTo>
                  <a:lnTo>
                    <a:pt x="19502" y="13757"/>
                  </a:lnTo>
                  <a:cubicBezTo>
                    <a:pt x="20492" y="13757"/>
                    <a:pt x="21464" y="14024"/>
                    <a:pt x="22410" y="14283"/>
                  </a:cubicBezTo>
                  <a:cubicBezTo>
                    <a:pt x="23115" y="14470"/>
                    <a:pt x="23837" y="14666"/>
                    <a:pt x="24560" y="14756"/>
                  </a:cubicBezTo>
                  <a:cubicBezTo>
                    <a:pt x="24838" y="14788"/>
                    <a:pt x="25104" y="14804"/>
                    <a:pt x="25362" y="14804"/>
                  </a:cubicBezTo>
                  <a:cubicBezTo>
                    <a:pt x="25534" y="14804"/>
                    <a:pt x="25704" y="14797"/>
                    <a:pt x="25871" y="14782"/>
                  </a:cubicBezTo>
                  <a:cubicBezTo>
                    <a:pt x="27754" y="14604"/>
                    <a:pt x="29226" y="13453"/>
                    <a:pt x="30127" y="12525"/>
                  </a:cubicBezTo>
                  <a:cubicBezTo>
                    <a:pt x="30867" y="11749"/>
                    <a:pt x="31483" y="10902"/>
                    <a:pt x="32125" y="10001"/>
                  </a:cubicBezTo>
                  <a:cubicBezTo>
                    <a:pt x="32410" y="9608"/>
                    <a:pt x="32705" y="9198"/>
                    <a:pt x="33017" y="8796"/>
                  </a:cubicBezTo>
                  <a:cubicBezTo>
                    <a:pt x="33579" y="8047"/>
                    <a:pt x="34221" y="7307"/>
                    <a:pt x="34917" y="6584"/>
                  </a:cubicBezTo>
                  <a:cubicBezTo>
                    <a:pt x="38236" y="3141"/>
                    <a:pt x="42322" y="714"/>
                    <a:pt x="45837" y="98"/>
                  </a:cubicBezTo>
                  <a:lnTo>
                    <a:pt x="45819"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8" name="Google Shape;8338;p76"/>
            <p:cNvSpPr/>
            <p:nvPr/>
          </p:nvSpPr>
          <p:spPr>
            <a:xfrm>
              <a:off x="794264" y="2688613"/>
              <a:ext cx="2725730" cy="1546107"/>
            </a:xfrm>
            <a:custGeom>
              <a:rect b="b" l="l" r="r" t="t"/>
              <a:pathLst>
                <a:path extrusionOk="0" h="25747" w="45391">
                  <a:moveTo>
                    <a:pt x="45373" y="0"/>
                  </a:moveTo>
                  <a:cubicBezTo>
                    <a:pt x="42009" y="830"/>
                    <a:pt x="38030" y="3390"/>
                    <a:pt x="34712" y="6861"/>
                  </a:cubicBezTo>
                  <a:cubicBezTo>
                    <a:pt x="34016" y="7583"/>
                    <a:pt x="33374" y="8324"/>
                    <a:pt x="32794" y="9055"/>
                  </a:cubicBezTo>
                  <a:cubicBezTo>
                    <a:pt x="32517" y="9412"/>
                    <a:pt x="32241" y="9778"/>
                    <a:pt x="31982" y="10126"/>
                  </a:cubicBezTo>
                  <a:cubicBezTo>
                    <a:pt x="31286" y="11045"/>
                    <a:pt x="30635" y="11919"/>
                    <a:pt x="29841" y="12686"/>
                  </a:cubicBezTo>
                  <a:cubicBezTo>
                    <a:pt x="28931" y="13578"/>
                    <a:pt x="27468" y="14666"/>
                    <a:pt x="25621" y="14818"/>
                  </a:cubicBezTo>
                  <a:cubicBezTo>
                    <a:pt x="25463" y="14832"/>
                    <a:pt x="25304" y="14839"/>
                    <a:pt x="25142" y="14839"/>
                  </a:cubicBezTo>
                  <a:cubicBezTo>
                    <a:pt x="24883" y="14839"/>
                    <a:pt x="24616" y="14821"/>
                    <a:pt x="24337" y="14782"/>
                  </a:cubicBezTo>
                  <a:cubicBezTo>
                    <a:pt x="23632" y="14693"/>
                    <a:pt x="22918" y="14497"/>
                    <a:pt x="22222" y="14301"/>
                  </a:cubicBezTo>
                  <a:cubicBezTo>
                    <a:pt x="21268" y="14042"/>
                    <a:pt x="20287" y="13765"/>
                    <a:pt x="19287" y="13765"/>
                  </a:cubicBezTo>
                  <a:lnTo>
                    <a:pt x="19252" y="13765"/>
                  </a:lnTo>
                  <a:cubicBezTo>
                    <a:pt x="16513" y="13765"/>
                    <a:pt x="14274" y="15719"/>
                    <a:pt x="12882" y="17361"/>
                  </a:cubicBezTo>
                  <a:cubicBezTo>
                    <a:pt x="12713" y="17548"/>
                    <a:pt x="12543" y="17762"/>
                    <a:pt x="12374" y="17976"/>
                  </a:cubicBezTo>
                  <a:cubicBezTo>
                    <a:pt x="11963" y="18494"/>
                    <a:pt x="11571" y="19038"/>
                    <a:pt x="11187" y="19555"/>
                  </a:cubicBezTo>
                  <a:cubicBezTo>
                    <a:pt x="10268" y="20804"/>
                    <a:pt x="9323" y="22098"/>
                    <a:pt x="8172" y="23132"/>
                  </a:cubicBezTo>
                  <a:cubicBezTo>
                    <a:pt x="7824" y="23445"/>
                    <a:pt x="7449" y="23730"/>
                    <a:pt x="7074" y="23998"/>
                  </a:cubicBezTo>
                  <a:cubicBezTo>
                    <a:pt x="5479" y="25079"/>
                    <a:pt x="3666" y="25649"/>
                    <a:pt x="1952" y="25649"/>
                  </a:cubicBezTo>
                  <a:cubicBezTo>
                    <a:pt x="1289" y="25649"/>
                    <a:pt x="641" y="25564"/>
                    <a:pt x="27" y="25389"/>
                  </a:cubicBezTo>
                  <a:lnTo>
                    <a:pt x="0" y="25488"/>
                  </a:lnTo>
                  <a:cubicBezTo>
                    <a:pt x="625" y="25666"/>
                    <a:pt x="1276" y="25746"/>
                    <a:pt x="1945" y="25746"/>
                  </a:cubicBezTo>
                  <a:cubicBezTo>
                    <a:pt x="3676" y="25746"/>
                    <a:pt x="5513" y="25166"/>
                    <a:pt x="7128" y="24078"/>
                  </a:cubicBezTo>
                  <a:cubicBezTo>
                    <a:pt x="7512" y="23810"/>
                    <a:pt x="7886" y="23516"/>
                    <a:pt x="8234" y="23204"/>
                  </a:cubicBezTo>
                  <a:cubicBezTo>
                    <a:pt x="9394" y="22169"/>
                    <a:pt x="10348" y="20867"/>
                    <a:pt x="11267" y="19618"/>
                  </a:cubicBezTo>
                  <a:cubicBezTo>
                    <a:pt x="11651" y="19091"/>
                    <a:pt x="12043" y="18556"/>
                    <a:pt x="12454" y="18039"/>
                  </a:cubicBezTo>
                  <a:cubicBezTo>
                    <a:pt x="12623" y="17816"/>
                    <a:pt x="12793" y="17610"/>
                    <a:pt x="12953" y="17423"/>
                  </a:cubicBezTo>
                  <a:cubicBezTo>
                    <a:pt x="14336" y="15799"/>
                    <a:pt x="16549" y="13864"/>
                    <a:pt x="19252" y="13864"/>
                  </a:cubicBezTo>
                  <a:lnTo>
                    <a:pt x="19278" y="13864"/>
                  </a:lnTo>
                  <a:cubicBezTo>
                    <a:pt x="20269" y="13864"/>
                    <a:pt x="21250" y="14140"/>
                    <a:pt x="22196" y="14399"/>
                  </a:cubicBezTo>
                  <a:cubicBezTo>
                    <a:pt x="22891" y="14595"/>
                    <a:pt x="23614" y="14791"/>
                    <a:pt x="24328" y="14881"/>
                  </a:cubicBezTo>
                  <a:cubicBezTo>
                    <a:pt x="24607" y="14919"/>
                    <a:pt x="24877" y="14937"/>
                    <a:pt x="25141" y="14937"/>
                  </a:cubicBezTo>
                  <a:cubicBezTo>
                    <a:pt x="25306" y="14937"/>
                    <a:pt x="25469" y="14930"/>
                    <a:pt x="25630" y="14916"/>
                  </a:cubicBezTo>
                  <a:cubicBezTo>
                    <a:pt x="27504" y="14765"/>
                    <a:pt x="28993" y="13658"/>
                    <a:pt x="29912" y="12757"/>
                  </a:cubicBezTo>
                  <a:cubicBezTo>
                    <a:pt x="30706" y="11981"/>
                    <a:pt x="31366" y="11107"/>
                    <a:pt x="32062" y="10179"/>
                  </a:cubicBezTo>
                  <a:cubicBezTo>
                    <a:pt x="32321" y="9831"/>
                    <a:pt x="32589" y="9474"/>
                    <a:pt x="32874" y="9118"/>
                  </a:cubicBezTo>
                  <a:cubicBezTo>
                    <a:pt x="33445" y="8386"/>
                    <a:pt x="34087" y="7655"/>
                    <a:pt x="34783" y="6923"/>
                  </a:cubicBezTo>
                  <a:cubicBezTo>
                    <a:pt x="38084" y="3471"/>
                    <a:pt x="42054" y="919"/>
                    <a:pt x="45390" y="98"/>
                  </a:cubicBezTo>
                  <a:lnTo>
                    <a:pt x="45373"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9" name="Google Shape;8339;p76"/>
            <p:cNvSpPr/>
            <p:nvPr/>
          </p:nvSpPr>
          <p:spPr>
            <a:xfrm>
              <a:off x="837079" y="2675222"/>
              <a:ext cx="2698947" cy="1563762"/>
            </a:xfrm>
            <a:custGeom>
              <a:rect b="b" l="l" r="r" t="t"/>
              <a:pathLst>
                <a:path extrusionOk="0" h="26041" w="44945">
                  <a:moveTo>
                    <a:pt x="44918" y="0"/>
                  </a:moveTo>
                  <a:cubicBezTo>
                    <a:pt x="41698" y="1044"/>
                    <a:pt x="37924" y="3667"/>
                    <a:pt x="34570" y="7208"/>
                  </a:cubicBezTo>
                  <a:cubicBezTo>
                    <a:pt x="33874" y="7931"/>
                    <a:pt x="33232" y="8663"/>
                    <a:pt x="32643" y="9385"/>
                  </a:cubicBezTo>
                  <a:cubicBezTo>
                    <a:pt x="32402" y="9688"/>
                    <a:pt x="32161" y="9992"/>
                    <a:pt x="31929" y="10286"/>
                  </a:cubicBezTo>
                  <a:cubicBezTo>
                    <a:pt x="31189" y="11241"/>
                    <a:pt x="30475" y="12142"/>
                    <a:pt x="29628" y="12927"/>
                  </a:cubicBezTo>
                  <a:cubicBezTo>
                    <a:pt x="28298" y="14158"/>
                    <a:pt x="26835" y="14854"/>
                    <a:pt x="25372" y="14961"/>
                  </a:cubicBezTo>
                  <a:cubicBezTo>
                    <a:pt x="25231" y="14973"/>
                    <a:pt x="25090" y="14979"/>
                    <a:pt x="24946" y="14979"/>
                  </a:cubicBezTo>
                  <a:cubicBezTo>
                    <a:pt x="24671" y="14979"/>
                    <a:pt x="24389" y="14957"/>
                    <a:pt x="24096" y="14916"/>
                  </a:cubicBezTo>
                  <a:cubicBezTo>
                    <a:pt x="23392" y="14818"/>
                    <a:pt x="22687" y="14622"/>
                    <a:pt x="22000" y="14426"/>
                  </a:cubicBezTo>
                  <a:cubicBezTo>
                    <a:pt x="21045" y="14158"/>
                    <a:pt x="20064" y="13881"/>
                    <a:pt x="19056" y="13872"/>
                  </a:cubicBezTo>
                  <a:cubicBezTo>
                    <a:pt x="19037" y="13872"/>
                    <a:pt x="19019" y="13872"/>
                    <a:pt x="19000" y="13872"/>
                  </a:cubicBezTo>
                  <a:cubicBezTo>
                    <a:pt x="16278" y="13872"/>
                    <a:pt x="14060" y="15802"/>
                    <a:pt x="12669" y="17423"/>
                  </a:cubicBezTo>
                  <a:cubicBezTo>
                    <a:pt x="12508" y="17619"/>
                    <a:pt x="12339" y="17824"/>
                    <a:pt x="12169" y="18039"/>
                  </a:cubicBezTo>
                  <a:cubicBezTo>
                    <a:pt x="11732" y="18592"/>
                    <a:pt x="11304" y="19180"/>
                    <a:pt x="10893" y="19742"/>
                  </a:cubicBezTo>
                  <a:cubicBezTo>
                    <a:pt x="10019" y="20956"/>
                    <a:pt x="9109" y="22205"/>
                    <a:pt x="8030" y="23222"/>
                  </a:cubicBezTo>
                  <a:cubicBezTo>
                    <a:pt x="7691" y="23534"/>
                    <a:pt x="7325" y="23837"/>
                    <a:pt x="6950" y="24105"/>
                  </a:cubicBezTo>
                  <a:cubicBezTo>
                    <a:pt x="5294" y="25303"/>
                    <a:pt x="3386" y="25944"/>
                    <a:pt x="1600" y="25944"/>
                  </a:cubicBezTo>
                  <a:cubicBezTo>
                    <a:pt x="1058" y="25944"/>
                    <a:pt x="527" y="25885"/>
                    <a:pt x="19" y="25764"/>
                  </a:cubicBezTo>
                  <a:lnTo>
                    <a:pt x="1" y="25853"/>
                  </a:lnTo>
                  <a:cubicBezTo>
                    <a:pt x="509" y="25978"/>
                    <a:pt x="1045" y="26041"/>
                    <a:pt x="1598" y="26041"/>
                  </a:cubicBezTo>
                  <a:cubicBezTo>
                    <a:pt x="3400" y="26041"/>
                    <a:pt x="5336" y="25389"/>
                    <a:pt x="7013" y="24176"/>
                  </a:cubicBezTo>
                  <a:cubicBezTo>
                    <a:pt x="7387" y="23909"/>
                    <a:pt x="7744" y="23605"/>
                    <a:pt x="8092" y="23284"/>
                  </a:cubicBezTo>
                  <a:cubicBezTo>
                    <a:pt x="9181" y="22258"/>
                    <a:pt x="10090" y="21009"/>
                    <a:pt x="10965" y="19805"/>
                  </a:cubicBezTo>
                  <a:cubicBezTo>
                    <a:pt x="11375" y="19234"/>
                    <a:pt x="11803" y="18654"/>
                    <a:pt x="12240" y="18092"/>
                  </a:cubicBezTo>
                  <a:cubicBezTo>
                    <a:pt x="12410" y="17887"/>
                    <a:pt x="12579" y="17682"/>
                    <a:pt x="12740" y="17485"/>
                  </a:cubicBezTo>
                  <a:cubicBezTo>
                    <a:pt x="14114" y="15880"/>
                    <a:pt x="16317" y="13962"/>
                    <a:pt x="19012" y="13962"/>
                  </a:cubicBezTo>
                  <a:lnTo>
                    <a:pt x="19056" y="13962"/>
                  </a:lnTo>
                  <a:cubicBezTo>
                    <a:pt x="20046" y="13979"/>
                    <a:pt x="21028" y="14256"/>
                    <a:pt x="21973" y="14515"/>
                  </a:cubicBezTo>
                  <a:cubicBezTo>
                    <a:pt x="22660" y="14711"/>
                    <a:pt x="23374" y="14916"/>
                    <a:pt x="24079" y="15005"/>
                  </a:cubicBezTo>
                  <a:cubicBezTo>
                    <a:pt x="24403" y="15049"/>
                    <a:pt x="24706" y="15071"/>
                    <a:pt x="25003" y="15071"/>
                  </a:cubicBezTo>
                  <a:cubicBezTo>
                    <a:pt x="25130" y="15071"/>
                    <a:pt x="25255" y="15067"/>
                    <a:pt x="25381" y="15059"/>
                  </a:cubicBezTo>
                  <a:cubicBezTo>
                    <a:pt x="26862" y="14952"/>
                    <a:pt x="28352" y="14238"/>
                    <a:pt x="29690" y="12998"/>
                  </a:cubicBezTo>
                  <a:cubicBezTo>
                    <a:pt x="30546" y="12204"/>
                    <a:pt x="31251" y="11303"/>
                    <a:pt x="32001" y="10349"/>
                  </a:cubicBezTo>
                  <a:cubicBezTo>
                    <a:pt x="32232" y="10054"/>
                    <a:pt x="32473" y="9751"/>
                    <a:pt x="32714" y="9448"/>
                  </a:cubicBezTo>
                  <a:cubicBezTo>
                    <a:pt x="33303" y="8725"/>
                    <a:pt x="33945" y="7994"/>
                    <a:pt x="34632" y="7271"/>
                  </a:cubicBezTo>
                  <a:cubicBezTo>
                    <a:pt x="37987" y="3738"/>
                    <a:pt x="41742" y="1124"/>
                    <a:pt x="44945" y="89"/>
                  </a:cubicBezTo>
                  <a:lnTo>
                    <a:pt x="44918"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0" name="Google Shape;8340;p76"/>
            <p:cNvSpPr/>
            <p:nvPr/>
          </p:nvSpPr>
          <p:spPr>
            <a:xfrm>
              <a:off x="879413" y="2662371"/>
              <a:ext cx="2672165" cy="1581417"/>
            </a:xfrm>
            <a:custGeom>
              <a:rect b="b" l="l" r="r" t="t"/>
              <a:pathLst>
                <a:path extrusionOk="0" h="26335" w="44499">
                  <a:moveTo>
                    <a:pt x="44463" y="0"/>
                  </a:moveTo>
                  <a:cubicBezTo>
                    <a:pt x="41412" y="1240"/>
                    <a:pt x="37853" y="3917"/>
                    <a:pt x="34436" y="7547"/>
                  </a:cubicBezTo>
                  <a:cubicBezTo>
                    <a:pt x="33749" y="8270"/>
                    <a:pt x="33098" y="9001"/>
                    <a:pt x="32509" y="9706"/>
                  </a:cubicBezTo>
                  <a:cubicBezTo>
                    <a:pt x="32304" y="9947"/>
                    <a:pt x="32107" y="10188"/>
                    <a:pt x="31911" y="10429"/>
                  </a:cubicBezTo>
                  <a:cubicBezTo>
                    <a:pt x="31099" y="11419"/>
                    <a:pt x="30341" y="12356"/>
                    <a:pt x="29413" y="13159"/>
                  </a:cubicBezTo>
                  <a:cubicBezTo>
                    <a:pt x="28066" y="14336"/>
                    <a:pt x="26585" y="15005"/>
                    <a:pt x="25131" y="15095"/>
                  </a:cubicBezTo>
                  <a:cubicBezTo>
                    <a:pt x="25008" y="15103"/>
                    <a:pt x="24884" y="15107"/>
                    <a:pt x="24759" y="15107"/>
                  </a:cubicBezTo>
                  <a:cubicBezTo>
                    <a:pt x="24467" y="15107"/>
                    <a:pt x="24168" y="15085"/>
                    <a:pt x="23855" y="15041"/>
                  </a:cubicBezTo>
                  <a:cubicBezTo>
                    <a:pt x="23160" y="14943"/>
                    <a:pt x="22464" y="14738"/>
                    <a:pt x="21786" y="14541"/>
                  </a:cubicBezTo>
                  <a:cubicBezTo>
                    <a:pt x="20831" y="14274"/>
                    <a:pt x="19850" y="13988"/>
                    <a:pt x="18842" y="13979"/>
                  </a:cubicBezTo>
                  <a:cubicBezTo>
                    <a:pt x="18816" y="13979"/>
                    <a:pt x="18791" y="13979"/>
                    <a:pt x="18766" y="13979"/>
                  </a:cubicBezTo>
                  <a:cubicBezTo>
                    <a:pt x="16044" y="13979"/>
                    <a:pt x="13851" y="15877"/>
                    <a:pt x="12472" y="17476"/>
                  </a:cubicBezTo>
                  <a:cubicBezTo>
                    <a:pt x="12312" y="17673"/>
                    <a:pt x="12142" y="17878"/>
                    <a:pt x="11973" y="18092"/>
                  </a:cubicBezTo>
                  <a:cubicBezTo>
                    <a:pt x="11500" y="18690"/>
                    <a:pt x="11045" y="19323"/>
                    <a:pt x="10608" y="19930"/>
                  </a:cubicBezTo>
                  <a:cubicBezTo>
                    <a:pt x="9769" y="21098"/>
                    <a:pt x="8913" y="22294"/>
                    <a:pt x="7887" y="23293"/>
                  </a:cubicBezTo>
                  <a:cubicBezTo>
                    <a:pt x="7557" y="23623"/>
                    <a:pt x="7209" y="23926"/>
                    <a:pt x="6843" y="24203"/>
                  </a:cubicBezTo>
                  <a:cubicBezTo>
                    <a:pt x="5115" y="25533"/>
                    <a:pt x="3152" y="26248"/>
                    <a:pt x="1297" y="26248"/>
                  </a:cubicBezTo>
                  <a:cubicBezTo>
                    <a:pt x="864" y="26248"/>
                    <a:pt x="436" y="26209"/>
                    <a:pt x="18" y="26130"/>
                  </a:cubicBezTo>
                  <a:lnTo>
                    <a:pt x="1" y="26219"/>
                  </a:lnTo>
                  <a:cubicBezTo>
                    <a:pt x="420" y="26299"/>
                    <a:pt x="857" y="26335"/>
                    <a:pt x="1294" y="26335"/>
                  </a:cubicBezTo>
                  <a:cubicBezTo>
                    <a:pt x="3167" y="26335"/>
                    <a:pt x="5148" y="25612"/>
                    <a:pt x="6896" y="24274"/>
                  </a:cubicBezTo>
                  <a:cubicBezTo>
                    <a:pt x="7262" y="23998"/>
                    <a:pt x="7619" y="23685"/>
                    <a:pt x="7949" y="23355"/>
                  </a:cubicBezTo>
                  <a:cubicBezTo>
                    <a:pt x="8975" y="22356"/>
                    <a:pt x="9840" y="21152"/>
                    <a:pt x="10679" y="19983"/>
                  </a:cubicBezTo>
                  <a:cubicBezTo>
                    <a:pt x="11116" y="19377"/>
                    <a:pt x="11562" y="18743"/>
                    <a:pt x="12035" y="18145"/>
                  </a:cubicBezTo>
                  <a:cubicBezTo>
                    <a:pt x="12205" y="17931"/>
                    <a:pt x="12374" y="17726"/>
                    <a:pt x="12535" y="17539"/>
                  </a:cubicBezTo>
                  <a:cubicBezTo>
                    <a:pt x="13900" y="15951"/>
                    <a:pt x="16085" y="14060"/>
                    <a:pt x="18770" y="14060"/>
                  </a:cubicBezTo>
                  <a:lnTo>
                    <a:pt x="18842" y="14060"/>
                  </a:lnTo>
                  <a:cubicBezTo>
                    <a:pt x="19832" y="14078"/>
                    <a:pt x="20813" y="14354"/>
                    <a:pt x="21759" y="14631"/>
                  </a:cubicBezTo>
                  <a:cubicBezTo>
                    <a:pt x="22437" y="14827"/>
                    <a:pt x="23142" y="15023"/>
                    <a:pt x="23846" y="15121"/>
                  </a:cubicBezTo>
                  <a:cubicBezTo>
                    <a:pt x="24169" y="15172"/>
                    <a:pt x="24473" y="15196"/>
                    <a:pt x="24772" y="15196"/>
                  </a:cubicBezTo>
                  <a:cubicBezTo>
                    <a:pt x="24896" y="15196"/>
                    <a:pt x="25018" y="15192"/>
                    <a:pt x="25140" y="15184"/>
                  </a:cubicBezTo>
                  <a:cubicBezTo>
                    <a:pt x="26612" y="15095"/>
                    <a:pt x="28111" y="14417"/>
                    <a:pt x="29476" y="13230"/>
                  </a:cubicBezTo>
                  <a:cubicBezTo>
                    <a:pt x="30403" y="12418"/>
                    <a:pt x="31171" y="11482"/>
                    <a:pt x="31982" y="10491"/>
                  </a:cubicBezTo>
                  <a:cubicBezTo>
                    <a:pt x="32179" y="10250"/>
                    <a:pt x="32375" y="10010"/>
                    <a:pt x="32571" y="9769"/>
                  </a:cubicBezTo>
                  <a:cubicBezTo>
                    <a:pt x="33160" y="9064"/>
                    <a:pt x="33811" y="8332"/>
                    <a:pt x="34498" y="7601"/>
                  </a:cubicBezTo>
                  <a:cubicBezTo>
                    <a:pt x="37906" y="3988"/>
                    <a:pt x="41457" y="1312"/>
                    <a:pt x="44499" y="80"/>
                  </a:cubicBezTo>
                  <a:lnTo>
                    <a:pt x="44463"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1" name="Google Shape;8341;p76"/>
            <p:cNvSpPr/>
            <p:nvPr/>
          </p:nvSpPr>
          <p:spPr>
            <a:xfrm>
              <a:off x="921748" y="2648980"/>
              <a:ext cx="2645383" cy="1600753"/>
            </a:xfrm>
            <a:custGeom>
              <a:rect b="b" l="l" r="r" t="t"/>
              <a:pathLst>
                <a:path extrusionOk="0" h="26657" w="44053">
                  <a:moveTo>
                    <a:pt x="44017" y="0"/>
                  </a:moveTo>
                  <a:cubicBezTo>
                    <a:pt x="40413" y="1793"/>
                    <a:pt x="36746" y="5281"/>
                    <a:pt x="34302" y="7886"/>
                  </a:cubicBezTo>
                  <a:cubicBezTo>
                    <a:pt x="33606" y="8627"/>
                    <a:pt x="32964" y="9349"/>
                    <a:pt x="32366" y="10036"/>
                  </a:cubicBezTo>
                  <a:cubicBezTo>
                    <a:pt x="32214" y="10215"/>
                    <a:pt x="32071" y="10393"/>
                    <a:pt x="31920" y="10563"/>
                  </a:cubicBezTo>
                  <a:cubicBezTo>
                    <a:pt x="31037" y="11597"/>
                    <a:pt x="30207" y="12579"/>
                    <a:pt x="29208" y="13399"/>
                  </a:cubicBezTo>
                  <a:cubicBezTo>
                    <a:pt x="27843" y="14532"/>
                    <a:pt x="26344" y="15166"/>
                    <a:pt x="24890" y="15237"/>
                  </a:cubicBezTo>
                  <a:cubicBezTo>
                    <a:pt x="24795" y="15241"/>
                    <a:pt x="24699" y="15244"/>
                    <a:pt x="24601" y="15244"/>
                  </a:cubicBezTo>
                  <a:cubicBezTo>
                    <a:pt x="24285" y="15244"/>
                    <a:pt x="23955" y="15220"/>
                    <a:pt x="23614" y="15166"/>
                  </a:cubicBezTo>
                  <a:cubicBezTo>
                    <a:pt x="22927" y="15068"/>
                    <a:pt x="22240" y="14863"/>
                    <a:pt x="21562" y="14666"/>
                  </a:cubicBezTo>
                  <a:cubicBezTo>
                    <a:pt x="20617" y="14390"/>
                    <a:pt x="19627" y="14104"/>
                    <a:pt x="18627" y="14086"/>
                  </a:cubicBezTo>
                  <a:lnTo>
                    <a:pt x="18529" y="14086"/>
                  </a:lnTo>
                  <a:cubicBezTo>
                    <a:pt x="15826" y="14086"/>
                    <a:pt x="13641" y="15960"/>
                    <a:pt x="12276" y="17548"/>
                  </a:cubicBezTo>
                  <a:cubicBezTo>
                    <a:pt x="12106" y="17735"/>
                    <a:pt x="11937" y="17940"/>
                    <a:pt x="11776" y="18154"/>
                  </a:cubicBezTo>
                  <a:cubicBezTo>
                    <a:pt x="11259" y="18797"/>
                    <a:pt x="10786" y="19475"/>
                    <a:pt x="10313" y="20135"/>
                  </a:cubicBezTo>
                  <a:cubicBezTo>
                    <a:pt x="9528" y="21250"/>
                    <a:pt x="8707" y="22401"/>
                    <a:pt x="7753" y="23382"/>
                  </a:cubicBezTo>
                  <a:cubicBezTo>
                    <a:pt x="7432" y="23712"/>
                    <a:pt x="7093" y="24024"/>
                    <a:pt x="6736" y="24310"/>
                  </a:cubicBezTo>
                  <a:cubicBezTo>
                    <a:pt x="4946" y="25778"/>
                    <a:pt x="2895" y="26571"/>
                    <a:pt x="969" y="26571"/>
                  </a:cubicBezTo>
                  <a:cubicBezTo>
                    <a:pt x="648" y="26571"/>
                    <a:pt x="330" y="26549"/>
                    <a:pt x="18" y="26504"/>
                  </a:cubicBezTo>
                  <a:lnTo>
                    <a:pt x="0" y="26585"/>
                  </a:lnTo>
                  <a:cubicBezTo>
                    <a:pt x="321" y="26629"/>
                    <a:pt x="643" y="26656"/>
                    <a:pt x="964" y="26656"/>
                  </a:cubicBezTo>
                  <a:cubicBezTo>
                    <a:pt x="2909" y="26656"/>
                    <a:pt x="4987" y="25853"/>
                    <a:pt x="6789" y="24381"/>
                  </a:cubicBezTo>
                  <a:cubicBezTo>
                    <a:pt x="7146" y="24087"/>
                    <a:pt x="7485" y="23775"/>
                    <a:pt x="7815" y="23436"/>
                  </a:cubicBezTo>
                  <a:cubicBezTo>
                    <a:pt x="8770" y="22454"/>
                    <a:pt x="9590" y="21303"/>
                    <a:pt x="10384" y="20179"/>
                  </a:cubicBezTo>
                  <a:cubicBezTo>
                    <a:pt x="10848" y="19528"/>
                    <a:pt x="11330" y="18850"/>
                    <a:pt x="11839" y="18208"/>
                  </a:cubicBezTo>
                  <a:cubicBezTo>
                    <a:pt x="11999" y="17994"/>
                    <a:pt x="12169" y="17789"/>
                    <a:pt x="12338" y="17601"/>
                  </a:cubicBezTo>
                  <a:cubicBezTo>
                    <a:pt x="13687" y="16023"/>
                    <a:pt x="15855" y="14166"/>
                    <a:pt x="18533" y="14166"/>
                  </a:cubicBezTo>
                  <a:cubicBezTo>
                    <a:pt x="18564" y="14166"/>
                    <a:pt x="18596" y="14166"/>
                    <a:pt x="18627" y="14167"/>
                  </a:cubicBezTo>
                  <a:cubicBezTo>
                    <a:pt x="19618" y="14185"/>
                    <a:pt x="20599" y="14470"/>
                    <a:pt x="21545" y="14747"/>
                  </a:cubicBezTo>
                  <a:cubicBezTo>
                    <a:pt x="22214" y="14943"/>
                    <a:pt x="22910" y="15148"/>
                    <a:pt x="23605" y="15246"/>
                  </a:cubicBezTo>
                  <a:cubicBezTo>
                    <a:pt x="23937" y="15299"/>
                    <a:pt x="24265" y="15328"/>
                    <a:pt x="24580" y="15328"/>
                  </a:cubicBezTo>
                  <a:cubicBezTo>
                    <a:pt x="24688" y="15328"/>
                    <a:pt x="24794" y="15324"/>
                    <a:pt x="24899" y="15318"/>
                  </a:cubicBezTo>
                  <a:cubicBezTo>
                    <a:pt x="26371" y="15246"/>
                    <a:pt x="27879" y="14604"/>
                    <a:pt x="29261" y="13462"/>
                  </a:cubicBezTo>
                  <a:cubicBezTo>
                    <a:pt x="30260" y="12641"/>
                    <a:pt x="31099" y="11660"/>
                    <a:pt x="31982" y="10616"/>
                  </a:cubicBezTo>
                  <a:cubicBezTo>
                    <a:pt x="32134" y="10447"/>
                    <a:pt x="32277" y="10268"/>
                    <a:pt x="32428" y="10090"/>
                  </a:cubicBezTo>
                  <a:cubicBezTo>
                    <a:pt x="33017" y="9403"/>
                    <a:pt x="33668" y="8680"/>
                    <a:pt x="34364" y="7949"/>
                  </a:cubicBezTo>
                  <a:cubicBezTo>
                    <a:pt x="36800" y="5344"/>
                    <a:pt x="40457" y="1856"/>
                    <a:pt x="44052" y="72"/>
                  </a:cubicBezTo>
                  <a:lnTo>
                    <a:pt x="44017"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2" name="Google Shape;8342;p76"/>
            <p:cNvSpPr/>
            <p:nvPr/>
          </p:nvSpPr>
          <p:spPr>
            <a:xfrm>
              <a:off x="964563" y="2635589"/>
              <a:ext cx="2618120" cy="1620569"/>
            </a:xfrm>
            <a:custGeom>
              <a:rect b="b" l="l" r="r" t="t"/>
              <a:pathLst>
                <a:path extrusionOk="0" h="26987" w="43599">
                  <a:moveTo>
                    <a:pt x="43562" y="0"/>
                  </a:moveTo>
                  <a:cubicBezTo>
                    <a:pt x="40957" y="1552"/>
                    <a:pt x="37791" y="4327"/>
                    <a:pt x="34160" y="8234"/>
                  </a:cubicBezTo>
                  <a:cubicBezTo>
                    <a:pt x="33464" y="8984"/>
                    <a:pt x="32804" y="9706"/>
                    <a:pt x="32224" y="10366"/>
                  </a:cubicBezTo>
                  <a:lnTo>
                    <a:pt x="31956" y="10670"/>
                  </a:lnTo>
                  <a:cubicBezTo>
                    <a:pt x="30993" y="11767"/>
                    <a:pt x="30083" y="12793"/>
                    <a:pt x="28994" y="13640"/>
                  </a:cubicBezTo>
                  <a:cubicBezTo>
                    <a:pt x="27585" y="14747"/>
                    <a:pt x="26122" y="15326"/>
                    <a:pt x="24641" y="15380"/>
                  </a:cubicBezTo>
                  <a:cubicBezTo>
                    <a:pt x="24561" y="15383"/>
                    <a:pt x="24479" y="15385"/>
                    <a:pt x="24397" y="15385"/>
                  </a:cubicBezTo>
                  <a:cubicBezTo>
                    <a:pt x="24068" y="15385"/>
                    <a:pt x="23724" y="15357"/>
                    <a:pt x="23374" y="15300"/>
                  </a:cubicBezTo>
                  <a:cubicBezTo>
                    <a:pt x="22687" y="15193"/>
                    <a:pt x="22000" y="14987"/>
                    <a:pt x="21340" y="14791"/>
                  </a:cubicBezTo>
                  <a:cubicBezTo>
                    <a:pt x="20394" y="14515"/>
                    <a:pt x="19404" y="14220"/>
                    <a:pt x="18405" y="14193"/>
                  </a:cubicBezTo>
                  <a:cubicBezTo>
                    <a:pt x="18367" y="14193"/>
                    <a:pt x="18329" y="14192"/>
                    <a:pt x="18291" y="14192"/>
                  </a:cubicBezTo>
                  <a:cubicBezTo>
                    <a:pt x="16184" y="14192"/>
                    <a:pt x="13972" y="15402"/>
                    <a:pt x="12062" y="17610"/>
                  </a:cubicBezTo>
                  <a:cubicBezTo>
                    <a:pt x="11902" y="17798"/>
                    <a:pt x="11732" y="18003"/>
                    <a:pt x="11563" y="18217"/>
                  </a:cubicBezTo>
                  <a:cubicBezTo>
                    <a:pt x="11018" y="18904"/>
                    <a:pt x="10510" y="19635"/>
                    <a:pt x="10019" y="20340"/>
                  </a:cubicBezTo>
                  <a:cubicBezTo>
                    <a:pt x="9270" y="21411"/>
                    <a:pt x="8494" y="22517"/>
                    <a:pt x="7611" y="23462"/>
                  </a:cubicBezTo>
                  <a:cubicBezTo>
                    <a:pt x="7289" y="23810"/>
                    <a:pt x="6959" y="24131"/>
                    <a:pt x="6620" y="24426"/>
                  </a:cubicBezTo>
                  <a:cubicBezTo>
                    <a:pt x="4778" y="26025"/>
                    <a:pt x="2622" y="26908"/>
                    <a:pt x="628" y="26908"/>
                  </a:cubicBezTo>
                  <a:cubicBezTo>
                    <a:pt x="420" y="26908"/>
                    <a:pt x="214" y="26898"/>
                    <a:pt x="10" y="26879"/>
                  </a:cubicBezTo>
                  <a:lnTo>
                    <a:pt x="1" y="26950"/>
                  </a:lnTo>
                  <a:cubicBezTo>
                    <a:pt x="206" y="26977"/>
                    <a:pt x="420" y="26986"/>
                    <a:pt x="634" y="26986"/>
                  </a:cubicBezTo>
                  <a:cubicBezTo>
                    <a:pt x="2651" y="26986"/>
                    <a:pt x="4818" y="26094"/>
                    <a:pt x="6674" y="24479"/>
                  </a:cubicBezTo>
                  <a:cubicBezTo>
                    <a:pt x="7013" y="24185"/>
                    <a:pt x="7352" y="23864"/>
                    <a:pt x="7664" y="23516"/>
                  </a:cubicBezTo>
                  <a:cubicBezTo>
                    <a:pt x="8556" y="22561"/>
                    <a:pt x="9332" y="21455"/>
                    <a:pt x="10082" y="20385"/>
                  </a:cubicBezTo>
                  <a:cubicBezTo>
                    <a:pt x="10572" y="19680"/>
                    <a:pt x="11081" y="18948"/>
                    <a:pt x="11625" y="18261"/>
                  </a:cubicBezTo>
                  <a:cubicBezTo>
                    <a:pt x="11795" y="18056"/>
                    <a:pt x="11955" y="17851"/>
                    <a:pt x="12125" y="17664"/>
                  </a:cubicBezTo>
                  <a:cubicBezTo>
                    <a:pt x="14016" y="15469"/>
                    <a:pt x="16202" y="14274"/>
                    <a:pt x="18289" y="14274"/>
                  </a:cubicBezTo>
                  <a:lnTo>
                    <a:pt x="18396" y="14274"/>
                  </a:lnTo>
                  <a:cubicBezTo>
                    <a:pt x="19395" y="14300"/>
                    <a:pt x="20377" y="14586"/>
                    <a:pt x="21322" y="14863"/>
                  </a:cubicBezTo>
                  <a:cubicBezTo>
                    <a:pt x="21982" y="15068"/>
                    <a:pt x="22678" y="15264"/>
                    <a:pt x="23365" y="15380"/>
                  </a:cubicBezTo>
                  <a:cubicBezTo>
                    <a:pt x="23726" y="15431"/>
                    <a:pt x="24087" y="15465"/>
                    <a:pt x="24433" y="15465"/>
                  </a:cubicBezTo>
                  <a:cubicBezTo>
                    <a:pt x="24506" y="15465"/>
                    <a:pt x="24578" y="15463"/>
                    <a:pt x="24650" y="15460"/>
                  </a:cubicBezTo>
                  <a:cubicBezTo>
                    <a:pt x="26140" y="15407"/>
                    <a:pt x="27612" y="14818"/>
                    <a:pt x="29039" y="13703"/>
                  </a:cubicBezTo>
                  <a:cubicBezTo>
                    <a:pt x="30136" y="12855"/>
                    <a:pt x="31046" y="11820"/>
                    <a:pt x="32010" y="10723"/>
                  </a:cubicBezTo>
                  <a:lnTo>
                    <a:pt x="32277" y="10420"/>
                  </a:lnTo>
                  <a:cubicBezTo>
                    <a:pt x="32866" y="9760"/>
                    <a:pt x="33517" y="9037"/>
                    <a:pt x="34213" y="8288"/>
                  </a:cubicBezTo>
                  <a:cubicBezTo>
                    <a:pt x="37844" y="4380"/>
                    <a:pt x="41002" y="1615"/>
                    <a:pt x="43598" y="72"/>
                  </a:cubicBezTo>
                  <a:lnTo>
                    <a:pt x="43562"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3" name="Google Shape;8343;p76"/>
            <p:cNvSpPr/>
            <p:nvPr/>
          </p:nvSpPr>
          <p:spPr>
            <a:xfrm>
              <a:off x="1006898" y="2622739"/>
              <a:ext cx="2591818" cy="1640926"/>
            </a:xfrm>
            <a:custGeom>
              <a:rect b="b" l="l" r="r" t="t"/>
              <a:pathLst>
                <a:path extrusionOk="0" h="27326" w="43161">
                  <a:moveTo>
                    <a:pt x="43116" y="0"/>
                  </a:moveTo>
                  <a:cubicBezTo>
                    <a:pt x="40145" y="2088"/>
                    <a:pt x="36854" y="5504"/>
                    <a:pt x="34026" y="8573"/>
                  </a:cubicBezTo>
                  <a:cubicBezTo>
                    <a:pt x="33437" y="9215"/>
                    <a:pt x="32750" y="9956"/>
                    <a:pt x="32081" y="10687"/>
                  </a:cubicBezTo>
                  <a:lnTo>
                    <a:pt x="32036" y="10732"/>
                  </a:lnTo>
                  <a:cubicBezTo>
                    <a:pt x="30984" y="11901"/>
                    <a:pt x="29975" y="12998"/>
                    <a:pt x="28780" y="13881"/>
                  </a:cubicBezTo>
                  <a:cubicBezTo>
                    <a:pt x="27353" y="14925"/>
                    <a:pt x="25881" y="15478"/>
                    <a:pt x="24400" y="15514"/>
                  </a:cubicBezTo>
                  <a:cubicBezTo>
                    <a:pt x="24350" y="15515"/>
                    <a:pt x="24301" y="15515"/>
                    <a:pt x="24250" y="15515"/>
                  </a:cubicBezTo>
                  <a:cubicBezTo>
                    <a:pt x="23893" y="15515"/>
                    <a:pt x="23516" y="15487"/>
                    <a:pt x="23133" y="15424"/>
                  </a:cubicBezTo>
                  <a:cubicBezTo>
                    <a:pt x="22464" y="15308"/>
                    <a:pt x="21777" y="15103"/>
                    <a:pt x="21126" y="14907"/>
                  </a:cubicBezTo>
                  <a:cubicBezTo>
                    <a:pt x="20171" y="14622"/>
                    <a:pt x="19190" y="14327"/>
                    <a:pt x="18182" y="14300"/>
                  </a:cubicBezTo>
                  <a:cubicBezTo>
                    <a:pt x="18135" y="14299"/>
                    <a:pt x="18088" y="14299"/>
                    <a:pt x="18042" y="14299"/>
                  </a:cubicBezTo>
                  <a:cubicBezTo>
                    <a:pt x="15226" y="14299"/>
                    <a:pt x="12972" y="16400"/>
                    <a:pt x="11866" y="17664"/>
                  </a:cubicBezTo>
                  <a:cubicBezTo>
                    <a:pt x="11696" y="17860"/>
                    <a:pt x="11536" y="18056"/>
                    <a:pt x="11366" y="18270"/>
                  </a:cubicBezTo>
                  <a:cubicBezTo>
                    <a:pt x="10786" y="19011"/>
                    <a:pt x="10242" y="19796"/>
                    <a:pt x="9716" y="20554"/>
                  </a:cubicBezTo>
                  <a:cubicBezTo>
                    <a:pt x="9020" y="21571"/>
                    <a:pt x="8288" y="22624"/>
                    <a:pt x="7477" y="23543"/>
                  </a:cubicBezTo>
                  <a:cubicBezTo>
                    <a:pt x="7164" y="23890"/>
                    <a:pt x="6843" y="24221"/>
                    <a:pt x="6513" y="24524"/>
                  </a:cubicBezTo>
                  <a:cubicBezTo>
                    <a:pt x="4598" y="26295"/>
                    <a:pt x="2410" y="27253"/>
                    <a:pt x="330" y="27253"/>
                  </a:cubicBezTo>
                  <a:cubicBezTo>
                    <a:pt x="220" y="27253"/>
                    <a:pt x="110" y="27250"/>
                    <a:pt x="1" y="27245"/>
                  </a:cubicBezTo>
                  <a:lnTo>
                    <a:pt x="1" y="27316"/>
                  </a:lnTo>
                  <a:cubicBezTo>
                    <a:pt x="117" y="27316"/>
                    <a:pt x="233" y="27325"/>
                    <a:pt x="340" y="27325"/>
                  </a:cubicBezTo>
                  <a:cubicBezTo>
                    <a:pt x="2436" y="27325"/>
                    <a:pt x="4631" y="26353"/>
                    <a:pt x="6558" y="24577"/>
                  </a:cubicBezTo>
                  <a:cubicBezTo>
                    <a:pt x="6888" y="24274"/>
                    <a:pt x="7218" y="23935"/>
                    <a:pt x="7530" y="23587"/>
                  </a:cubicBezTo>
                  <a:cubicBezTo>
                    <a:pt x="8351" y="22668"/>
                    <a:pt x="9073" y="21607"/>
                    <a:pt x="9778" y="20590"/>
                  </a:cubicBezTo>
                  <a:cubicBezTo>
                    <a:pt x="10296" y="19831"/>
                    <a:pt x="10840" y="19046"/>
                    <a:pt x="11420" y="18315"/>
                  </a:cubicBezTo>
                  <a:cubicBezTo>
                    <a:pt x="11589" y="18101"/>
                    <a:pt x="11759" y="17904"/>
                    <a:pt x="11919" y="17717"/>
                  </a:cubicBezTo>
                  <a:cubicBezTo>
                    <a:pt x="13016" y="16454"/>
                    <a:pt x="15252" y="14370"/>
                    <a:pt x="18042" y="14370"/>
                  </a:cubicBezTo>
                  <a:cubicBezTo>
                    <a:pt x="18088" y="14370"/>
                    <a:pt x="18135" y="14371"/>
                    <a:pt x="18182" y="14372"/>
                  </a:cubicBezTo>
                  <a:cubicBezTo>
                    <a:pt x="19181" y="14399"/>
                    <a:pt x="20162" y="14693"/>
                    <a:pt x="21108" y="14978"/>
                  </a:cubicBezTo>
                  <a:cubicBezTo>
                    <a:pt x="21759" y="15175"/>
                    <a:pt x="22446" y="15380"/>
                    <a:pt x="23124" y="15496"/>
                  </a:cubicBezTo>
                  <a:cubicBezTo>
                    <a:pt x="23507" y="15558"/>
                    <a:pt x="23891" y="15587"/>
                    <a:pt x="24250" y="15587"/>
                  </a:cubicBezTo>
                  <a:cubicBezTo>
                    <a:pt x="24300" y="15587"/>
                    <a:pt x="24350" y="15586"/>
                    <a:pt x="24400" y="15585"/>
                  </a:cubicBezTo>
                  <a:cubicBezTo>
                    <a:pt x="25890" y="15549"/>
                    <a:pt x="27379" y="14996"/>
                    <a:pt x="28825" y="13935"/>
                  </a:cubicBezTo>
                  <a:cubicBezTo>
                    <a:pt x="30029" y="13051"/>
                    <a:pt x="31028" y="11945"/>
                    <a:pt x="32090" y="10786"/>
                  </a:cubicBezTo>
                  <a:lnTo>
                    <a:pt x="32134" y="10732"/>
                  </a:lnTo>
                  <a:cubicBezTo>
                    <a:pt x="32794" y="10009"/>
                    <a:pt x="33481" y="9260"/>
                    <a:pt x="34079" y="8618"/>
                  </a:cubicBezTo>
                  <a:cubicBezTo>
                    <a:pt x="36907" y="5558"/>
                    <a:pt x="40190" y="2141"/>
                    <a:pt x="43161" y="54"/>
                  </a:cubicBezTo>
                  <a:lnTo>
                    <a:pt x="43116"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4" name="Google Shape;8344;p76"/>
            <p:cNvSpPr/>
            <p:nvPr/>
          </p:nvSpPr>
          <p:spPr>
            <a:xfrm>
              <a:off x="1049233" y="2609348"/>
              <a:ext cx="2565036" cy="1662304"/>
            </a:xfrm>
            <a:custGeom>
              <a:rect b="b" l="l" r="r" t="t"/>
              <a:pathLst>
                <a:path extrusionOk="0" h="27682" w="42715">
                  <a:moveTo>
                    <a:pt x="42670" y="0"/>
                  </a:moveTo>
                  <a:cubicBezTo>
                    <a:pt x="40154" y="2070"/>
                    <a:pt x="37415" y="5067"/>
                    <a:pt x="34516" y="8234"/>
                  </a:cubicBezTo>
                  <a:lnTo>
                    <a:pt x="33892" y="8921"/>
                  </a:lnTo>
                  <a:cubicBezTo>
                    <a:pt x="33312" y="9554"/>
                    <a:pt x="32669" y="10241"/>
                    <a:pt x="31947" y="11017"/>
                  </a:cubicBezTo>
                  <a:cubicBezTo>
                    <a:pt x="30823" y="12213"/>
                    <a:pt x="29788" y="13274"/>
                    <a:pt x="28575" y="14122"/>
                  </a:cubicBezTo>
                  <a:cubicBezTo>
                    <a:pt x="27120" y="15121"/>
                    <a:pt x="25640" y="15639"/>
                    <a:pt x="24159" y="15656"/>
                  </a:cubicBezTo>
                  <a:cubicBezTo>
                    <a:pt x="24118" y="15657"/>
                    <a:pt x="24077" y="15658"/>
                    <a:pt x="24036" y="15658"/>
                  </a:cubicBezTo>
                  <a:cubicBezTo>
                    <a:pt x="23671" y="15658"/>
                    <a:pt x="23286" y="15622"/>
                    <a:pt x="22901" y="15558"/>
                  </a:cubicBezTo>
                  <a:cubicBezTo>
                    <a:pt x="22232" y="15442"/>
                    <a:pt x="21554" y="15228"/>
                    <a:pt x="20911" y="15032"/>
                  </a:cubicBezTo>
                  <a:cubicBezTo>
                    <a:pt x="19957" y="14746"/>
                    <a:pt x="18976" y="14443"/>
                    <a:pt x="17967" y="14407"/>
                  </a:cubicBezTo>
                  <a:lnTo>
                    <a:pt x="17798" y="14407"/>
                  </a:lnTo>
                  <a:cubicBezTo>
                    <a:pt x="14997" y="14407"/>
                    <a:pt x="12758" y="16477"/>
                    <a:pt x="11669" y="17735"/>
                  </a:cubicBezTo>
                  <a:cubicBezTo>
                    <a:pt x="11500" y="17922"/>
                    <a:pt x="11330" y="18127"/>
                    <a:pt x="11170" y="18333"/>
                  </a:cubicBezTo>
                  <a:cubicBezTo>
                    <a:pt x="10545" y="19118"/>
                    <a:pt x="9974" y="19965"/>
                    <a:pt x="9421" y="20777"/>
                  </a:cubicBezTo>
                  <a:cubicBezTo>
                    <a:pt x="8770" y="21740"/>
                    <a:pt x="8092" y="22740"/>
                    <a:pt x="7334" y="23632"/>
                  </a:cubicBezTo>
                  <a:cubicBezTo>
                    <a:pt x="7039" y="23980"/>
                    <a:pt x="6727" y="24319"/>
                    <a:pt x="6406" y="24631"/>
                  </a:cubicBezTo>
                  <a:cubicBezTo>
                    <a:pt x="4443" y="26558"/>
                    <a:pt x="2186" y="27619"/>
                    <a:pt x="36" y="27619"/>
                  </a:cubicBezTo>
                  <a:lnTo>
                    <a:pt x="0" y="27619"/>
                  </a:lnTo>
                  <a:lnTo>
                    <a:pt x="0" y="27682"/>
                  </a:lnTo>
                  <a:lnTo>
                    <a:pt x="36" y="27682"/>
                  </a:lnTo>
                  <a:cubicBezTo>
                    <a:pt x="2204" y="27682"/>
                    <a:pt x="4479" y="26620"/>
                    <a:pt x="6450" y="24684"/>
                  </a:cubicBezTo>
                  <a:cubicBezTo>
                    <a:pt x="6772" y="24363"/>
                    <a:pt x="7084" y="24024"/>
                    <a:pt x="7387" y="23667"/>
                  </a:cubicBezTo>
                  <a:cubicBezTo>
                    <a:pt x="8145" y="22775"/>
                    <a:pt x="8823" y="21776"/>
                    <a:pt x="9475" y="20813"/>
                  </a:cubicBezTo>
                  <a:cubicBezTo>
                    <a:pt x="10028" y="20001"/>
                    <a:pt x="10599" y="19162"/>
                    <a:pt x="11223" y="18368"/>
                  </a:cubicBezTo>
                  <a:cubicBezTo>
                    <a:pt x="11384" y="18163"/>
                    <a:pt x="11553" y="17967"/>
                    <a:pt x="11714" y="17771"/>
                  </a:cubicBezTo>
                  <a:cubicBezTo>
                    <a:pt x="12797" y="16530"/>
                    <a:pt x="15019" y="14476"/>
                    <a:pt x="17792" y="14476"/>
                  </a:cubicBezTo>
                  <a:cubicBezTo>
                    <a:pt x="17850" y="14476"/>
                    <a:pt x="17909" y="14477"/>
                    <a:pt x="17967" y="14479"/>
                  </a:cubicBezTo>
                  <a:cubicBezTo>
                    <a:pt x="18967" y="14506"/>
                    <a:pt x="19939" y="14809"/>
                    <a:pt x="20894" y="15094"/>
                  </a:cubicBezTo>
                  <a:cubicBezTo>
                    <a:pt x="21545" y="15300"/>
                    <a:pt x="22214" y="15505"/>
                    <a:pt x="22892" y="15621"/>
                  </a:cubicBezTo>
                  <a:cubicBezTo>
                    <a:pt x="23320" y="15692"/>
                    <a:pt x="23748" y="15728"/>
                    <a:pt x="24159" y="15728"/>
                  </a:cubicBezTo>
                  <a:cubicBezTo>
                    <a:pt x="25648" y="15710"/>
                    <a:pt x="27147" y="15184"/>
                    <a:pt x="28610" y="14175"/>
                  </a:cubicBezTo>
                  <a:cubicBezTo>
                    <a:pt x="29832" y="13328"/>
                    <a:pt x="30867" y="12266"/>
                    <a:pt x="31991" y="11062"/>
                  </a:cubicBezTo>
                  <a:cubicBezTo>
                    <a:pt x="32723" y="10286"/>
                    <a:pt x="33356" y="9599"/>
                    <a:pt x="33936" y="8966"/>
                  </a:cubicBezTo>
                  <a:lnTo>
                    <a:pt x="34570" y="8279"/>
                  </a:lnTo>
                  <a:cubicBezTo>
                    <a:pt x="37460" y="5112"/>
                    <a:pt x="40199" y="2114"/>
                    <a:pt x="42714" y="54"/>
                  </a:cubicBezTo>
                  <a:lnTo>
                    <a:pt x="42670"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5" name="Google Shape;8345;p76"/>
            <p:cNvSpPr/>
            <p:nvPr/>
          </p:nvSpPr>
          <p:spPr>
            <a:xfrm>
              <a:off x="1091567" y="2596437"/>
              <a:ext cx="2538253" cy="1683802"/>
            </a:xfrm>
            <a:custGeom>
              <a:rect b="b" l="l" r="r" t="t"/>
              <a:pathLst>
                <a:path extrusionOk="0" h="28040" w="42269">
                  <a:moveTo>
                    <a:pt x="42224" y="1"/>
                  </a:moveTo>
                  <a:cubicBezTo>
                    <a:pt x="40484" y="1651"/>
                    <a:pt x="38619" y="3774"/>
                    <a:pt x="36639" y="6014"/>
                  </a:cubicBezTo>
                  <a:cubicBezTo>
                    <a:pt x="35711" y="7075"/>
                    <a:pt x="34748" y="8173"/>
                    <a:pt x="33757" y="9261"/>
                  </a:cubicBezTo>
                  <a:cubicBezTo>
                    <a:pt x="33142" y="9939"/>
                    <a:pt x="32482" y="10635"/>
                    <a:pt x="31804" y="11339"/>
                  </a:cubicBezTo>
                  <a:cubicBezTo>
                    <a:pt x="30831" y="12348"/>
                    <a:pt x="29681" y="13498"/>
                    <a:pt x="28369" y="14355"/>
                  </a:cubicBezTo>
                  <a:cubicBezTo>
                    <a:pt x="26897" y="15309"/>
                    <a:pt x="25398" y="15791"/>
                    <a:pt x="23918" y="15791"/>
                  </a:cubicBezTo>
                  <a:cubicBezTo>
                    <a:pt x="23516" y="15791"/>
                    <a:pt x="23088" y="15755"/>
                    <a:pt x="22660" y="15675"/>
                  </a:cubicBezTo>
                  <a:cubicBezTo>
                    <a:pt x="22000" y="15559"/>
                    <a:pt x="21330" y="15354"/>
                    <a:pt x="20688" y="15149"/>
                  </a:cubicBezTo>
                  <a:cubicBezTo>
                    <a:pt x="19743" y="14854"/>
                    <a:pt x="18761" y="14551"/>
                    <a:pt x="17753" y="14515"/>
                  </a:cubicBezTo>
                  <a:lnTo>
                    <a:pt x="17557" y="14515"/>
                  </a:lnTo>
                  <a:cubicBezTo>
                    <a:pt x="14765" y="14515"/>
                    <a:pt x="12552" y="16549"/>
                    <a:pt x="11464" y="17789"/>
                  </a:cubicBezTo>
                  <a:cubicBezTo>
                    <a:pt x="11303" y="17977"/>
                    <a:pt x="11134" y="18182"/>
                    <a:pt x="10973" y="18387"/>
                  </a:cubicBezTo>
                  <a:cubicBezTo>
                    <a:pt x="10304" y="19226"/>
                    <a:pt x="9697" y="20136"/>
                    <a:pt x="9118" y="21010"/>
                  </a:cubicBezTo>
                  <a:cubicBezTo>
                    <a:pt x="8511" y="21920"/>
                    <a:pt x="7886" y="22856"/>
                    <a:pt x="7200" y="23704"/>
                  </a:cubicBezTo>
                  <a:cubicBezTo>
                    <a:pt x="6905" y="24070"/>
                    <a:pt x="6602" y="24418"/>
                    <a:pt x="6299" y="24739"/>
                  </a:cubicBezTo>
                  <a:cubicBezTo>
                    <a:pt x="4372" y="26746"/>
                    <a:pt x="2132" y="27897"/>
                    <a:pt x="0" y="27986"/>
                  </a:cubicBezTo>
                  <a:lnTo>
                    <a:pt x="0" y="28040"/>
                  </a:lnTo>
                  <a:cubicBezTo>
                    <a:pt x="2150" y="27959"/>
                    <a:pt x="4407" y="26800"/>
                    <a:pt x="6343" y="24775"/>
                  </a:cubicBezTo>
                  <a:cubicBezTo>
                    <a:pt x="6646" y="24453"/>
                    <a:pt x="6950" y="24105"/>
                    <a:pt x="7244" y="23740"/>
                  </a:cubicBezTo>
                  <a:cubicBezTo>
                    <a:pt x="7940" y="22892"/>
                    <a:pt x="8564" y="21947"/>
                    <a:pt x="9171" y="21037"/>
                  </a:cubicBezTo>
                  <a:cubicBezTo>
                    <a:pt x="9751" y="20162"/>
                    <a:pt x="10349" y="19261"/>
                    <a:pt x="11018" y="18423"/>
                  </a:cubicBezTo>
                  <a:cubicBezTo>
                    <a:pt x="11178" y="18218"/>
                    <a:pt x="11348" y="18021"/>
                    <a:pt x="11508" y="17825"/>
                  </a:cubicBezTo>
                  <a:cubicBezTo>
                    <a:pt x="12588" y="16603"/>
                    <a:pt x="14791" y="14569"/>
                    <a:pt x="17557" y="14569"/>
                  </a:cubicBezTo>
                  <a:cubicBezTo>
                    <a:pt x="17619" y="14569"/>
                    <a:pt x="17682" y="14569"/>
                    <a:pt x="17753" y="14578"/>
                  </a:cubicBezTo>
                  <a:cubicBezTo>
                    <a:pt x="18752" y="14605"/>
                    <a:pt x="19725" y="14917"/>
                    <a:pt x="20670" y="15211"/>
                  </a:cubicBezTo>
                  <a:cubicBezTo>
                    <a:pt x="21322" y="15407"/>
                    <a:pt x="21982" y="15613"/>
                    <a:pt x="22651" y="15738"/>
                  </a:cubicBezTo>
                  <a:cubicBezTo>
                    <a:pt x="23088" y="15818"/>
                    <a:pt x="23507" y="15854"/>
                    <a:pt x="23918" y="15854"/>
                  </a:cubicBezTo>
                  <a:cubicBezTo>
                    <a:pt x="25407" y="15854"/>
                    <a:pt x="26915" y="15363"/>
                    <a:pt x="28396" y="14399"/>
                  </a:cubicBezTo>
                  <a:cubicBezTo>
                    <a:pt x="29716" y="13543"/>
                    <a:pt x="30867" y="12392"/>
                    <a:pt x="31848" y="11375"/>
                  </a:cubicBezTo>
                  <a:cubicBezTo>
                    <a:pt x="32526" y="10679"/>
                    <a:pt x="33187" y="9975"/>
                    <a:pt x="33802" y="9297"/>
                  </a:cubicBezTo>
                  <a:cubicBezTo>
                    <a:pt x="34792" y="8208"/>
                    <a:pt x="35756" y="7111"/>
                    <a:pt x="36684" y="6058"/>
                  </a:cubicBezTo>
                  <a:cubicBezTo>
                    <a:pt x="38664" y="3810"/>
                    <a:pt x="40529" y="1696"/>
                    <a:pt x="42268" y="37"/>
                  </a:cubicBezTo>
                  <a:lnTo>
                    <a:pt x="42224"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6" name="Google Shape;8346;p76"/>
            <p:cNvSpPr/>
            <p:nvPr/>
          </p:nvSpPr>
          <p:spPr>
            <a:xfrm>
              <a:off x="1133902" y="2583046"/>
              <a:ext cx="2511411" cy="1705780"/>
            </a:xfrm>
            <a:custGeom>
              <a:rect b="b" l="l" r="r" t="t"/>
              <a:pathLst>
                <a:path extrusionOk="0" h="28406" w="41822">
                  <a:moveTo>
                    <a:pt x="41777" y="1"/>
                  </a:moveTo>
                  <a:cubicBezTo>
                    <a:pt x="40591" y="1294"/>
                    <a:pt x="39351" y="2802"/>
                    <a:pt x="38039" y="4399"/>
                  </a:cubicBezTo>
                  <a:cubicBezTo>
                    <a:pt x="36639" y="6103"/>
                    <a:pt x="35194" y="7860"/>
                    <a:pt x="33623" y="9600"/>
                  </a:cubicBezTo>
                  <a:cubicBezTo>
                    <a:pt x="32999" y="10296"/>
                    <a:pt x="32339" y="10992"/>
                    <a:pt x="31670" y="11670"/>
                  </a:cubicBezTo>
                  <a:cubicBezTo>
                    <a:pt x="30688" y="12651"/>
                    <a:pt x="29502" y="13775"/>
                    <a:pt x="28155" y="14596"/>
                  </a:cubicBezTo>
                  <a:cubicBezTo>
                    <a:pt x="26692" y="15488"/>
                    <a:pt x="25220" y="15934"/>
                    <a:pt x="23766" y="15934"/>
                  </a:cubicBezTo>
                  <a:lnTo>
                    <a:pt x="23676" y="15934"/>
                  </a:lnTo>
                  <a:cubicBezTo>
                    <a:pt x="23275" y="15934"/>
                    <a:pt x="22847" y="15889"/>
                    <a:pt x="22428" y="15809"/>
                  </a:cubicBezTo>
                  <a:cubicBezTo>
                    <a:pt x="21767" y="15684"/>
                    <a:pt x="21107" y="15479"/>
                    <a:pt x="20474" y="15274"/>
                  </a:cubicBezTo>
                  <a:cubicBezTo>
                    <a:pt x="19528" y="14979"/>
                    <a:pt x="18547" y="14667"/>
                    <a:pt x="17539" y="14622"/>
                  </a:cubicBezTo>
                  <a:lnTo>
                    <a:pt x="17316" y="14622"/>
                  </a:lnTo>
                  <a:cubicBezTo>
                    <a:pt x="14541" y="14622"/>
                    <a:pt x="12347" y="16630"/>
                    <a:pt x="11267" y="17852"/>
                  </a:cubicBezTo>
                  <a:cubicBezTo>
                    <a:pt x="11098" y="18048"/>
                    <a:pt x="10937" y="18244"/>
                    <a:pt x="10768" y="18449"/>
                  </a:cubicBezTo>
                  <a:cubicBezTo>
                    <a:pt x="10063" y="19342"/>
                    <a:pt x="9430" y="20314"/>
                    <a:pt x="8814" y="21251"/>
                  </a:cubicBezTo>
                  <a:cubicBezTo>
                    <a:pt x="8261" y="22107"/>
                    <a:pt x="7690" y="22981"/>
                    <a:pt x="7065" y="23793"/>
                  </a:cubicBezTo>
                  <a:cubicBezTo>
                    <a:pt x="6780" y="24168"/>
                    <a:pt x="6486" y="24516"/>
                    <a:pt x="6191" y="24846"/>
                  </a:cubicBezTo>
                  <a:cubicBezTo>
                    <a:pt x="4862" y="26318"/>
                    <a:pt x="2703" y="28129"/>
                    <a:pt x="0" y="28352"/>
                  </a:cubicBezTo>
                  <a:lnTo>
                    <a:pt x="9" y="28405"/>
                  </a:lnTo>
                  <a:cubicBezTo>
                    <a:pt x="2730" y="28173"/>
                    <a:pt x="4889" y="26362"/>
                    <a:pt x="6227" y="24882"/>
                  </a:cubicBezTo>
                  <a:cubicBezTo>
                    <a:pt x="6530" y="24551"/>
                    <a:pt x="6825" y="24195"/>
                    <a:pt x="7110" y="23820"/>
                  </a:cubicBezTo>
                  <a:cubicBezTo>
                    <a:pt x="7735" y="23017"/>
                    <a:pt x="8306" y="22134"/>
                    <a:pt x="8859" y="21286"/>
                  </a:cubicBezTo>
                  <a:cubicBezTo>
                    <a:pt x="9474" y="20350"/>
                    <a:pt x="10108" y="19377"/>
                    <a:pt x="10812" y="18485"/>
                  </a:cubicBezTo>
                  <a:cubicBezTo>
                    <a:pt x="10973" y="18280"/>
                    <a:pt x="11142" y="18075"/>
                    <a:pt x="11312" y="17887"/>
                  </a:cubicBezTo>
                  <a:cubicBezTo>
                    <a:pt x="12382" y="16678"/>
                    <a:pt x="14563" y="14672"/>
                    <a:pt x="17318" y="14672"/>
                  </a:cubicBezTo>
                  <a:cubicBezTo>
                    <a:pt x="17388" y="14672"/>
                    <a:pt x="17459" y="14673"/>
                    <a:pt x="17530" y="14676"/>
                  </a:cubicBezTo>
                  <a:cubicBezTo>
                    <a:pt x="18538" y="14721"/>
                    <a:pt x="19510" y="15024"/>
                    <a:pt x="20456" y="15327"/>
                  </a:cubicBezTo>
                  <a:cubicBezTo>
                    <a:pt x="21098" y="15532"/>
                    <a:pt x="21758" y="15738"/>
                    <a:pt x="22419" y="15862"/>
                  </a:cubicBezTo>
                  <a:cubicBezTo>
                    <a:pt x="22847" y="15943"/>
                    <a:pt x="23266" y="15987"/>
                    <a:pt x="23676" y="15987"/>
                  </a:cubicBezTo>
                  <a:cubicBezTo>
                    <a:pt x="23705" y="15988"/>
                    <a:pt x="23733" y="15988"/>
                    <a:pt x="23761" y="15988"/>
                  </a:cubicBezTo>
                  <a:cubicBezTo>
                    <a:pt x="25224" y="15988"/>
                    <a:pt x="26711" y="15533"/>
                    <a:pt x="28182" y="14640"/>
                  </a:cubicBezTo>
                  <a:cubicBezTo>
                    <a:pt x="29538" y="13819"/>
                    <a:pt x="30724" y="12695"/>
                    <a:pt x="31705" y="11705"/>
                  </a:cubicBezTo>
                  <a:cubicBezTo>
                    <a:pt x="32383" y="11027"/>
                    <a:pt x="33044" y="10331"/>
                    <a:pt x="33668" y="9636"/>
                  </a:cubicBezTo>
                  <a:cubicBezTo>
                    <a:pt x="35229" y="7896"/>
                    <a:pt x="36683" y="6139"/>
                    <a:pt x="38084" y="4435"/>
                  </a:cubicBezTo>
                  <a:cubicBezTo>
                    <a:pt x="39395" y="2838"/>
                    <a:pt x="40635" y="1330"/>
                    <a:pt x="41822" y="37"/>
                  </a:cubicBezTo>
                  <a:lnTo>
                    <a:pt x="41777"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7" name="Google Shape;8347;p76"/>
            <p:cNvSpPr/>
            <p:nvPr/>
          </p:nvSpPr>
          <p:spPr>
            <a:xfrm>
              <a:off x="1176177" y="2569655"/>
              <a:ext cx="2484148" cy="1728239"/>
            </a:xfrm>
            <a:custGeom>
              <a:rect b="b" l="l" r="r" t="t"/>
              <a:pathLst>
                <a:path extrusionOk="0" h="28780" w="41368">
                  <a:moveTo>
                    <a:pt x="41332" y="1"/>
                  </a:moveTo>
                  <a:cubicBezTo>
                    <a:pt x="40556" y="973"/>
                    <a:pt x="39771" y="2035"/>
                    <a:pt x="38923" y="3150"/>
                  </a:cubicBezTo>
                  <a:cubicBezTo>
                    <a:pt x="37326" y="5282"/>
                    <a:pt x="35507" y="7700"/>
                    <a:pt x="33490" y="9948"/>
                  </a:cubicBezTo>
                  <a:cubicBezTo>
                    <a:pt x="32866" y="10644"/>
                    <a:pt x="32206" y="11339"/>
                    <a:pt x="31528" y="12000"/>
                  </a:cubicBezTo>
                  <a:cubicBezTo>
                    <a:pt x="30172" y="13320"/>
                    <a:pt x="29074" y="14194"/>
                    <a:pt x="27950" y="14836"/>
                  </a:cubicBezTo>
                  <a:cubicBezTo>
                    <a:pt x="26505" y="15666"/>
                    <a:pt x="25042" y="16085"/>
                    <a:pt x="23624" y="16085"/>
                  </a:cubicBezTo>
                  <a:cubicBezTo>
                    <a:pt x="23561" y="16085"/>
                    <a:pt x="23499" y="16076"/>
                    <a:pt x="23436" y="16076"/>
                  </a:cubicBezTo>
                  <a:cubicBezTo>
                    <a:pt x="23035" y="16068"/>
                    <a:pt x="22616" y="16023"/>
                    <a:pt x="22187" y="15943"/>
                  </a:cubicBezTo>
                  <a:cubicBezTo>
                    <a:pt x="21536" y="15809"/>
                    <a:pt x="20885" y="15604"/>
                    <a:pt x="20260" y="15398"/>
                  </a:cubicBezTo>
                  <a:cubicBezTo>
                    <a:pt x="19315" y="15095"/>
                    <a:pt x="18334" y="14783"/>
                    <a:pt x="17317" y="14738"/>
                  </a:cubicBezTo>
                  <a:cubicBezTo>
                    <a:pt x="17233" y="14735"/>
                    <a:pt x="17150" y="14733"/>
                    <a:pt x="17067" y="14733"/>
                  </a:cubicBezTo>
                  <a:cubicBezTo>
                    <a:pt x="14312" y="14733"/>
                    <a:pt x="12137" y="16711"/>
                    <a:pt x="11072" y="17923"/>
                  </a:cubicBezTo>
                  <a:cubicBezTo>
                    <a:pt x="10902" y="18110"/>
                    <a:pt x="10733" y="18307"/>
                    <a:pt x="10572" y="18512"/>
                  </a:cubicBezTo>
                  <a:cubicBezTo>
                    <a:pt x="9814" y="19466"/>
                    <a:pt x="9154" y="20510"/>
                    <a:pt x="8511" y="21518"/>
                  </a:cubicBezTo>
                  <a:cubicBezTo>
                    <a:pt x="8003" y="22303"/>
                    <a:pt x="7486" y="23115"/>
                    <a:pt x="6932" y="23873"/>
                  </a:cubicBezTo>
                  <a:cubicBezTo>
                    <a:pt x="6656" y="24257"/>
                    <a:pt x="6370" y="24623"/>
                    <a:pt x="6085" y="24953"/>
                  </a:cubicBezTo>
                  <a:cubicBezTo>
                    <a:pt x="4782" y="26487"/>
                    <a:pt x="2677" y="28379"/>
                    <a:pt x="1" y="28726"/>
                  </a:cubicBezTo>
                  <a:lnTo>
                    <a:pt x="10" y="28780"/>
                  </a:lnTo>
                  <a:cubicBezTo>
                    <a:pt x="2695" y="28432"/>
                    <a:pt x="4818" y="26523"/>
                    <a:pt x="6121" y="24989"/>
                  </a:cubicBezTo>
                  <a:cubicBezTo>
                    <a:pt x="6406" y="24650"/>
                    <a:pt x="6692" y="24284"/>
                    <a:pt x="6968" y="23900"/>
                  </a:cubicBezTo>
                  <a:cubicBezTo>
                    <a:pt x="7530" y="23142"/>
                    <a:pt x="8048" y="22330"/>
                    <a:pt x="8547" y="21536"/>
                  </a:cubicBezTo>
                  <a:cubicBezTo>
                    <a:pt x="9189" y="20537"/>
                    <a:pt x="9859" y="19493"/>
                    <a:pt x="10608" y="18539"/>
                  </a:cubicBezTo>
                  <a:cubicBezTo>
                    <a:pt x="10768" y="18342"/>
                    <a:pt x="10938" y="18137"/>
                    <a:pt x="11107" y="17950"/>
                  </a:cubicBezTo>
                  <a:cubicBezTo>
                    <a:pt x="12169" y="16754"/>
                    <a:pt x="14328" y="14783"/>
                    <a:pt x="17076" y="14783"/>
                  </a:cubicBezTo>
                  <a:lnTo>
                    <a:pt x="17317" y="14783"/>
                  </a:lnTo>
                  <a:cubicBezTo>
                    <a:pt x="18325" y="14828"/>
                    <a:pt x="19297" y="15140"/>
                    <a:pt x="20243" y="15443"/>
                  </a:cubicBezTo>
                  <a:cubicBezTo>
                    <a:pt x="20876" y="15648"/>
                    <a:pt x="21527" y="15862"/>
                    <a:pt x="22178" y="15987"/>
                  </a:cubicBezTo>
                  <a:cubicBezTo>
                    <a:pt x="22607" y="16068"/>
                    <a:pt x="23026" y="16121"/>
                    <a:pt x="23436" y="16130"/>
                  </a:cubicBezTo>
                  <a:cubicBezTo>
                    <a:pt x="23495" y="16131"/>
                    <a:pt x="23554" y="16132"/>
                    <a:pt x="23613" y="16132"/>
                  </a:cubicBezTo>
                  <a:cubicBezTo>
                    <a:pt x="25055" y="16132"/>
                    <a:pt x="26520" y="15712"/>
                    <a:pt x="27968" y="14881"/>
                  </a:cubicBezTo>
                  <a:cubicBezTo>
                    <a:pt x="29101" y="14230"/>
                    <a:pt x="30207" y="13356"/>
                    <a:pt x="31563" y="12035"/>
                  </a:cubicBezTo>
                  <a:cubicBezTo>
                    <a:pt x="32241" y="11366"/>
                    <a:pt x="32902" y="10679"/>
                    <a:pt x="33526" y="9983"/>
                  </a:cubicBezTo>
                  <a:cubicBezTo>
                    <a:pt x="35542" y="7726"/>
                    <a:pt x="37362" y="5309"/>
                    <a:pt x="38968" y="3177"/>
                  </a:cubicBezTo>
                  <a:cubicBezTo>
                    <a:pt x="39806" y="2062"/>
                    <a:pt x="40600" y="1009"/>
                    <a:pt x="41368" y="37"/>
                  </a:cubicBezTo>
                  <a:lnTo>
                    <a:pt x="41332"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8" name="Google Shape;8348;p76"/>
            <p:cNvSpPr/>
            <p:nvPr/>
          </p:nvSpPr>
          <p:spPr>
            <a:xfrm>
              <a:off x="1218511" y="2556805"/>
              <a:ext cx="2457366" cy="1749677"/>
            </a:xfrm>
            <a:custGeom>
              <a:rect b="b" l="l" r="r" t="t"/>
              <a:pathLst>
                <a:path extrusionOk="0" h="29137" w="40922">
                  <a:moveTo>
                    <a:pt x="40886" y="1"/>
                  </a:moveTo>
                  <a:cubicBezTo>
                    <a:pt x="40413" y="688"/>
                    <a:pt x="39931" y="1392"/>
                    <a:pt x="39423" y="2151"/>
                  </a:cubicBezTo>
                  <a:cubicBezTo>
                    <a:pt x="37683" y="4720"/>
                    <a:pt x="35711" y="7637"/>
                    <a:pt x="33356" y="10287"/>
                  </a:cubicBezTo>
                  <a:cubicBezTo>
                    <a:pt x="32732" y="10991"/>
                    <a:pt x="32072" y="11669"/>
                    <a:pt x="31394" y="12321"/>
                  </a:cubicBezTo>
                  <a:cubicBezTo>
                    <a:pt x="30064" y="13570"/>
                    <a:pt x="28905" y="14444"/>
                    <a:pt x="27736" y="15068"/>
                  </a:cubicBezTo>
                  <a:cubicBezTo>
                    <a:pt x="26304" y="15830"/>
                    <a:pt x="24872" y="16215"/>
                    <a:pt x="23469" y="16215"/>
                  </a:cubicBezTo>
                  <a:cubicBezTo>
                    <a:pt x="23378" y="16215"/>
                    <a:pt x="23287" y="16213"/>
                    <a:pt x="23195" y="16210"/>
                  </a:cubicBezTo>
                  <a:cubicBezTo>
                    <a:pt x="22794" y="16201"/>
                    <a:pt x="22375" y="16148"/>
                    <a:pt x="21955" y="16059"/>
                  </a:cubicBezTo>
                  <a:cubicBezTo>
                    <a:pt x="21304" y="15934"/>
                    <a:pt x="20662" y="15720"/>
                    <a:pt x="20046" y="15514"/>
                  </a:cubicBezTo>
                  <a:cubicBezTo>
                    <a:pt x="19092" y="15211"/>
                    <a:pt x="18110" y="14890"/>
                    <a:pt x="17102" y="14836"/>
                  </a:cubicBezTo>
                  <a:cubicBezTo>
                    <a:pt x="17012" y="14832"/>
                    <a:pt x="16922" y="14830"/>
                    <a:pt x="16833" y="14830"/>
                  </a:cubicBezTo>
                  <a:cubicBezTo>
                    <a:pt x="14088" y="14830"/>
                    <a:pt x="11929" y="16784"/>
                    <a:pt x="10866" y="17977"/>
                  </a:cubicBezTo>
                  <a:cubicBezTo>
                    <a:pt x="10706" y="18164"/>
                    <a:pt x="10536" y="18360"/>
                    <a:pt x="10376" y="18565"/>
                  </a:cubicBezTo>
                  <a:cubicBezTo>
                    <a:pt x="9564" y="19582"/>
                    <a:pt x="8877" y="20697"/>
                    <a:pt x="8199" y="21777"/>
                  </a:cubicBezTo>
                  <a:cubicBezTo>
                    <a:pt x="7753" y="22499"/>
                    <a:pt x="7289" y="23249"/>
                    <a:pt x="6798" y="23954"/>
                  </a:cubicBezTo>
                  <a:cubicBezTo>
                    <a:pt x="6522" y="24346"/>
                    <a:pt x="6245" y="24712"/>
                    <a:pt x="5978" y="25051"/>
                  </a:cubicBezTo>
                  <a:cubicBezTo>
                    <a:pt x="4158" y="27335"/>
                    <a:pt x="2088" y="28726"/>
                    <a:pt x="1" y="29092"/>
                  </a:cubicBezTo>
                  <a:lnTo>
                    <a:pt x="9" y="29137"/>
                  </a:lnTo>
                  <a:cubicBezTo>
                    <a:pt x="2106" y="28771"/>
                    <a:pt x="4185" y="27370"/>
                    <a:pt x="6013" y="25078"/>
                  </a:cubicBezTo>
                  <a:cubicBezTo>
                    <a:pt x="6281" y="24739"/>
                    <a:pt x="6558" y="24364"/>
                    <a:pt x="6834" y="23980"/>
                  </a:cubicBezTo>
                  <a:cubicBezTo>
                    <a:pt x="7325" y="23276"/>
                    <a:pt x="7789" y="22526"/>
                    <a:pt x="8235" y="21804"/>
                  </a:cubicBezTo>
                  <a:cubicBezTo>
                    <a:pt x="8913" y="20724"/>
                    <a:pt x="9600" y="19609"/>
                    <a:pt x="10411" y="18592"/>
                  </a:cubicBezTo>
                  <a:cubicBezTo>
                    <a:pt x="10572" y="18387"/>
                    <a:pt x="10733" y="18191"/>
                    <a:pt x="10902" y="18003"/>
                  </a:cubicBezTo>
                  <a:cubicBezTo>
                    <a:pt x="11956" y="16820"/>
                    <a:pt x="14106" y="14875"/>
                    <a:pt x="16834" y="14875"/>
                  </a:cubicBezTo>
                  <a:cubicBezTo>
                    <a:pt x="16923" y="14875"/>
                    <a:pt x="17012" y="14877"/>
                    <a:pt x="17102" y="14881"/>
                  </a:cubicBezTo>
                  <a:cubicBezTo>
                    <a:pt x="18110" y="14934"/>
                    <a:pt x="19083" y="15247"/>
                    <a:pt x="20028" y="15559"/>
                  </a:cubicBezTo>
                  <a:cubicBezTo>
                    <a:pt x="20653" y="15764"/>
                    <a:pt x="21295" y="15969"/>
                    <a:pt x="21946" y="16103"/>
                  </a:cubicBezTo>
                  <a:cubicBezTo>
                    <a:pt x="22366" y="16192"/>
                    <a:pt x="22785" y="16237"/>
                    <a:pt x="23195" y="16255"/>
                  </a:cubicBezTo>
                  <a:cubicBezTo>
                    <a:pt x="23287" y="16258"/>
                    <a:pt x="23379" y="16260"/>
                    <a:pt x="23471" y="16260"/>
                  </a:cubicBezTo>
                  <a:cubicBezTo>
                    <a:pt x="24882" y="16260"/>
                    <a:pt x="26322" y="15874"/>
                    <a:pt x="27763" y="15104"/>
                  </a:cubicBezTo>
                  <a:cubicBezTo>
                    <a:pt x="28931" y="14480"/>
                    <a:pt x="30091" y="13605"/>
                    <a:pt x="31420" y="12347"/>
                  </a:cubicBezTo>
                  <a:cubicBezTo>
                    <a:pt x="32107" y="11696"/>
                    <a:pt x="32768" y="11018"/>
                    <a:pt x="33392" y="10313"/>
                  </a:cubicBezTo>
                  <a:cubicBezTo>
                    <a:pt x="35738" y="7664"/>
                    <a:pt x="37719" y="4747"/>
                    <a:pt x="39458" y="2177"/>
                  </a:cubicBezTo>
                  <a:cubicBezTo>
                    <a:pt x="39967" y="1419"/>
                    <a:pt x="40449" y="714"/>
                    <a:pt x="40921" y="19"/>
                  </a:cubicBezTo>
                  <a:lnTo>
                    <a:pt x="40886"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9" name="Google Shape;8349;p76"/>
            <p:cNvSpPr/>
            <p:nvPr/>
          </p:nvSpPr>
          <p:spPr>
            <a:xfrm>
              <a:off x="1260846" y="2543414"/>
              <a:ext cx="2430584" cy="1771655"/>
            </a:xfrm>
            <a:custGeom>
              <a:rect b="b" l="l" r="r" t="t"/>
              <a:pathLst>
                <a:path extrusionOk="0" h="29503" w="40476">
                  <a:moveTo>
                    <a:pt x="40448" y="1"/>
                  </a:moveTo>
                  <a:cubicBezTo>
                    <a:pt x="40172" y="447"/>
                    <a:pt x="39904" y="893"/>
                    <a:pt x="39619" y="1375"/>
                  </a:cubicBezTo>
                  <a:cubicBezTo>
                    <a:pt x="37834" y="4336"/>
                    <a:pt x="35818" y="7691"/>
                    <a:pt x="33222" y="10635"/>
                  </a:cubicBezTo>
                  <a:cubicBezTo>
                    <a:pt x="32607" y="11330"/>
                    <a:pt x="31938" y="12008"/>
                    <a:pt x="31251" y="12651"/>
                  </a:cubicBezTo>
                  <a:cubicBezTo>
                    <a:pt x="29957" y="13837"/>
                    <a:pt x="28744" y="14703"/>
                    <a:pt x="27531" y="15309"/>
                  </a:cubicBezTo>
                  <a:cubicBezTo>
                    <a:pt x="26129" y="16006"/>
                    <a:pt x="24736" y="16364"/>
                    <a:pt x="23369" y="16364"/>
                  </a:cubicBezTo>
                  <a:cubicBezTo>
                    <a:pt x="23231" y="16364"/>
                    <a:pt x="23092" y="16360"/>
                    <a:pt x="22954" y="16353"/>
                  </a:cubicBezTo>
                  <a:cubicBezTo>
                    <a:pt x="22553" y="16335"/>
                    <a:pt x="22133" y="16282"/>
                    <a:pt x="21714" y="16192"/>
                  </a:cubicBezTo>
                  <a:cubicBezTo>
                    <a:pt x="21081" y="16059"/>
                    <a:pt x="20438" y="15844"/>
                    <a:pt x="19832" y="15639"/>
                  </a:cubicBezTo>
                  <a:cubicBezTo>
                    <a:pt x="18877" y="15327"/>
                    <a:pt x="17896" y="15006"/>
                    <a:pt x="16888" y="14952"/>
                  </a:cubicBezTo>
                  <a:cubicBezTo>
                    <a:pt x="16785" y="14947"/>
                    <a:pt x="16683" y="14944"/>
                    <a:pt x="16582" y="14944"/>
                  </a:cubicBezTo>
                  <a:cubicBezTo>
                    <a:pt x="13856" y="14944"/>
                    <a:pt x="11719" y="16869"/>
                    <a:pt x="10670" y="18039"/>
                  </a:cubicBezTo>
                  <a:cubicBezTo>
                    <a:pt x="10500" y="18226"/>
                    <a:pt x="10340" y="18432"/>
                    <a:pt x="10179" y="18628"/>
                  </a:cubicBezTo>
                  <a:cubicBezTo>
                    <a:pt x="9314" y="19707"/>
                    <a:pt x="8591" y="20912"/>
                    <a:pt x="7887" y="22062"/>
                  </a:cubicBezTo>
                  <a:cubicBezTo>
                    <a:pt x="7494" y="22722"/>
                    <a:pt x="7084" y="23392"/>
                    <a:pt x="6664" y="24034"/>
                  </a:cubicBezTo>
                  <a:cubicBezTo>
                    <a:pt x="6388" y="24444"/>
                    <a:pt x="6129" y="24810"/>
                    <a:pt x="5870" y="25167"/>
                  </a:cubicBezTo>
                  <a:cubicBezTo>
                    <a:pt x="4068" y="27567"/>
                    <a:pt x="2097" y="29012"/>
                    <a:pt x="0" y="29467"/>
                  </a:cubicBezTo>
                  <a:lnTo>
                    <a:pt x="9" y="29502"/>
                  </a:lnTo>
                  <a:cubicBezTo>
                    <a:pt x="2115" y="29047"/>
                    <a:pt x="4095" y="27593"/>
                    <a:pt x="5897" y="25185"/>
                  </a:cubicBezTo>
                  <a:cubicBezTo>
                    <a:pt x="6165" y="24837"/>
                    <a:pt x="6423" y="24462"/>
                    <a:pt x="6691" y="24061"/>
                  </a:cubicBezTo>
                  <a:cubicBezTo>
                    <a:pt x="7119" y="23418"/>
                    <a:pt x="7530" y="22740"/>
                    <a:pt x="7922" y="22089"/>
                  </a:cubicBezTo>
                  <a:cubicBezTo>
                    <a:pt x="8627" y="20929"/>
                    <a:pt x="9350" y="19734"/>
                    <a:pt x="10206" y="18655"/>
                  </a:cubicBezTo>
                  <a:cubicBezTo>
                    <a:pt x="10367" y="18449"/>
                    <a:pt x="10527" y="18253"/>
                    <a:pt x="10697" y="18066"/>
                  </a:cubicBezTo>
                  <a:cubicBezTo>
                    <a:pt x="11746" y="16896"/>
                    <a:pt x="13865" y="14980"/>
                    <a:pt x="16582" y="14980"/>
                  </a:cubicBezTo>
                  <a:cubicBezTo>
                    <a:pt x="16683" y="14980"/>
                    <a:pt x="16785" y="14983"/>
                    <a:pt x="16888" y="14988"/>
                  </a:cubicBezTo>
                  <a:cubicBezTo>
                    <a:pt x="17896" y="15042"/>
                    <a:pt x="18868" y="15363"/>
                    <a:pt x="19814" y="15675"/>
                  </a:cubicBezTo>
                  <a:cubicBezTo>
                    <a:pt x="20429" y="15880"/>
                    <a:pt x="21072" y="16094"/>
                    <a:pt x="21705" y="16228"/>
                  </a:cubicBezTo>
                  <a:cubicBezTo>
                    <a:pt x="22124" y="16317"/>
                    <a:pt x="22544" y="16371"/>
                    <a:pt x="22954" y="16389"/>
                  </a:cubicBezTo>
                  <a:cubicBezTo>
                    <a:pt x="23092" y="16396"/>
                    <a:pt x="23231" y="16400"/>
                    <a:pt x="23369" y="16400"/>
                  </a:cubicBezTo>
                  <a:cubicBezTo>
                    <a:pt x="24737" y="16400"/>
                    <a:pt x="26139" y="16041"/>
                    <a:pt x="27548" y="15345"/>
                  </a:cubicBezTo>
                  <a:cubicBezTo>
                    <a:pt x="28762" y="14738"/>
                    <a:pt x="29984" y="13864"/>
                    <a:pt x="31277" y="12677"/>
                  </a:cubicBezTo>
                  <a:cubicBezTo>
                    <a:pt x="31964" y="12035"/>
                    <a:pt x="32633" y="11357"/>
                    <a:pt x="33249" y="10661"/>
                  </a:cubicBezTo>
                  <a:cubicBezTo>
                    <a:pt x="35854" y="7708"/>
                    <a:pt x="37870" y="4354"/>
                    <a:pt x="39645" y="1392"/>
                  </a:cubicBezTo>
                  <a:cubicBezTo>
                    <a:pt x="39931" y="920"/>
                    <a:pt x="40207" y="465"/>
                    <a:pt x="40475" y="19"/>
                  </a:cubicBezTo>
                  <a:lnTo>
                    <a:pt x="40448"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0" name="Google Shape;8350;p76"/>
            <p:cNvSpPr/>
            <p:nvPr/>
          </p:nvSpPr>
          <p:spPr>
            <a:xfrm>
              <a:off x="1303181" y="2530023"/>
              <a:ext cx="2403741" cy="1794174"/>
            </a:xfrm>
            <a:custGeom>
              <a:rect b="b" l="l" r="r" t="t"/>
              <a:pathLst>
                <a:path extrusionOk="0" h="29878" w="40029">
                  <a:moveTo>
                    <a:pt x="40002" y="1"/>
                  </a:moveTo>
                  <a:cubicBezTo>
                    <a:pt x="39868" y="259"/>
                    <a:pt x="39725" y="518"/>
                    <a:pt x="39592" y="777"/>
                  </a:cubicBezTo>
                  <a:cubicBezTo>
                    <a:pt x="37843" y="4078"/>
                    <a:pt x="35854" y="7815"/>
                    <a:pt x="33088" y="10982"/>
                  </a:cubicBezTo>
                  <a:cubicBezTo>
                    <a:pt x="32473" y="11678"/>
                    <a:pt x="31813" y="12356"/>
                    <a:pt x="31108" y="12981"/>
                  </a:cubicBezTo>
                  <a:cubicBezTo>
                    <a:pt x="29841" y="14114"/>
                    <a:pt x="28592" y="14952"/>
                    <a:pt x="27316" y="15550"/>
                  </a:cubicBezTo>
                  <a:cubicBezTo>
                    <a:pt x="25938" y="16188"/>
                    <a:pt x="24574" y="16513"/>
                    <a:pt x="23242" y="16513"/>
                  </a:cubicBezTo>
                  <a:cubicBezTo>
                    <a:pt x="23065" y="16513"/>
                    <a:pt x="22889" y="16507"/>
                    <a:pt x="22713" y="16496"/>
                  </a:cubicBezTo>
                  <a:cubicBezTo>
                    <a:pt x="22303" y="16469"/>
                    <a:pt x="21892" y="16415"/>
                    <a:pt x="21473" y="16326"/>
                  </a:cubicBezTo>
                  <a:cubicBezTo>
                    <a:pt x="20849" y="16183"/>
                    <a:pt x="20215" y="15978"/>
                    <a:pt x="19609" y="15773"/>
                  </a:cubicBezTo>
                  <a:cubicBezTo>
                    <a:pt x="18663" y="15452"/>
                    <a:pt x="17682" y="15122"/>
                    <a:pt x="16673" y="15059"/>
                  </a:cubicBezTo>
                  <a:cubicBezTo>
                    <a:pt x="16567" y="15053"/>
                    <a:pt x="16461" y="15050"/>
                    <a:pt x="16354" y="15050"/>
                  </a:cubicBezTo>
                  <a:cubicBezTo>
                    <a:pt x="15333" y="15050"/>
                    <a:pt x="14300" y="15321"/>
                    <a:pt x="13275" y="15862"/>
                  </a:cubicBezTo>
                  <a:cubicBezTo>
                    <a:pt x="12293" y="16380"/>
                    <a:pt x="11321" y="17156"/>
                    <a:pt x="10473" y="18110"/>
                  </a:cubicBezTo>
                  <a:cubicBezTo>
                    <a:pt x="10304" y="18298"/>
                    <a:pt x="10134" y="18494"/>
                    <a:pt x="9974" y="18690"/>
                  </a:cubicBezTo>
                  <a:cubicBezTo>
                    <a:pt x="9064" y="19841"/>
                    <a:pt x="8306" y="21126"/>
                    <a:pt x="7574" y="22375"/>
                  </a:cubicBezTo>
                  <a:cubicBezTo>
                    <a:pt x="7235" y="22954"/>
                    <a:pt x="6887" y="23552"/>
                    <a:pt x="6521" y="24123"/>
                  </a:cubicBezTo>
                  <a:cubicBezTo>
                    <a:pt x="6263" y="24542"/>
                    <a:pt x="6013" y="24917"/>
                    <a:pt x="5763" y="25274"/>
                  </a:cubicBezTo>
                  <a:cubicBezTo>
                    <a:pt x="4015" y="27763"/>
                    <a:pt x="2070" y="29297"/>
                    <a:pt x="0" y="29841"/>
                  </a:cubicBezTo>
                  <a:lnTo>
                    <a:pt x="9" y="29877"/>
                  </a:lnTo>
                  <a:cubicBezTo>
                    <a:pt x="2088" y="29333"/>
                    <a:pt x="4032" y="27790"/>
                    <a:pt x="5790" y="25292"/>
                  </a:cubicBezTo>
                  <a:cubicBezTo>
                    <a:pt x="6040" y="24935"/>
                    <a:pt x="6289" y="24560"/>
                    <a:pt x="6548" y="24141"/>
                  </a:cubicBezTo>
                  <a:cubicBezTo>
                    <a:pt x="6914" y="23561"/>
                    <a:pt x="7262" y="22963"/>
                    <a:pt x="7601" y="22383"/>
                  </a:cubicBezTo>
                  <a:cubicBezTo>
                    <a:pt x="8332" y="21143"/>
                    <a:pt x="9091" y="19859"/>
                    <a:pt x="10001" y="18708"/>
                  </a:cubicBezTo>
                  <a:cubicBezTo>
                    <a:pt x="10161" y="18512"/>
                    <a:pt x="10331" y="18316"/>
                    <a:pt x="10491" y="18128"/>
                  </a:cubicBezTo>
                  <a:cubicBezTo>
                    <a:pt x="11529" y="16970"/>
                    <a:pt x="13640" y="15086"/>
                    <a:pt x="16347" y="15086"/>
                  </a:cubicBezTo>
                  <a:cubicBezTo>
                    <a:pt x="16455" y="15086"/>
                    <a:pt x="16564" y="15089"/>
                    <a:pt x="16673" y="15095"/>
                  </a:cubicBezTo>
                  <a:cubicBezTo>
                    <a:pt x="17682" y="15149"/>
                    <a:pt x="18654" y="15479"/>
                    <a:pt x="19600" y="15800"/>
                  </a:cubicBezTo>
                  <a:cubicBezTo>
                    <a:pt x="20206" y="16005"/>
                    <a:pt x="20840" y="16219"/>
                    <a:pt x="21473" y="16353"/>
                  </a:cubicBezTo>
                  <a:cubicBezTo>
                    <a:pt x="21883" y="16442"/>
                    <a:pt x="22303" y="16505"/>
                    <a:pt x="22713" y="16531"/>
                  </a:cubicBezTo>
                  <a:cubicBezTo>
                    <a:pt x="22879" y="16541"/>
                    <a:pt x="23046" y="16546"/>
                    <a:pt x="23213" y="16546"/>
                  </a:cubicBezTo>
                  <a:cubicBezTo>
                    <a:pt x="24556" y="16546"/>
                    <a:pt x="25938" y="16227"/>
                    <a:pt x="27334" y="15577"/>
                  </a:cubicBezTo>
                  <a:cubicBezTo>
                    <a:pt x="28610" y="14979"/>
                    <a:pt x="29859" y="14140"/>
                    <a:pt x="31135" y="12999"/>
                  </a:cubicBezTo>
                  <a:cubicBezTo>
                    <a:pt x="31830" y="12374"/>
                    <a:pt x="32499" y="11705"/>
                    <a:pt x="33115" y="11000"/>
                  </a:cubicBezTo>
                  <a:cubicBezTo>
                    <a:pt x="35881" y="7833"/>
                    <a:pt x="37870" y="4095"/>
                    <a:pt x="39618" y="795"/>
                  </a:cubicBezTo>
                  <a:cubicBezTo>
                    <a:pt x="39752" y="527"/>
                    <a:pt x="39895" y="268"/>
                    <a:pt x="40029" y="19"/>
                  </a:cubicBezTo>
                  <a:lnTo>
                    <a:pt x="40002"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1" name="Google Shape;8351;p76"/>
            <p:cNvSpPr/>
            <p:nvPr/>
          </p:nvSpPr>
          <p:spPr>
            <a:xfrm>
              <a:off x="1345456" y="2516632"/>
              <a:ext cx="2377019" cy="1816092"/>
            </a:xfrm>
            <a:custGeom>
              <a:rect b="b" l="l" r="r" t="t"/>
              <a:pathLst>
                <a:path extrusionOk="0" h="30243" w="39584">
                  <a:moveTo>
                    <a:pt x="39557" y="1"/>
                  </a:moveTo>
                  <a:lnTo>
                    <a:pt x="39405" y="340"/>
                  </a:lnTo>
                  <a:cubicBezTo>
                    <a:pt x="37648" y="4113"/>
                    <a:pt x="35828" y="8012"/>
                    <a:pt x="32955" y="11321"/>
                  </a:cubicBezTo>
                  <a:cubicBezTo>
                    <a:pt x="32349" y="12026"/>
                    <a:pt x="31679" y="12695"/>
                    <a:pt x="30975" y="13302"/>
                  </a:cubicBezTo>
                  <a:cubicBezTo>
                    <a:pt x="29717" y="14390"/>
                    <a:pt x="28423" y="15229"/>
                    <a:pt x="27112" y="15791"/>
                  </a:cubicBezTo>
                  <a:cubicBezTo>
                    <a:pt x="25761" y="16371"/>
                    <a:pt x="24430" y="16663"/>
                    <a:pt x="23130" y="16663"/>
                  </a:cubicBezTo>
                  <a:cubicBezTo>
                    <a:pt x="22910" y="16663"/>
                    <a:pt x="22691" y="16655"/>
                    <a:pt x="22473" y="16638"/>
                  </a:cubicBezTo>
                  <a:cubicBezTo>
                    <a:pt x="22063" y="16612"/>
                    <a:pt x="21652" y="16549"/>
                    <a:pt x="21242" y="16451"/>
                  </a:cubicBezTo>
                  <a:cubicBezTo>
                    <a:pt x="20617" y="16317"/>
                    <a:pt x="19993" y="16103"/>
                    <a:pt x="19395" y="15898"/>
                  </a:cubicBezTo>
                  <a:cubicBezTo>
                    <a:pt x="18450" y="15568"/>
                    <a:pt x="17468" y="15238"/>
                    <a:pt x="16451" y="15175"/>
                  </a:cubicBezTo>
                  <a:cubicBezTo>
                    <a:pt x="16331" y="15168"/>
                    <a:pt x="16210" y="15164"/>
                    <a:pt x="16089" y="15164"/>
                  </a:cubicBezTo>
                  <a:cubicBezTo>
                    <a:pt x="15091" y="15164"/>
                    <a:pt x="14081" y="15426"/>
                    <a:pt x="13070" y="15951"/>
                  </a:cubicBezTo>
                  <a:cubicBezTo>
                    <a:pt x="12089" y="16469"/>
                    <a:pt x="11116" y="17236"/>
                    <a:pt x="10269" y="18173"/>
                  </a:cubicBezTo>
                  <a:cubicBezTo>
                    <a:pt x="10108" y="18360"/>
                    <a:pt x="9939" y="18556"/>
                    <a:pt x="9778" y="18753"/>
                  </a:cubicBezTo>
                  <a:cubicBezTo>
                    <a:pt x="8806" y="19975"/>
                    <a:pt x="8021" y="21358"/>
                    <a:pt x="7263" y="22696"/>
                  </a:cubicBezTo>
                  <a:cubicBezTo>
                    <a:pt x="6977" y="23195"/>
                    <a:pt x="6692" y="23704"/>
                    <a:pt x="6388" y="24203"/>
                  </a:cubicBezTo>
                  <a:cubicBezTo>
                    <a:pt x="6130" y="24640"/>
                    <a:pt x="5889" y="25024"/>
                    <a:pt x="5657" y="25381"/>
                  </a:cubicBezTo>
                  <a:cubicBezTo>
                    <a:pt x="3926" y="28004"/>
                    <a:pt x="2079" y="29583"/>
                    <a:pt x="1" y="30216"/>
                  </a:cubicBezTo>
                  <a:lnTo>
                    <a:pt x="10" y="30243"/>
                  </a:lnTo>
                  <a:cubicBezTo>
                    <a:pt x="1125" y="29904"/>
                    <a:pt x="2204" y="29262"/>
                    <a:pt x="3212" y="28343"/>
                  </a:cubicBezTo>
                  <a:cubicBezTo>
                    <a:pt x="4069" y="27575"/>
                    <a:pt x="4898" y="26585"/>
                    <a:pt x="5675" y="25399"/>
                  </a:cubicBezTo>
                  <a:cubicBezTo>
                    <a:pt x="5915" y="25042"/>
                    <a:pt x="6156" y="24658"/>
                    <a:pt x="6415" y="24221"/>
                  </a:cubicBezTo>
                  <a:cubicBezTo>
                    <a:pt x="6709" y="23722"/>
                    <a:pt x="7004" y="23204"/>
                    <a:pt x="7289" y="22705"/>
                  </a:cubicBezTo>
                  <a:cubicBezTo>
                    <a:pt x="8048" y="21375"/>
                    <a:pt x="8824" y="19993"/>
                    <a:pt x="9796" y="18770"/>
                  </a:cubicBezTo>
                  <a:cubicBezTo>
                    <a:pt x="9957" y="18574"/>
                    <a:pt x="10126" y="18378"/>
                    <a:pt x="10296" y="18191"/>
                  </a:cubicBezTo>
                  <a:cubicBezTo>
                    <a:pt x="12024" y="16276"/>
                    <a:pt x="14120" y="15191"/>
                    <a:pt x="16107" y="15191"/>
                  </a:cubicBezTo>
                  <a:cubicBezTo>
                    <a:pt x="16222" y="15191"/>
                    <a:pt x="16337" y="15195"/>
                    <a:pt x="16451" y="15202"/>
                  </a:cubicBezTo>
                  <a:cubicBezTo>
                    <a:pt x="17468" y="15264"/>
                    <a:pt x="18441" y="15595"/>
                    <a:pt x="19386" y="15916"/>
                  </a:cubicBezTo>
                  <a:cubicBezTo>
                    <a:pt x="19993" y="16130"/>
                    <a:pt x="20608" y="16335"/>
                    <a:pt x="21233" y="16478"/>
                  </a:cubicBezTo>
                  <a:cubicBezTo>
                    <a:pt x="21643" y="16576"/>
                    <a:pt x="22063" y="16638"/>
                    <a:pt x="22473" y="16665"/>
                  </a:cubicBezTo>
                  <a:cubicBezTo>
                    <a:pt x="22691" y="16682"/>
                    <a:pt x="22910" y="16690"/>
                    <a:pt x="23131" y="16690"/>
                  </a:cubicBezTo>
                  <a:cubicBezTo>
                    <a:pt x="24433" y="16690"/>
                    <a:pt x="25770" y="16398"/>
                    <a:pt x="27121" y="15818"/>
                  </a:cubicBezTo>
                  <a:cubicBezTo>
                    <a:pt x="28432" y="15247"/>
                    <a:pt x="29735" y="14408"/>
                    <a:pt x="30993" y="13329"/>
                  </a:cubicBezTo>
                  <a:cubicBezTo>
                    <a:pt x="31697" y="12713"/>
                    <a:pt x="32366" y="12044"/>
                    <a:pt x="32982" y="11339"/>
                  </a:cubicBezTo>
                  <a:cubicBezTo>
                    <a:pt x="35855" y="8030"/>
                    <a:pt x="37665" y="4122"/>
                    <a:pt x="39423" y="349"/>
                  </a:cubicBezTo>
                  <a:lnTo>
                    <a:pt x="39584" y="10"/>
                  </a:lnTo>
                  <a:lnTo>
                    <a:pt x="39557"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2" name="Google Shape;8352;p76"/>
            <p:cNvSpPr/>
            <p:nvPr/>
          </p:nvSpPr>
          <p:spPr>
            <a:xfrm>
              <a:off x="1387790" y="2503241"/>
              <a:ext cx="2350237" cy="1838070"/>
            </a:xfrm>
            <a:custGeom>
              <a:rect b="b" l="l" r="r" t="t"/>
              <a:pathLst>
                <a:path extrusionOk="0" h="30609" w="39138">
                  <a:moveTo>
                    <a:pt x="39110" y="1"/>
                  </a:moveTo>
                  <a:lnTo>
                    <a:pt x="39102" y="27"/>
                  </a:lnTo>
                  <a:cubicBezTo>
                    <a:pt x="37460" y="4078"/>
                    <a:pt x="35756" y="8261"/>
                    <a:pt x="32821" y="11669"/>
                  </a:cubicBezTo>
                  <a:cubicBezTo>
                    <a:pt x="32214" y="12374"/>
                    <a:pt x="31545" y="13034"/>
                    <a:pt x="30832" y="13632"/>
                  </a:cubicBezTo>
                  <a:cubicBezTo>
                    <a:pt x="29583" y="14685"/>
                    <a:pt x="28262" y="15496"/>
                    <a:pt x="26898" y="16041"/>
                  </a:cubicBezTo>
                  <a:cubicBezTo>
                    <a:pt x="25594" y="16556"/>
                    <a:pt x="24298" y="16816"/>
                    <a:pt x="23032" y="16816"/>
                  </a:cubicBezTo>
                  <a:cubicBezTo>
                    <a:pt x="22764" y="16816"/>
                    <a:pt x="22497" y="16804"/>
                    <a:pt x="22232" y="16781"/>
                  </a:cubicBezTo>
                  <a:cubicBezTo>
                    <a:pt x="21821" y="16745"/>
                    <a:pt x="21411" y="16683"/>
                    <a:pt x="21001" y="16585"/>
                  </a:cubicBezTo>
                  <a:cubicBezTo>
                    <a:pt x="20385" y="16442"/>
                    <a:pt x="19770" y="16228"/>
                    <a:pt x="19181" y="16023"/>
                  </a:cubicBezTo>
                  <a:cubicBezTo>
                    <a:pt x="18235" y="15693"/>
                    <a:pt x="17254" y="15354"/>
                    <a:pt x="16237" y="15282"/>
                  </a:cubicBezTo>
                  <a:cubicBezTo>
                    <a:pt x="16116" y="15275"/>
                    <a:pt x="15995" y="15271"/>
                    <a:pt x="15874" y="15271"/>
                  </a:cubicBezTo>
                  <a:cubicBezTo>
                    <a:pt x="14876" y="15271"/>
                    <a:pt x="13868" y="15532"/>
                    <a:pt x="12874" y="16041"/>
                  </a:cubicBezTo>
                  <a:cubicBezTo>
                    <a:pt x="11883" y="16549"/>
                    <a:pt x="10920" y="17307"/>
                    <a:pt x="10072" y="18235"/>
                  </a:cubicBezTo>
                  <a:cubicBezTo>
                    <a:pt x="9903" y="18423"/>
                    <a:pt x="9742" y="18619"/>
                    <a:pt x="9582" y="18815"/>
                  </a:cubicBezTo>
                  <a:cubicBezTo>
                    <a:pt x="8547" y="20117"/>
                    <a:pt x="7735" y="21598"/>
                    <a:pt x="6950" y="23035"/>
                  </a:cubicBezTo>
                  <a:cubicBezTo>
                    <a:pt x="6727" y="23454"/>
                    <a:pt x="6486" y="23873"/>
                    <a:pt x="6254" y="24293"/>
                  </a:cubicBezTo>
                  <a:cubicBezTo>
                    <a:pt x="6004" y="24739"/>
                    <a:pt x="5773" y="25131"/>
                    <a:pt x="5549" y="25488"/>
                  </a:cubicBezTo>
                  <a:cubicBezTo>
                    <a:pt x="3872" y="28209"/>
                    <a:pt x="2052" y="29877"/>
                    <a:pt x="1" y="30591"/>
                  </a:cubicBezTo>
                  <a:lnTo>
                    <a:pt x="10" y="30609"/>
                  </a:lnTo>
                  <a:cubicBezTo>
                    <a:pt x="2070" y="29895"/>
                    <a:pt x="3881" y="28218"/>
                    <a:pt x="5567" y="25497"/>
                  </a:cubicBezTo>
                  <a:cubicBezTo>
                    <a:pt x="5790" y="25140"/>
                    <a:pt x="6022" y="24747"/>
                    <a:pt x="6272" y="24301"/>
                  </a:cubicBezTo>
                  <a:cubicBezTo>
                    <a:pt x="6504" y="23882"/>
                    <a:pt x="6745" y="23463"/>
                    <a:pt x="6968" y="23044"/>
                  </a:cubicBezTo>
                  <a:cubicBezTo>
                    <a:pt x="7753" y="21616"/>
                    <a:pt x="8565" y="20126"/>
                    <a:pt x="9600" y="18833"/>
                  </a:cubicBezTo>
                  <a:cubicBezTo>
                    <a:pt x="9751" y="18637"/>
                    <a:pt x="9921" y="18440"/>
                    <a:pt x="10090" y="18253"/>
                  </a:cubicBezTo>
                  <a:cubicBezTo>
                    <a:pt x="11809" y="16357"/>
                    <a:pt x="13902" y="15289"/>
                    <a:pt x="15888" y="15289"/>
                  </a:cubicBezTo>
                  <a:cubicBezTo>
                    <a:pt x="16005" y="15289"/>
                    <a:pt x="16121" y="15293"/>
                    <a:pt x="16237" y="15300"/>
                  </a:cubicBezTo>
                  <a:cubicBezTo>
                    <a:pt x="17254" y="15372"/>
                    <a:pt x="18226" y="15711"/>
                    <a:pt x="19172" y="16041"/>
                  </a:cubicBezTo>
                  <a:cubicBezTo>
                    <a:pt x="19770" y="16246"/>
                    <a:pt x="20385" y="16460"/>
                    <a:pt x="21001" y="16603"/>
                  </a:cubicBezTo>
                  <a:cubicBezTo>
                    <a:pt x="21402" y="16701"/>
                    <a:pt x="21821" y="16772"/>
                    <a:pt x="22232" y="16808"/>
                  </a:cubicBezTo>
                  <a:cubicBezTo>
                    <a:pt x="22492" y="16831"/>
                    <a:pt x="22753" y="16842"/>
                    <a:pt x="23016" y="16842"/>
                  </a:cubicBezTo>
                  <a:cubicBezTo>
                    <a:pt x="24287" y="16842"/>
                    <a:pt x="25591" y="16576"/>
                    <a:pt x="26906" y="16058"/>
                  </a:cubicBezTo>
                  <a:cubicBezTo>
                    <a:pt x="28271" y="15514"/>
                    <a:pt x="29592" y="14702"/>
                    <a:pt x="30850" y="13650"/>
                  </a:cubicBezTo>
                  <a:cubicBezTo>
                    <a:pt x="31563" y="13052"/>
                    <a:pt x="32232" y="12392"/>
                    <a:pt x="32839" y="11687"/>
                  </a:cubicBezTo>
                  <a:cubicBezTo>
                    <a:pt x="35774" y="8270"/>
                    <a:pt x="37478" y="4086"/>
                    <a:pt x="39119" y="36"/>
                  </a:cubicBezTo>
                  <a:lnTo>
                    <a:pt x="39137" y="10"/>
                  </a:lnTo>
                  <a:lnTo>
                    <a:pt x="39110"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3" name="Google Shape;8353;p76"/>
            <p:cNvSpPr/>
            <p:nvPr/>
          </p:nvSpPr>
          <p:spPr>
            <a:xfrm>
              <a:off x="1430125" y="2489850"/>
              <a:ext cx="2322854" cy="1860049"/>
            </a:xfrm>
            <a:custGeom>
              <a:rect b="b" l="l" r="r" t="t"/>
              <a:pathLst>
                <a:path extrusionOk="0" h="30975" w="38682">
                  <a:moveTo>
                    <a:pt x="38673" y="1"/>
                  </a:moveTo>
                  <a:cubicBezTo>
                    <a:pt x="37255" y="4015"/>
                    <a:pt x="35649" y="8556"/>
                    <a:pt x="32687" y="12017"/>
                  </a:cubicBezTo>
                  <a:cubicBezTo>
                    <a:pt x="30004" y="15163"/>
                    <a:pt x="26352" y="16971"/>
                    <a:pt x="22924" y="16971"/>
                  </a:cubicBezTo>
                  <a:cubicBezTo>
                    <a:pt x="22191" y="16971"/>
                    <a:pt x="21469" y="16888"/>
                    <a:pt x="20769" y="16719"/>
                  </a:cubicBezTo>
                  <a:cubicBezTo>
                    <a:pt x="20153" y="16567"/>
                    <a:pt x="19546" y="16353"/>
                    <a:pt x="18966" y="16148"/>
                  </a:cubicBezTo>
                  <a:cubicBezTo>
                    <a:pt x="18021" y="15809"/>
                    <a:pt x="17040" y="15470"/>
                    <a:pt x="16023" y="15398"/>
                  </a:cubicBezTo>
                  <a:cubicBezTo>
                    <a:pt x="15884" y="15388"/>
                    <a:pt x="15745" y="15383"/>
                    <a:pt x="15605" y="15383"/>
                  </a:cubicBezTo>
                  <a:cubicBezTo>
                    <a:pt x="14519" y="15383"/>
                    <a:pt x="13421" y="15691"/>
                    <a:pt x="12338" y="16308"/>
                  </a:cubicBezTo>
                  <a:cubicBezTo>
                    <a:pt x="11259" y="16915"/>
                    <a:pt x="10242" y="17807"/>
                    <a:pt x="9385" y="18877"/>
                  </a:cubicBezTo>
                  <a:cubicBezTo>
                    <a:pt x="8279" y="20260"/>
                    <a:pt x="7441" y="21857"/>
                    <a:pt x="6638" y="23400"/>
                  </a:cubicBezTo>
                  <a:cubicBezTo>
                    <a:pt x="6254" y="24123"/>
                    <a:pt x="5861" y="24881"/>
                    <a:pt x="5442" y="25595"/>
                  </a:cubicBezTo>
                  <a:cubicBezTo>
                    <a:pt x="3810" y="28414"/>
                    <a:pt x="2034" y="30171"/>
                    <a:pt x="0" y="30965"/>
                  </a:cubicBezTo>
                  <a:lnTo>
                    <a:pt x="9" y="30974"/>
                  </a:lnTo>
                  <a:cubicBezTo>
                    <a:pt x="1124" y="30537"/>
                    <a:pt x="2186" y="29806"/>
                    <a:pt x="3149" y="28780"/>
                  </a:cubicBezTo>
                  <a:cubicBezTo>
                    <a:pt x="3952" y="27932"/>
                    <a:pt x="4711" y="26897"/>
                    <a:pt x="5460" y="25604"/>
                  </a:cubicBezTo>
                  <a:cubicBezTo>
                    <a:pt x="5870" y="24881"/>
                    <a:pt x="6263" y="24132"/>
                    <a:pt x="6647" y="23409"/>
                  </a:cubicBezTo>
                  <a:cubicBezTo>
                    <a:pt x="7458" y="21866"/>
                    <a:pt x="8297" y="20269"/>
                    <a:pt x="9394" y="18886"/>
                  </a:cubicBezTo>
                  <a:cubicBezTo>
                    <a:pt x="11152" y="16683"/>
                    <a:pt x="13462" y="15398"/>
                    <a:pt x="15639" y="15398"/>
                  </a:cubicBezTo>
                  <a:cubicBezTo>
                    <a:pt x="15764" y="15398"/>
                    <a:pt x="15898" y="15398"/>
                    <a:pt x="16023" y="15407"/>
                  </a:cubicBezTo>
                  <a:cubicBezTo>
                    <a:pt x="17040" y="15479"/>
                    <a:pt x="18012" y="15826"/>
                    <a:pt x="18958" y="16165"/>
                  </a:cubicBezTo>
                  <a:cubicBezTo>
                    <a:pt x="19546" y="16371"/>
                    <a:pt x="20153" y="16585"/>
                    <a:pt x="20760" y="16727"/>
                  </a:cubicBezTo>
                  <a:cubicBezTo>
                    <a:pt x="21468" y="16899"/>
                    <a:pt x="22198" y="16984"/>
                    <a:pt x="22941" y="16984"/>
                  </a:cubicBezTo>
                  <a:cubicBezTo>
                    <a:pt x="24361" y="16984"/>
                    <a:pt x="25829" y="16673"/>
                    <a:pt x="27281" y="16058"/>
                  </a:cubicBezTo>
                  <a:cubicBezTo>
                    <a:pt x="28298" y="15630"/>
                    <a:pt x="29288" y="15059"/>
                    <a:pt x="30216" y="14355"/>
                  </a:cubicBezTo>
                  <a:cubicBezTo>
                    <a:pt x="31126" y="13677"/>
                    <a:pt x="31964" y="12891"/>
                    <a:pt x="32705" y="12026"/>
                  </a:cubicBezTo>
                  <a:cubicBezTo>
                    <a:pt x="34016" y="10492"/>
                    <a:pt x="35167" y="8627"/>
                    <a:pt x="36229" y="6326"/>
                  </a:cubicBezTo>
                  <a:cubicBezTo>
                    <a:pt x="37192" y="4229"/>
                    <a:pt x="37986" y="1990"/>
                    <a:pt x="38682" y="10"/>
                  </a:cubicBezTo>
                  <a:lnTo>
                    <a:pt x="38673"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54" name="Google Shape;8354;p76"/>
          <p:cNvSpPr/>
          <p:nvPr/>
        </p:nvSpPr>
        <p:spPr>
          <a:xfrm>
            <a:off x="-895000" y="4554950"/>
            <a:ext cx="2382600" cy="2382600"/>
          </a:xfrm>
          <a:prstGeom prst="ellipse">
            <a:avLst/>
          </a:prstGeom>
          <a:gradFill>
            <a:gsLst>
              <a:gs pos="0">
                <a:srgbClr val="651FFF">
                  <a:alpha val="37647"/>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5" name="Google Shape;8355;p76"/>
          <p:cNvSpPr/>
          <p:nvPr/>
        </p:nvSpPr>
        <p:spPr>
          <a:xfrm>
            <a:off x="3230363" y="4496025"/>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6" name="Google Shape;8356;p76"/>
          <p:cNvSpPr/>
          <p:nvPr/>
        </p:nvSpPr>
        <p:spPr>
          <a:xfrm>
            <a:off x="1088638" y="42758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7" name="Google Shape;8357;p76"/>
          <p:cNvSpPr/>
          <p:nvPr/>
        </p:nvSpPr>
        <p:spPr>
          <a:xfrm>
            <a:off x="5990238" y="4847900"/>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8" name="Google Shape;8358;p76"/>
          <p:cNvSpPr/>
          <p:nvPr/>
        </p:nvSpPr>
        <p:spPr>
          <a:xfrm>
            <a:off x="7733625" y="4251012"/>
            <a:ext cx="2382600" cy="2382600"/>
          </a:xfrm>
          <a:prstGeom prst="ellipse">
            <a:avLst/>
          </a:prstGeom>
          <a:gradFill>
            <a:gsLst>
              <a:gs pos="0">
                <a:srgbClr val="D500F9">
                  <a:alpha val="27058"/>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9" name="Google Shape;8359;p76"/>
          <p:cNvSpPr/>
          <p:nvPr/>
        </p:nvSpPr>
        <p:spPr>
          <a:xfrm>
            <a:off x="1448925" y="485266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0" name="Google Shape;8360;p76"/>
          <p:cNvSpPr/>
          <p:nvPr/>
        </p:nvSpPr>
        <p:spPr>
          <a:xfrm>
            <a:off x="4385063" y="49442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61" name="Google Shape;8361;p76"/>
          <p:cNvGrpSpPr/>
          <p:nvPr/>
        </p:nvGrpSpPr>
        <p:grpSpPr>
          <a:xfrm>
            <a:off x="367100" y="3395913"/>
            <a:ext cx="37200" cy="2435125"/>
            <a:chOff x="367100" y="2392375"/>
            <a:chExt cx="37200" cy="2435125"/>
          </a:xfrm>
        </p:grpSpPr>
        <p:sp>
          <p:nvSpPr>
            <p:cNvPr id="8362" name="Google Shape;8362;p7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3" name="Google Shape;8363;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64" name="Google Shape;8364;p76"/>
          <p:cNvGrpSpPr/>
          <p:nvPr/>
        </p:nvGrpSpPr>
        <p:grpSpPr>
          <a:xfrm>
            <a:off x="1496950" y="4733550"/>
            <a:ext cx="37200" cy="833425"/>
            <a:chOff x="367100" y="2392375"/>
            <a:chExt cx="37200" cy="833425"/>
          </a:xfrm>
        </p:grpSpPr>
        <p:sp>
          <p:nvSpPr>
            <p:cNvPr id="8365" name="Google Shape;8365;p7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6" name="Google Shape;8366;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67" name="Google Shape;8367;p76"/>
          <p:cNvGrpSpPr/>
          <p:nvPr/>
        </p:nvGrpSpPr>
        <p:grpSpPr>
          <a:xfrm>
            <a:off x="995688" y="4724625"/>
            <a:ext cx="37200" cy="1232425"/>
            <a:chOff x="367100" y="2392375"/>
            <a:chExt cx="37200" cy="1232425"/>
          </a:xfrm>
        </p:grpSpPr>
        <p:sp>
          <p:nvSpPr>
            <p:cNvPr id="8368" name="Google Shape;8368;p7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9" name="Google Shape;8369;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70" name="Google Shape;8370;p76"/>
          <p:cNvGrpSpPr/>
          <p:nvPr/>
        </p:nvGrpSpPr>
        <p:grpSpPr>
          <a:xfrm>
            <a:off x="1733350" y="4695513"/>
            <a:ext cx="37200" cy="833425"/>
            <a:chOff x="367100" y="2392375"/>
            <a:chExt cx="37200" cy="833425"/>
          </a:xfrm>
        </p:grpSpPr>
        <p:sp>
          <p:nvSpPr>
            <p:cNvPr id="8371" name="Google Shape;8371;p7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2" name="Google Shape;8372;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73" name="Google Shape;8373;p76"/>
          <p:cNvGrpSpPr/>
          <p:nvPr/>
        </p:nvGrpSpPr>
        <p:grpSpPr>
          <a:xfrm>
            <a:off x="8607850" y="3557063"/>
            <a:ext cx="37200" cy="2435125"/>
            <a:chOff x="367100" y="2392375"/>
            <a:chExt cx="37200" cy="2435125"/>
          </a:xfrm>
        </p:grpSpPr>
        <p:sp>
          <p:nvSpPr>
            <p:cNvPr id="8374" name="Google Shape;8374;p7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5" name="Google Shape;8375;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76" name="Google Shape;8376;p76"/>
          <p:cNvGrpSpPr/>
          <p:nvPr/>
        </p:nvGrpSpPr>
        <p:grpSpPr>
          <a:xfrm>
            <a:off x="658425" y="4576075"/>
            <a:ext cx="37200" cy="1232425"/>
            <a:chOff x="367100" y="2392375"/>
            <a:chExt cx="37200" cy="1232425"/>
          </a:xfrm>
        </p:grpSpPr>
        <p:sp>
          <p:nvSpPr>
            <p:cNvPr id="8377" name="Google Shape;8377;p7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8" name="Google Shape;8378;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79" name="Google Shape;8379;p76"/>
          <p:cNvGrpSpPr/>
          <p:nvPr/>
        </p:nvGrpSpPr>
        <p:grpSpPr>
          <a:xfrm>
            <a:off x="3527900" y="5000325"/>
            <a:ext cx="37200" cy="833425"/>
            <a:chOff x="367100" y="2392375"/>
            <a:chExt cx="37200" cy="833425"/>
          </a:xfrm>
        </p:grpSpPr>
        <p:sp>
          <p:nvSpPr>
            <p:cNvPr id="8380" name="Google Shape;8380;p7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1" name="Google Shape;8381;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82" name="Google Shape;8382;p76"/>
          <p:cNvGrpSpPr/>
          <p:nvPr/>
        </p:nvGrpSpPr>
        <p:grpSpPr>
          <a:xfrm>
            <a:off x="2347800" y="4836313"/>
            <a:ext cx="37200" cy="833425"/>
            <a:chOff x="367100" y="2392375"/>
            <a:chExt cx="37200" cy="833425"/>
          </a:xfrm>
        </p:grpSpPr>
        <p:sp>
          <p:nvSpPr>
            <p:cNvPr id="8383" name="Google Shape;8383;p7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4" name="Google Shape;8384;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85" name="Google Shape;8385;p76"/>
          <p:cNvGrpSpPr/>
          <p:nvPr/>
        </p:nvGrpSpPr>
        <p:grpSpPr>
          <a:xfrm>
            <a:off x="7259438" y="4961888"/>
            <a:ext cx="37200" cy="833425"/>
            <a:chOff x="367100" y="2392375"/>
            <a:chExt cx="37200" cy="833425"/>
          </a:xfrm>
        </p:grpSpPr>
        <p:sp>
          <p:nvSpPr>
            <p:cNvPr id="8386" name="Google Shape;8386;p7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7" name="Google Shape;8387;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88" name="Google Shape;8388;p76"/>
          <p:cNvGrpSpPr/>
          <p:nvPr/>
        </p:nvGrpSpPr>
        <p:grpSpPr>
          <a:xfrm>
            <a:off x="5876450" y="5025588"/>
            <a:ext cx="37200" cy="833425"/>
            <a:chOff x="367100" y="2392375"/>
            <a:chExt cx="37200" cy="833425"/>
          </a:xfrm>
        </p:grpSpPr>
        <p:sp>
          <p:nvSpPr>
            <p:cNvPr id="8389" name="Google Shape;8389;p7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0" name="Google Shape;8390;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91" name="Google Shape;8391;p76"/>
          <p:cNvGrpSpPr/>
          <p:nvPr/>
        </p:nvGrpSpPr>
        <p:grpSpPr>
          <a:xfrm>
            <a:off x="5087700" y="4924113"/>
            <a:ext cx="37200" cy="833425"/>
            <a:chOff x="367100" y="2392375"/>
            <a:chExt cx="37200" cy="833425"/>
          </a:xfrm>
        </p:grpSpPr>
        <p:sp>
          <p:nvSpPr>
            <p:cNvPr id="8392" name="Google Shape;8392;p7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3" name="Google Shape;8393;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94" name="Google Shape;8394;p76"/>
          <p:cNvGrpSpPr/>
          <p:nvPr/>
        </p:nvGrpSpPr>
        <p:grpSpPr>
          <a:xfrm>
            <a:off x="6722900" y="5003300"/>
            <a:ext cx="37200" cy="1232425"/>
            <a:chOff x="367100" y="2392375"/>
            <a:chExt cx="37200" cy="1232425"/>
          </a:xfrm>
        </p:grpSpPr>
        <p:sp>
          <p:nvSpPr>
            <p:cNvPr id="8395" name="Google Shape;8395;p7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6" name="Google Shape;8396;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97" name="Google Shape;8397;p76"/>
          <p:cNvGrpSpPr/>
          <p:nvPr/>
        </p:nvGrpSpPr>
        <p:grpSpPr>
          <a:xfrm>
            <a:off x="7961675" y="4576075"/>
            <a:ext cx="37200" cy="833425"/>
            <a:chOff x="367100" y="2392375"/>
            <a:chExt cx="37200" cy="833425"/>
          </a:xfrm>
        </p:grpSpPr>
        <p:sp>
          <p:nvSpPr>
            <p:cNvPr id="8398" name="Google Shape;8398;p7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9" name="Google Shape;8399;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00" name="Google Shape;8400;p76"/>
          <p:cNvGrpSpPr/>
          <p:nvPr/>
        </p:nvGrpSpPr>
        <p:grpSpPr>
          <a:xfrm>
            <a:off x="8312775" y="4639538"/>
            <a:ext cx="37200" cy="833425"/>
            <a:chOff x="367100" y="2392375"/>
            <a:chExt cx="37200" cy="833425"/>
          </a:xfrm>
        </p:grpSpPr>
        <p:sp>
          <p:nvSpPr>
            <p:cNvPr id="8401" name="Google Shape;8401;p7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2" name="Google Shape;8402;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03" name="Google Shape;8403;p76"/>
          <p:cNvGrpSpPr/>
          <p:nvPr/>
        </p:nvGrpSpPr>
        <p:grpSpPr>
          <a:xfrm>
            <a:off x="8994688" y="4376575"/>
            <a:ext cx="37200" cy="1232425"/>
            <a:chOff x="367100" y="2392375"/>
            <a:chExt cx="37200" cy="1232425"/>
          </a:xfrm>
        </p:grpSpPr>
        <p:sp>
          <p:nvSpPr>
            <p:cNvPr id="8404" name="Google Shape;8404;p7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5" name="Google Shape;8405;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06" name="Google Shape;8406;p76"/>
          <p:cNvGrpSpPr/>
          <p:nvPr/>
        </p:nvGrpSpPr>
        <p:grpSpPr>
          <a:xfrm>
            <a:off x="179163" y="4158425"/>
            <a:ext cx="37200" cy="1232425"/>
            <a:chOff x="367100" y="2392375"/>
            <a:chExt cx="37200" cy="1232425"/>
          </a:xfrm>
        </p:grpSpPr>
        <p:sp>
          <p:nvSpPr>
            <p:cNvPr id="8407" name="Google Shape;8407;p7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8" name="Google Shape;8408;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09" name="Google Shape;8409;p76"/>
          <p:cNvGrpSpPr/>
          <p:nvPr/>
        </p:nvGrpSpPr>
        <p:grpSpPr>
          <a:xfrm>
            <a:off x="4435463" y="5076500"/>
            <a:ext cx="37200" cy="833425"/>
            <a:chOff x="367100" y="2392375"/>
            <a:chExt cx="37200" cy="833425"/>
          </a:xfrm>
        </p:grpSpPr>
        <p:sp>
          <p:nvSpPr>
            <p:cNvPr id="8410" name="Google Shape;8410;p7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1" name="Google Shape;8411;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12" name="Google Shape;8412;p76"/>
          <p:cNvGrpSpPr/>
          <p:nvPr/>
        </p:nvGrpSpPr>
        <p:grpSpPr>
          <a:xfrm>
            <a:off x="3121763" y="4496025"/>
            <a:ext cx="37200" cy="1232425"/>
            <a:chOff x="367100" y="2392375"/>
            <a:chExt cx="37200" cy="1232425"/>
          </a:xfrm>
        </p:grpSpPr>
        <p:sp>
          <p:nvSpPr>
            <p:cNvPr id="8413" name="Google Shape;8413;p7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4" name="Google Shape;8414;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15" name="Google Shape;8415;p76"/>
          <p:cNvGrpSpPr/>
          <p:nvPr/>
        </p:nvGrpSpPr>
        <p:grpSpPr>
          <a:xfrm>
            <a:off x="542463" y="3775225"/>
            <a:ext cx="37200" cy="2435125"/>
            <a:chOff x="367100" y="2392375"/>
            <a:chExt cx="37200" cy="2435125"/>
          </a:xfrm>
        </p:grpSpPr>
        <p:sp>
          <p:nvSpPr>
            <p:cNvPr id="8416" name="Google Shape;8416;p7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7" name="Google Shape;8417;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18" name="Google Shape;8418;p76"/>
          <p:cNvGrpSpPr/>
          <p:nvPr/>
        </p:nvGrpSpPr>
        <p:grpSpPr>
          <a:xfrm>
            <a:off x="5937800" y="4199463"/>
            <a:ext cx="37200" cy="2435125"/>
            <a:chOff x="367100" y="2392375"/>
            <a:chExt cx="37200" cy="2435125"/>
          </a:xfrm>
        </p:grpSpPr>
        <p:sp>
          <p:nvSpPr>
            <p:cNvPr id="8419" name="Google Shape;8419;p7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0" name="Google Shape;8420;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21" name="Google Shape;8421;p76"/>
          <p:cNvSpPr/>
          <p:nvPr/>
        </p:nvSpPr>
        <p:spPr>
          <a:xfrm>
            <a:off x="2148550" y="46484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22" name="Google Shape;8422;p76"/>
          <p:cNvGrpSpPr/>
          <p:nvPr/>
        </p:nvGrpSpPr>
        <p:grpSpPr>
          <a:xfrm>
            <a:off x="8743938" y="3932700"/>
            <a:ext cx="37200" cy="2435125"/>
            <a:chOff x="367100" y="2392375"/>
            <a:chExt cx="37200" cy="2435125"/>
          </a:xfrm>
        </p:grpSpPr>
        <p:sp>
          <p:nvSpPr>
            <p:cNvPr id="8423" name="Google Shape;8423;p7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4" name="Google Shape;8424;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25" name="Google Shape;8425;p76"/>
          <p:cNvGrpSpPr/>
          <p:nvPr/>
        </p:nvGrpSpPr>
        <p:grpSpPr>
          <a:xfrm>
            <a:off x="8880050" y="3093813"/>
            <a:ext cx="37200" cy="2435125"/>
            <a:chOff x="367100" y="2392375"/>
            <a:chExt cx="37200" cy="2435125"/>
          </a:xfrm>
        </p:grpSpPr>
        <p:sp>
          <p:nvSpPr>
            <p:cNvPr id="8426" name="Google Shape;8426;p7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7" name="Google Shape;8427;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28" name="Google Shape;8428;p76"/>
          <p:cNvGrpSpPr/>
          <p:nvPr/>
        </p:nvGrpSpPr>
        <p:grpSpPr>
          <a:xfrm>
            <a:off x="3407038" y="4060475"/>
            <a:ext cx="37200" cy="2435125"/>
            <a:chOff x="367100" y="2392375"/>
            <a:chExt cx="37200" cy="2435125"/>
          </a:xfrm>
        </p:grpSpPr>
        <p:sp>
          <p:nvSpPr>
            <p:cNvPr id="8429" name="Google Shape;8429;p7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0" name="Google Shape;8430;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31" name="Google Shape;8431;p76"/>
          <p:cNvGrpSpPr/>
          <p:nvPr/>
        </p:nvGrpSpPr>
        <p:grpSpPr>
          <a:xfrm>
            <a:off x="5684350" y="4024275"/>
            <a:ext cx="37200" cy="2435125"/>
            <a:chOff x="367100" y="2392375"/>
            <a:chExt cx="37200" cy="2435125"/>
          </a:xfrm>
        </p:grpSpPr>
        <p:sp>
          <p:nvSpPr>
            <p:cNvPr id="8432" name="Google Shape;8432;p7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3" name="Google Shape;8433;p7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34" name="Google Shape;8434;p76"/>
          <p:cNvSpPr/>
          <p:nvPr/>
        </p:nvSpPr>
        <p:spPr>
          <a:xfrm>
            <a:off x="5535913" y="-2202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5" name="Google Shape;8435;p76"/>
          <p:cNvSpPr/>
          <p:nvPr/>
        </p:nvSpPr>
        <p:spPr>
          <a:xfrm>
            <a:off x="-378837" y="9228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6" name="Google Shape;8436;p76"/>
          <p:cNvSpPr/>
          <p:nvPr/>
        </p:nvSpPr>
        <p:spPr>
          <a:xfrm>
            <a:off x="8781138" y="14181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3.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slideLayout" Target="../slideLayouts/slideLayout66.xml"/><Relationship Id="rId27" Type="http://schemas.openxmlformats.org/officeDocument/2006/relationships/slideLayout" Target="../slideLayouts/slideLayout6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29" Type="http://schemas.openxmlformats.org/officeDocument/2006/relationships/slideLayout" Target="../slideLayouts/slideLayout67.xml"/><Relationship Id="rId7" Type="http://schemas.openxmlformats.org/officeDocument/2006/relationships/slideLayout" Target="../slideLayouts/slideLayout45.xml"/><Relationship Id="rId8" Type="http://schemas.openxmlformats.org/officeDocument/2006/relationships/slideLayout" Target="../slideLayouts/slideLayout46.xml"/><Relationship Id="rId31" Type="http://schemas.openxmlformats.org/officeDocument/2006/relationships/slideLayout" Target="../slideLayouts/slideLayout69.xml"/><Relationship Id="rId30" Type="http://schemas.openxmlformats.org/officeDocument/2006/relationships/slideLayout" Target="../slideLayouts/slideLayout68.xml"/><Relationship Id="rId11" Type="http://schemas.openxmlformats.org/officeDocument/2006/relationships/slideLayout" Target="../slideLayouts/slideLayout49.xml"/><Relationship Id="rId33" Type="http://schemas.openxmlformats.org/officeDocument/2006/relationships/slideLayout" Target="../slideLayouts/slideLayout71.xml"/><Relationship Id="rId10" Type="http://schemas.openxmlformats.org/officeDocument/2006/relationships/slideLayout" Target="../slideLayouts/slideLayout48.xml"/><Relationship Id="rId32" Type="http://schemas.openxmlformats.org/officeDocument/2006/relationships/slideLayout" Target="../slideLayouts/slideLayout70.xml"/><Relationship Id="rId13" Type="http://schemas.openxmlformats.org/officeDocument/2006/relationships/slideLayout" Target="../slideLayouts/slideLayout51.xml"/><Relationship Id="rId35" Type="http://schemas.openxmlformats.org/officeDocument/2006/relationships/slideLayout" Target="../slideLayouts/slideLayout73.xml"/><Relationship Id="rId12" Type="http://schemas.openxmlformats.org/officeDocument/2006/relationships/slideLayout" Target="../slideLayouts/slideLayout50.xml"/><Relationship Id="rId34" Type="http://schemas.openxmlformats.org/officeDocument/2006/relationships/slideLayout" Target="../slideLayouts/slideLayout72.xml"/><Relationship Id="rId15" Type="http://schemas.openxmlformats.org/officeDocument/2006/relationships/slideLayout" Target="../slideLayouts/slideLayout53.xml"/><Relationship Id="rId37" Type="http://schemas.openxmlformats.org/officeDocument/2006/relationships/theme" Target="../theme/theme2.xml"/><Relationship Id="rId14" Type="http://schemas.openxmlformats.org/officeDocument/2006/relationships/slideLayout" Target="../slideLayouts/slideLayout52.xml"/><Relationship Id="rId36" Type="http://schemas.openxmlformats.org/officeDocument/2006/relationships/slideLayout" Target="../slideLayouts/slideLayout74.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1"/>
            </a:gs>
            <a:gs pos="48000">
              <a:schemeClr val="dk1"/>
            </a:gs>
            <a:gs pos="100000">
              <a:srgbClr val="39109B"/>
            </a:gs>
          </a:gsLst>
          <a:lin ang="5400012" scaled="0"/>
        </a:gradFill>
      </p:bgPr>
    </p:bg>
    <p:spTree>
      <p:nvGrpSpPr>
        <p:cNvPr id="3628" name="Shape 3628"/>
        <p:cNvGrpSpPr/>
        <p:nvPr/>
      </p:nvGrpSpPr>
      <p:grpSpPr>
        <a:xfrm>
          <a:off x="0" y="0"/>
          <a:ext cx="0" cy="0"/>
          <a:chOff x="0" y="0"/>
          <a:chExt cx="0" cy="0"/>
        </a:xfrm>
      </p:grpSpPr>
      <p:sp>
        <p:nvSpPr>
          <p:cNvPr id="3629" name="Google Shape;3629;p40"/>
          <p:cNvSpPr txBox="1"/>
          <p:nvPr>
            <p:ph type="title"/>
          </p:nvPr>
        </p:nvSpPr>
        <p:spPr>
          <a:xfrm>
            <a:off x="713100" y="539400"/>
            <a:ext cx="77178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3"/>
              </a:buClr>
              <a:buSzPts val="3500"/>
              <a:buFont typeface="Share Tech"/>
              <a:buNone/>
              <a:defRPr b="0" i="0" sz="3500" u="none" cap="none" strike="noStrike">
                <a:solidFill>
                  <a:schemeClr val="accent3"/>
                </a:solidFill>
                <a:latin typeface="Share Tech"/>
                <a:ea typeface="Share Tech"/>
                <a:cs typeface="Share Tech"/>
                <a:sym typeface="Share Tech"/>
              </a:defRPr>
            </a:lvl1pPr>
            <a:lvl2pPr lvl="1" marR="0" rtl="0" algn="l">
              <a:lnSpc>
                <a:spcPct val="100000"/>
              </a:lnSpc>
              <a:spcBef>
                <a:spcPts val="0"/>
              </a:spcBef>
              <a:spcAft>
                <a:spcPts val="0"/>
              </a:spcAft>
              <a:buClr>
                <a:schemeClr val="accent3"/>
              </a:buClr>
              <a:buSzPts val="3500"/>
              <a:buFont typeface="Share Tech"/>
              <a:buNone/>
              <a:defRPr b="0" i="0" sz="3500" u="none" cap="none" strike="noStrike">
                <a:solidFill>
                  <a:schemeClr val="accent3"/>
                </a:solidFill>
                <a:latin typeface="Share Tech"/>
                <a:ea typeface="Share Tech"/>
                <a:cs typeface="Share Tech"/>
                <a:sym typeface="Share Tech"/>
              </a:defRPr>
            </a:lvl2pPr>
            <a:lvl3pPr lvl="2" marR="0" rtl="0" algn="l">
              <a:lnSpc>
                <a:spcPct val="100000"/>
              </a:lnSpc>
              <a:spcBef>
                <a:spcPts val="0"/>
              </a:spcBef>
              <a:spcAft>
                <a:spcPts val="0"/>
              </a:spcAft>
              <a:buClr>
                <a:schemeClr val="accent3"/>
              </a:buClr>
              <a:buSzPts val="3500"/>
              <a:buFont typeface="Share Tech"/>
              <a:buNone/>
              <a:defRPr b="0" i="0" sz="3500" u="none" cap="none" strike="noStrike">
                <a:solidFill>
                  <a:schemeClr val="accent3"/>
                </a:solidFill>
                <a:latin typeface="Share Tech"/>
                <a:ea typeface="Share Tech"/>
                <a:cs typeface="Share Tech"/>
                <a:sym typeface="Share Tech"/>
              </a:defRPr>
            </a:lvl3pPr>
            <a:lvl4pPr lvl="3" marR="0" rtl="0" algn="l">
              <a:lnSpc>
                <a:spcPct val="100000"/>
              </a:lnSpc>
              <a:spcBef>
                <a:spcPts val="0"/>
              </a:spcBef>
              <a:spcAft>
                <a:spcPts val="0"/>
              </a:spcAft>
              <a:buClr>
                <a:schemeClr val="accent3"/>
              </a:buClr>
              <a:buSzPts val="3500"/>
              <a:buFont typeface="Share Tech"/>
              <a:buNone/>
              <a:defRPr b="0" i="0" sz="3500" u="none" cap="none" strike="noStrike">
                <a:solidFill>
                  <a:schemeClr val="accent3"/>
                </a:solidFill>
                <a:latin typeface="Share Tech"/>
                <a:ea typeface="Share Tech"/>
                <a:cs typeface="Share Tech"/>
                <a:sym typeface="Share Tech"/>
              </a:defRPr>
            </a:lvl4pPr>
            <a:lvl5pPr lvl="4" marR="0" rtl="0" algn="l">
              <a:lnSpc>
                <a:spcPct val="100000"/>
              </a:lnSpc>
              <a:spcBef>
                <a:spcPts val="0"/>
              </a:spcBef>
              <a:spcAft>
                <a:spcPts val="0"/>
              </a:spcAft>
              <a:buClr>
                <a:schemeClr val="accent3"/>
              </a:buClr>
              <a:buSzPts val="3500"/>
              <a:buFont typeface="Share Tech"/>
              <a:buNone/>
              <a:defRPr b="0" i="0" sz="3500" u="none" cap="none" strike="noStrike">
                <a:solidFill>
                  <a:schemeClr val="accent3"/>
                </a:solidFill>
                <a:latin typeface="Share Tech"/>
                <a:ea typeface="Share Tech"/>
                <a:cs typeface="Share Tech"/>
                <a:sym typeface="Share Tech"/>
              </a:defRPr>
            </a:lvl5pPr>
            <a:lvl6pPr lvl="5" marR="0" rtl="0" algn="l">
              <a:lnSpc>
                <a:spcPct val="100000"/>
              </a:lnSpc>
              <a:spcBef>
                <a:spcPts val="0"/>
              </a:spcBef>
              <a:spcAft>
                <a:spcPts val="0"/>
              </a:spcAft>
              <a:buClr>
                <a:schemeClr val="accent3"/>
              </a:buClr>
              <a:buSzPts val="3500"/>
              <a:buFont typeface="Share Tech"/>
              <a:buNone/>
              <a:defRPr b="0" i="0" sz="3500" u="none" cap="none" strike="noStrike">
                <a:solidFill>
                  <a:schemeClr val="accent3"/>
                </a:solidFill>
                <a:latin typeface="Share Tech"/>
                <a:ea typeface="Share Tech"/>
                <a:cs typeface="Share Tech"/>
                <a:sym typeface="Share Tech"/>
              </a:defRPr>
            </a:lvl6pPr>
            <a:lvl7pPr lvl="6" marR="0" rtl="0" algn="l">
              <a:lnSpc>
                <a:spcPct val="100000"/>
              </a:lnSpc>
              <a:spcBef>
                <a:spcPts val="0"/>
              </a:spcBef>
              <a:spcAft>
                <a:spcPts val="0"/>
              </a:spcAft>
              <a:buClr>
                <a:schemeClr val="accent3"/>
              </a:buClr>
              <a:buSzPts val="3500"/>
              <a:buFont typeface="Share Tech"/>
              <a:buNone/>
              <a:defRPr b="0" i="0" sz="3500" u="none" cap="none" strike="noStrike">
                <a:solidFill>
                  <a:schemeClr val="accent3"/>
                </a:solidFill>
                <a:latin typeface="Share Tech"/>
                <a:ea typeface="Share Tech"/>
                <a:cs typeface="Share Tech"/>
                <a:sym typeface="Share Tech"/>
              </a:defRPr>
            </a:lvl7pPr>
            <a:lvl8pPr lvl="7" marR="0" rtl="0" algn="l">
              <a:lnSpc>
                <a:spcPct val="100000"/>
              </a:lnSpc>
              <a:spcBef>
                <a:spcPts val="0"/>
              </a:spcBef>
              <a:spcAft>
                <a:spcPts val="0"/>
              </a:spcAft>
              <a:buClr>
                <a:schemeClr val="accent3"/>
              </a:buClr>
              <a:buSzPts val="3500"/>
              <a:buFont typeface="Share Tech"/>
              <a:buNone/>
              <a:defRPr b="0" i="0" sz="3500" u="none" cap="none" strike="noStrike">
                <a:solidFill>
                  <a:schemeClr val="accent3"/>
                </a:solidFill>
                <a:latin typeface="Share Tech"/>
                <a:ea typeface="Share Tech"/>
                <a:cs typeface="Share Tech"/>
                <a:sym typeface="Share Tech"/>
              </a:defRPr>
            </a:lvl8pPr>
            <a:lvl9pPr lvl="8" marR="0" rtl="0" algn="l">
              <a:lnSpc>
                <a:spcPct val="100000"/>
              </a:lnSpc>
              <a:spcBef>
                <a:spcPts val="0"/>
              </a:spcBef>
              <a:spcAft>
                <a:spcPts val="0"/>
              </a:spcAft>
              <a:buClr>
                <a:schemeClr val="accent3"/>
              </a:buClr>
              <a:buSzPts val="3500"/>
              <a:buFont typeface="Share Tech"/>
              <a:buNone/>
              <a:defRPr b="0" i="0" sz="3500" u="none" cap="none" strike="noStrike">
                <a:solidFill>
                  <a:schemeClr val="accent3"/>
                </a:solidFill>
                <a:latin typeface="Share Tech"/>
                <a:ea typeface="Share Tech"/>
                <a:cs typeface="Share Tech"/>
                <a:sym typeface="Share Tech"/>
              </a:defRPr>
            </a:lvl9pPr>
          </a:lstStyle>
          <a:p/>
        </p:txBody>
      </p:sp>
      <p:sp>
        <p:nvSpPr>
          <p:cNvPr id="3630" name="Google Shape;3630;p40"/>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1pPr>
            <a:lvl2pPr indent="-317500" lvl="1" marL="9144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2pPr>
            <a:lvl3pPr indent="-317500" lvl="2" marL="13716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3pPr>
            <a:lvl4pPr indent="-317500" lvl="3" marL="18288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4pPr>
            <a:lvl5pPr indent="-317500" lvl="4" marL="22860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5pPr>
            <a:lvl6pPr indent="-317500" lvl="5" marL="27432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6pPr>
            <a:lvl7pPr indent="-317500" lvl="6" marL="32004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7pPr>
            <a:lvl8pPr indent="-317500" lvl="7" marL="36576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8pPr>
            <a:lvl9pPr indent="-317500" lvl="8" marL="4114800" marR="0" rtl="0" algn="l">
              <a:lnSpc>
                <a:spcPct val="115000"/>
              </a:lnSpc>
              <a:spcBef>
                <a:spcPts val="1600"/>
              </a:spcBef>
              <a:spcAft>
                <a:spcPts val="160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0.xml"/><Relationship Id="rId3" Type="http://schemas.openxmlformats.org/officeDocument/2006/relationships/image" Target="../media/image1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9.xml"/><Relationship Id="rId3" Type="http://schemas.openxmlformats.org/officeDocument/2006/relationships/hyperlink" Target="http://www.youtube.com/watch?v=M8c79pLLPE4" TargetMode="Externa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8.xml"/><Relationship Id="rId3" Type="http://schemas.openxmlformats.org/officeDocument/2006/relationships/image" Target="../media/image1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9.xml"/><Relationship Id="rId3"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0" name="Shape 8440"/>
        <p:cNvGrpSpPr/>
        <p:nvPr/>
      </p:nvGrpSpPr>
      <p:grpSpPr>
        <a:xfrm>
          <a:off x="0" y="0"/>
          <a:ext cx="0" cy="0"/>
          <a:chOff x="0" y="0"/>
          <a:chExt cx="0" cy="0"/>
        </a:xfrm>
      </p:grpSpPr>
      <p:sp>
        <p:nvSpPr>
          <p:cNvPr id="8441" name="Google Shape;8441;p77"/>
          <p:cNvSpPr/>
          <p:nvPr/>
        </p:nvSpPr>
        <p:spPr>
          <a:xfrm>
            <a:off x="1522500" y="1241998"/>
            <a:ext cx="6099003" cy="1641874"/>
          </a:xfrm>
          <a:prstGeom prst="rect">
            <a:avLst/>
          </a:prstGeom>
        </p:spPr>
        <p:txBody>
          <a:bodyPr>
            <a:prstTxWarp prst="textPlain"/>
          </a:bodyPr>
          <a:lstStyle/>
          <a:p>
            <a:pPr lvl="0" algn="ctr"/>
            <a:r>
              <a:rPr b="0" i="0">
                <a:ln>
                  <a:noFill/>
                </a:ln>
                <a:gradFill>
                  <a:gsLst>
                    <a:gs pos="0">
                      <a:srgbClr val="B600F9"/>
                    </a:gs>
                    <a:gs pos="100000">
                      <a:schemeClr val="lt2"/>
                    </a:gs>
                  </a:gsLst>
                  <a:lin ang="5400700" scaled="0"/>
                </a:gradFill>
                <a:latin typeface="Share Tech"/>
              </a:rPr>
              <a:t>MULTIGRAPH:</a:t>
            </a:r>
            <a:br>
              <a:rPr b="0" i="0">
                <a:ln>
                  <a:noFill/>
                </a:ln>
                <a:gradFill>
                  <a:gsLst>
                    <a:gs pos="0">
                      <a:srgbClr val="B600F9"/>
                    </a:gs>
                    <a:gs pos="100000">
                      <a:schemeClr val="lt2"/>
                    </a:gs>
                  </a:gsLst>
                  <a:lin ang="5400700" scaled="0"/>
                </a:gradFill>
                <a:latin typeface="Share Tech"/>
              </a:rPr>
            </a:br>
            <a:r>
              <a:rPr b="0" i="0">
                <a:ln>
                  <a:noFill/>
                </a:ln>
                <a:gradFill>
                  <a:gsLst>
                    <a:gs pos="0">
                      <a:srgbClr val="B600F9"/>
                    </a:gs>
                    <a:gs pos="100000">
                      <a:schemeClr val="lt2"/>
                    </a:gs>
                  </a:gsLst>
                  <a:lin ang="5400700" scaled="0"/>
                </a:gradFill>
                <a:latin typeface="Share Tech"/>
              </a:rPr>
              <a:t>IMPLEMENTATION</a:t>
            </a:r>
          </a:p>
        </p:txBody>
      </p:sp>
      <p:sp>
        <p:nvSpPr>
          <p:cNvPr id="8442" name="Google Shape;8442;p77"/>
          <p:cNvSpPr/>
          <p:nvPr/>
        </p:nvSpPr>
        <p:spPr>
          <a:xfrm>
            <a:off x="8108313" y="6468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3" name="Google Shape;8443;p77"/>
          <p:cNvSpPr/>
          <p:nvPr/>
        </p:nvSpPr>
        <p:spPr>
          <a:xfrm>
            <a:off x="482046" y="1247370"/>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4" name="Google Shape;8444;p77"/>
          <p:cNvSpPr txBox="1"/>
          <p:nvPr>
            <p:ph idx="1" type="subTitle"/>
          </p:nvPr>
        </p:nvSpPr>
        <p:spPr>
          <a:xfrm>
            <a:off x="2307600" y="3067050"/>
            <a:ext cx="4528800" cy="47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pt-PT"/>
              <a:t>2nd Project, Part 2</a:t>
            </a:r>
            <a:endParaRPr/>
          </a:p>
        </p:txBody>
      </p:sp>
      <p:sp>
        <p:nvSpPr>
          <p:cNvPr id="8445" name="Google Shape;8445;p77"/>
          <p:cNvSpPr/>
          <p:nvPr/>
        </p:nvSpPr>
        <p:spPr>
          <a:xfrm>
            <a:off x="2871325" y="2418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6" name="Google Shape;8446;p77"/>
          <p:cNvSpPr/>
          <p:nvPr/>
        </p:nvSpPr>
        <p:spPr>
          <a:xfrm>
            <a:off x="808200" y="3293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7" name="Google Shape;8447;p77"/>
          <p:cNvSpPr/>
          <p:nvPr/>
        </p:nvSpPr>
        <p:spPr>
          <a:xfrm>
            <a:off x="6395507" y="141895"/>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8" name="Google Shape;8448;p77"/>
          <p:cNvSpPr/>
          <p:nvPr/>
        </p:nvSpPr>
        <p:spPr>
          <a:xfrm>
            <a:off x="4458263" y="8370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9" name="Google Shape;8449;p77"/>
          <p:cNvSpPr txBox="1"/>
          <p:nvPr/>
        </p:nvSpPr>
        <p:spPr>
          <a:xfrm>
            <a:off x="167800" y="3928575"/>
            <a:ext cx="6227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solidFill>
                  <a:schemeClr val="lt1"/>
                </a:solidFill>
                <a:latin typeface="Maven Pro"/>
                <a:ea typeface="Maven Pro"/>
                <a:cs typeface="Maven Pro"/>
                <a:sym typeface="Maven Pro"/>
              </a:rPr>
              <a:t>Group E</a:t>
            </a:r>
            <a:endParaRPr>
              <a:solidFill>
                <a:schemeClr val="lt1"/>
              </a:solidFill>
              <a:latin typeface="Maven Pro"/>
              <a:ea typeface="Maven Pro"/>
              <a:cs typeface="Maven Pro"/>
              <a:sym typeface="Maven Pro"/>
            </a:endParaRPr>
          </a:p>
          <a:p>
            <a:pPr indent="0" lvl="0" marL="0" rtl="0" algn="l">
              <a:spcBef>
                <a:spcPts val="0"/>
              </a:spcBef>
              <a:spcAft>
                <a:spcPts val="0"/>
              </a:spcAft>
              <a:buNone/>
            </a:pPr>
            <a:r>
              <a:rPr lang="pt-PT">
                <a:solidFill>
                  <a:schemeClr val="lt1"/>
                </a:solidFill>
                <a:latin typeface="Maven Pro"/>
                <a:ea typeface="Maven Pro"/>
                <a:cs typeface="Maven Pro"/>
                <a:sym typeface="Maven Pro"/>
              </a:rPr>
              <a:t>Henrique Sousa</a:t>
            </a:r>
            <a:endParaRPr>
              <a:solidFill>
                <a:schemeClr val="lt1"/>
              </a:solidFill>
              <a:latin typeface="Maven Pro"/>
              <a:ea typeface="Maven Pro"/>
              <a:cs typeface="Maven Pro"/>
              <a:sym typeface="Maven Pro"/>
            </a:endParaRPr>
          </a:p>
          <a:p>
            <a:pPr indent="0" lvl="0" marL="0" rtl="0" algn="l">
              <a:spcBef>
                <a:spcPts val="0"/>
              </a:spcBef>
              <a:spcAft>
                <a:spcPts val="0"/>
              </a:spcAft>
              <a:buNone/>
            </a:pPr>
            <a:r>
              <a:rPr lang="pt-PT">
                <a:solidFill>
                  <a:schemeClr val="lt1"/>
                </a:solidFill>
                <a:latin typeface="Maven Pro"/>
                <a:ea typeface="Maven Pro"/>
                <a:cs typeface="Maven Pro"/>
                <a:sym typeface="Maven Pro"/>
              </a:rPr>
              <a:t>Mateus Silva</a:t>
            </a:r>
            <a:endParaRPr>
              <a:solidFill>
                <a:schemeClr val="lt1"/>
              </a:solidFill>
              <a:latin typeface="Maven Pro"/>
              <a:ea typeface="Maven Pro"/>
              <a:cs typeface="Maven Pro"/>
              <a:sym typeface="Maven Pro"/>
            </a:endParaRPr>
          </a:p>
          <a:p>
            <a:pPr indent="0" lvl="0" marL="0" rtl="0" algn="l">
              <a:spcBef>
                <a:spcPts val="0"/>
              </a:spcBef>
              <a:spcAft>
                <a:spcPts val="0"/>
              </a:spcAft>
              <a:buNone/>
            </a:pPr>
            <a:r>
              <a:rPr lang="pt-PT">
                <a:solidFill>
                  <a:schemeClr val="lt1"/>
                </a:solidFill>
                <a:latin typeface="Maven Pro"/>
                <a:ea typeface="Maven Pro"/>
                <a:cs typeface="Maven Pro"/>
                <a:sym typeface="Maven Pro"/>
              </a:rPr>
              <a:t>Melissa Silva</a:t>
            </a:r>
            <a:endParaRPr>
              <a:solidFill>
                <a:schemeClr val="lt1"/>
              </a:solidFill>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2" name="Shape 8582"/>
        <p:cNvGrpSpPr/>
        <p:nvPr/>
      </p:nvGrpSpPr>
      <p:grpSpPr>
        <a:xfrm>
          <a:off x="0" y="0"/>
          <a:ext cx="0" cy="0"/>
          <a:chOff x="0" y="0"/>
          <a:chExt cx="0" cy="0"/>
        </a:xfrm>
      </p:grpSpPr>
      <p:sp>
        <p:nvSpPr>
          <p:cNvPr id="8583" name="Google Shape;8583;p86"/>
          <p:cNvSpPr txBox="1"/>
          <p:nvPr>
            <p:ph type="title"/>
          </p:nvPr>
        </p:nvSpPr>
        <p:spPr>
          <a:xfrm>
            <a:off x="415200" y="1584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pt-PT"/>
              <a:t>Reverse Delete - Minimum Spanning Tree</a:t>
            </a:r>
            <a:endParaRPr/>
          </a:p>
        </p:txBody>
      </p:sp>
      <p:sp>
        <p:nvSpPr>
          <p:cNvPr id="8584" name="Google Shape;8584;p86"/>
          <p:cNvSpPr/>
          <p:nvPr/>
        </p:nvSpPr>
        <p:spPr>
          <a:xfrm>
            <a:off x="131463" y="36322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5" name="Google Shape;8585;p86"/>
          <p:cNvSpPr/>
          <p:nvPr/>
        </p:nvSpPr>
        <p:spPr>
          <a:xfrm>
            <a:off x="6487338" y="37900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6" name="Google Shape;8586;p86"/>
          <p:cNvSpPr/>
          <p:nvPr/>
        </p:nvSpPr>
        <p:spPr>
          <a:xfrm>
            <a:off x="304613" y="11807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7" name="Google Shape;8587;p86"/>
          <p:cNvSpPr/>
          <p:nvPr/>
        </p:nvSpPr>
        <p:spPr>
          <a:xfrm>
            <a:off x="3248888" y="16491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8" name="Google Shape;8588;p86"/>
          <p:cNvSpPr/>
          <p:nvPr/>
        </p:nvSpPr>
        <p:spPr>
          <a:xfrm>
            <a:off x="5535913" y="-2202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9" name="Google Shape;8589;p86"/>
          <p:cNvSpPr/>
          <p:nvPr/>
        </p:nvSpPr>
        <p:spPr>
          <a:xfrm>
            <a:off x="8091988" y="9684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0" name="Google Shape;8590;p86"/>
          <p:cNvSpPr/>
          <p:nvPr/>
        </p:nvSpPr>
        <p:spPr>
          <a:xfrm>
            <a:off x="695625" y="462338"/>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1" name="Google Shape;8591;p86"/>
          <p:cNvSpPr txBox="1"/>
          <p:nvPr/>
        </p:nvSpPr>
        <p:spPr>
          <a:xfrm>
            <a:off x="304625" y="654900"/>
            <a:ext cx="5712300" cy="4279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Reverse Delete Algorithm is used to assemble a Minimum Spanning Tree (MST) in directed graphs and it’s also </a:t>
            </a:r>
            <a:r>
              <a:rPr b="1" lang="pt-PT">
                <a:solidFill>
                  <a:schemeClr val="lt1"/>
                </a:solidFill>
                <a:latin typeface="Maven Pro"/>
                <a:ea typeface="Maven Pro"/>
                <a:cs typeface="Maven Pro"/>
                <a:sym typeface="Maven Pro"/>
              </a:rPr>
              <a:t>recursive</a:t>
            </a:r>
            <a:r>
              <a:rPr lang="pt-PT">
                <a:solidFill>
                  <a:schemeClr val="lt1"/>
                </a:solidFill>
                <a:latin typeface="Maven Pro"/>
                <a:ea typeface="Maven Pro"/>
                <a:cs typeface="Maven Pro"/>
                <a:sym typeface="Maven Pro"/>
              </a:rPr>
              <a:t>, like BFS;</a:t>
            </a:r>
            <a:endParaRPr>
              <a:solidFill>
                <a:schemeClr val="lt1"/>
              </a:solidFill>
              <a:latin typeface="Maven Pro"/>
              <a:ea typeface="Maven Pro"/>
              <a:cs typeface="Maven Pro"/>
              <a:sym typeface="Maven Pro"/>
            </a:endParaRPr>
          </a:p>
          <a:p>
            <a:pPr indent="-317500" lvl="1" marL="9144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Edges are ordered by decreasing weight and removes the first one;</a:t>
            </a:r>
            <a:endParaRPr>
              <a:solidFill>
                <a:schemeClr val="lt1"/>
              </a:solidFill>
              <a:latin typeface="Maven Pro"/>
              <a:ea typeface="Maven Pro"/>
              <a:cs typeface="Maven Pro"/>
              <a:sym typeface="Maven Pro"/>
            </a:endParaRPr>
          </a:p>
          <a:p>
            <a:pPr indent="-317500" lvl="1" marL="9144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Then, the graph is tested for connectivity:</a:t>
            </a:r>
            <a:endParaRPr>
              <a:solidFill>
                <a:schemeClr val="lt1"/>
              </a:solidFill>
              <a:latin typeface="Maven Pro"/>
              <a:ea typeface="Maven Pro"/>
              <a:cs typeface="Maven Pro"/>
              <a:sym typeface="Maven Pro"/>
            </a:endParaRPr>
          </a:p>
          <a:p>
            <a:pPr indent="-317500" lvl="2" marL="13716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If it is, then the edge</a:t>
            </a:r>
            <a:r>
              <a:rPr i="1" lang="pt-PT">
                <a:solidFill>
                  <a:schemeClr val="lt1"/>
                </a:solidFill>
                <a:latin typeface="Maven Pro"/>
                <a:ea typeface="Maven Pro"/>
                <a:cs typeface="Maven Pro"/>
                <a:sym typeface="Maven Pro"/>
              </a:rPr>
              <a:t> isn’t </a:t>
            </a:r>
            <a:r>
              <a:rPr lang="pt-PT">
                <a:solidFill>
                  <a:schemeClr val="lt1"/>
                </a:solidFill>
                <a:latin typeface="Maven Pro"/>
                <a:ea typeface="Maven Pro"/>
                <a:cs typeface="Maven Pro"/>
                <a:sym typeface="Maven Pro"/>
              </a:rPr>
              <a:t>part of the MST;</a:t>
            </a:r>
            <a:endParaRPr>
              <a:solidFill>
                <a:schemeClr val="lt1"/>
              </a:solidFill>
              <a:latin typeface="Maven Pro"/>
              <a:ea typeface="Maven Pro"/>
              <a:cs typeface="Maven Pro"/>
              <a:sym typeface="Maven Pro"/>
            </a:endParaRPr>
          </a:p>
          <a:p>
            <a:pPr indent="-317500" lvl="2" marL="13716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Otherwise, the edge</a:t>
            </a:r>
            <a:r>
              <a:rPr i="1" lang="pt-PT">
                <a:solidFill>
                  <a:schemeClr val="lt1"/>
                </a:solidFill>
                <a:latin typeface="Maven Pro"/>
                <a:ea typeface="Maven Pro"/>
                <a:cs typeface="Maven Pro"/>
                <a:sym typeface="Maven Pro"/>
              </a:rPr>
              <a:t> is </a:t>
            </a:r>
            <a:r>
              <a:rPr lang="pt-PT">
                <a:solidFill>
                  <a:schemeClr val="lt1"/>
                </a:solidFill>
                <a:latin typeface="Maven Pro"/>
                <a:ea typeface="Maven Pro"/>
                <a:cs typeface="Maven Pro"/>
                <a:sym typeface="Maven Pro"/>
              </a:rPr>
              <a:t>part of the MST;</a:t>
            </a:r>
            <a:endParaRPr>
              <a:solidFill>
                <a:schemeClr val="lt1"/>
              </a:solidFill>
              <a:latin typeface="Maven Pro"/>
              <a:ea typeface="Maven Pro"/>
              <a:cs typeface="Maven Pro"/>
              <a:sym typeface="Maven Pro"/>
            </a:endParaRPr>
          </a:p>
          <a:p>
            <a:pPr indent="0" lvl="0" marL="0" rtl="0" algn="just">
              <a:spcBef>
                <a:spcPts val="0"/>
              </a:spcBef>
              <a:spcAft>
                <a:spcPts val="0"/>
              </a:spcAft>
              <a:buNone/>
            </a:pPr>
            <a:r>
              <a:t/>
            </a:r>
            <a:endParaRPr>
              <a:solidFill>
                <a:schemeClr val="lt1"/>
              </a:solidFill>
              <a:latin typeface="Maven Pro"/>
              <a:ea typeface="Maven Pro"/>
              <a:cs typeface="Maven Pro"/>
              <a:sym typeface="Maven Pro"/>
            </a:endParaRPr>
          </a:p>
          <a:p>
            <a:pPr indent="-317500" lvl="0" marL="4572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Our connectivity check goes beyond weak connectivity;</a:t>
            </a:r>
            <a:endParaRPr>
              <a:solidFill>
                <a:schemeClr val="lt1"/>
              </a:solidFill>
              <a:latin typeface="Maven Pro"/>
              <a:ea typeface="Maven Pro"/>
              <a:cs typeface="Maven Pro"/>
              <a:sym typeface="Maven Pro"/>
            </a:endParaRPr>
          </a:p>
          <a:p>
            <a:pPr indent="-317500" lvl="1" marL="9144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In a directed graph, connectivity must guarantee that all other nodes are reachable from the root;</a:t>
            </a:r>
            <a:endParaRPr>
              <a:solidFill>
                <a:schemeClr val="lt1"/>
              </a:solidFill>
              <a:latin typeface="Maven Pro"/>
              <a:ea typeface="Maven Pro"/>
              <a:cs typeface="Maven Pro"/>
              <a:sym typeface="Maven Pro"/>
            </a:endParaRPr>
          </a:p>
          <a:p>
            <a:pPr indent="-317500" lvl="1" marL="9144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If an edge is removed, losing connectivity implies that there are unreachable nodes;</a:t>
            </a:r>
            <a:endParaRPr>
              <a:solidFill>
                <a:schemeClr val="lt1"/>
              </a:solidFill>
              <a:latin typeface="Maven Pro"/>
              <a:ea typeface="Maven Pro"/>
              <a:cs typeface="Maven Pro"/>
              <a:sym typeface="Maven Pro"/>
            </a:endParaRPr>
          </a:p>
          <a:p>
            <a:pPr indent="0" lvl="0" marL="0" rtl="0" algn="just">
              <a:spcBef>
                <a:spcPts val="0"/>
              </a:spcBef>
              <a:spcAft>
                <a:spcPts val="0"/>
              </a:spcAft>
              <a:buNone/>
            </a:pPr>
            <a:r>
              <a:t/>
            </a:r>
            <a:endParaRPr>
              <a:solidFill>
                <a:schemeClr val="lt1"/>
              </a:solidFill>
              <a:latin typeface="Maven Pro"/>
              <a:ea typeface="Maven Pro"/>
              <a:cs typeface="Maven Pro"/>
              <a:sym typeface="Maven Pro"/>
            </a:endParaRPr>
          </a:p>
          <a:p>
            <a:pPr indent="-317500" lvl="0" marL="4572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The spanning tree of a graph of </a:t>
            </a:r>
            <a:r>
              <a:rPr i="1" lang="pt-PT">
                <a:solidFill>
                  <a:schemeClr val="lt1"/>
                </a:solidFill>
                <a:latin typeface="Maven Pro"/>
                <a:ea typeface="Maven Pro"/>
                <a:cs typeface="Maven Pro"/>
                <a:sym typeface="Maven Pro"/>
              </a:rPr>
              <a:t>N</a:t>
            </a:r>
            <a:r>
              <a:rPr lang="pt-PT">
                <a:solidFill>
                  <a:schemeClr val="lt1"/>
                </a:solidFill>
                <a:latin typeface="Maven Pro"/>
                <a:ea typeface="Maven Pro"/>
                <a:cs typeface="Maven Pro"/>
                <a:sym typeface="Maven Pro"/>
              </a:rPr>
              <a:t> vertices has </a:t>
            </a:r>
            <a:r>
              <a:rPr i="1" lang="pt-PT">
                <a:solidFill>
                  <a:schemeClr val="lt1"/>
                </a:solidFill>
                <a:latin typeface="Maven Pro"/>
                <a:ea typeface="Maven Pro"/>
                <a:cs typeface="Maven Pro"/>
                <a:sym typeface="Maven Pro"/>
              </a:rPr>
              <a:t>N - 1</a:t>
            </a:r>
            <a:r>
              <a:rPr lang="pt-PT">
                <a:solidFill>
                  <a:schemeClr val="lt1"/>
                </a:solidFill>
                <a:latin typeface="Maven Pro"/>
                <a:ea typeface="Maven Pro"/>
                <a:cs typeface="Maven Pro"/>
                <a:sym typeface="Maven Pro"/>
              </a:rPr>
              <a:t> edges. A complete directed graph of </a:t>
            </a:r>
            <a:r>
              <a:rPr i="1" lang="pt-PT">
                <a:solidFill>
                  <a:schemeClr val="lt1"/>
                </a:solidFill>
                <a:latin typeface="Maven Pro"/>
                <a:ea typeface="Maven Pro"/>
                <a:cs typeface="Maven Pro"/>
                <a:sym typeface="Maven Pro"/>
              </a:rPr>
              <a:t>N</a:t>
            </a:r>
            <a:r>
              <a:rPr lang="pt-PT">
                <a:solidFill>
                  <a:schemeClr val="lt1"/>
                </a:solidFill>
                <a:latin typeface="Maven Pro"/>
                <a:ea typeface="Maven Pro"/>
                <a:cs typeface="Maven Pro"/>
                <a:sym typeface="Maven Pro"/>
              </a:rPr>
              <a:t> vertices has </a:t>
            </a:r>
            <a:r>
              <a:rPr i="1" lang="pt-PT">
                <a:solidFill>
                  <a:schemeClr val="lt1"/>
                </a:solidFill>
                <a:latin typeface="Maven Pro"/>
                <a:ea typeface="Maven Pro"/>
                <a:cs typeface="Maven Pro"/>
                <a:sym typeface="Maven Pro"/>
              </a:rPr>
              <a:t>N ✕ (N - 1)</a:t>
            </a:r>
            <a:r>
              <a:rPr lang="pt-PT">
                <a:solidFill>
                  <a:schemeClr val="lt1"/>
                </a:solidFill>
                <a:latin typeface="Maven Pro"/>
                <a:ea typeface="Maven Pro"/>
                <a:cs typeface="Maven Pro"/>
                <a:sym typeface="Maven Pro"/>
              </a:rPr>
              <a:t> edges;</a:t>
            </a:r>
            <a:endParaRPr>
              <a:solidFill>
                <a:schemeClr val="lt1"/>
              </a:solidFill>
              <a:latin typeface="Maven Pro"/>
              <a:ea typeface="Maven Pro"/>
              <a:cs typeface="Maven Pro"/>
              <a:sym typeface="Maven Pro"/>
            </a:endParaRPr>
          </a:p>
          <a:p>
            <a:pPr indent="-317500" lvl="1" marL="9144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To improve performance, a virtual graph is made, composed of the edges with the smallest weights;</a:t>
            </a:r>
            <a:endParaRPr>
              <a:solidFill>
                <a:schemeClr val="lt1"/>
              </a:solidFill>
              <a:latin typeface="Maven Pro"/>
              <a:ea typeface="Maven Pro"/>
              <a:cs typeface="Maven Pro"/>
              <a:sym typeface="Maven Pro"/>
            </a:endParaRPr>
          </a:p>
        </p:txBody>
      </p:sp>
      <p:pic>
        <p:nvPicPr>
          <p:cNvPr id="8592" name="Google Shape;8592;p86"/>
          <p:cNvPicPr preferRelativeResize="0"/>
          <p:nvPr/>
        </p:nvPicPr>
        <p:blipFill>
          <a:blip r:embed="rId3">
            <a:alphaModFix/>
          </a:blip>
          <a:stretch>
            <a:fillRect/>
          </a:stretch>
        </p:blipFill>
        <p:spPr>
          <a:xfrm rot="-5400000">
            <a:off x="5551175" y="1604700"/>
            <a:ext cx="3818025" cy="2227175"/>
          </a:xfrm>
          <a:prstGeom prst="rect">
            <a:avLst/>
          </a:prstGeom>
          <a:noFill/>
          <a:ln>
            <a:noFill/>
          </a:ln>
        </p:spPr>
      </p:pic>
      <p:sp>
        <p:nvSpPr>
          <p:cNvPr id="8593" name="Google Shape;8593;p86"/>
          <p:cNvSpPr txBox="1"/>
          <p:nvPr/>
        </p:nvSpPr>
        <p:spPr>
          <a:xfrm>
            <a:off x="6144088" y="4627300"/>
            <a:ext cx="263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PT">
                <a:solidFill>
                  <a:schemeClr val="lt1"/>
                </a:solidFill>
                <a:latin typeface="Maven Pro"/>
                <a:ea typeface="Maven Pro"/>
                <a:cs typeface="Maven Pro"/>
                <a:sym typeface="Maven Pro"/>
              </a:rPr>
              <a:t>A changing spanning tree.</a:t>
            </a:r>
            <a:endParaRPr>
              <a:solidFill>
                <a:schemeClr val="lt1"/>
              </a:solidFill>
              <a:latin typeface="Maven Pro"/>
              <a:ea typeface="Maven Pro"/>
              <a:cs typeface="Maven Pro"/>
              <a:sym typeface="Maven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7" name="Shape 8597"/>
        <p:cNvGrpSpPr/>
        <p:nvPr/>
      </p:nvGrpSpPr>
      <p:grpSpPr>
        <a:xfrm>
          <a:off x="0" y="0"/>
          <a:ext cx="0" cy="0"/>
          <a:chOff x="0" y="0"/>
          <a:chExt cx="0" cy="0"/>
        </a:xfrm>
      </p:grpSpPr>
      <p:sp>
        <p:nvSpPr>
          <p:cNvPr id="8598" name="Google Shape;8598;p87"/>
          <p:cNvSpPr txBox="1"/>
          <p:nvPr>
            <p:ph type="title"/>
          </p:nvPr>
        </p:nvSpPr>
        <p:spPr>
          <a:xfrm>
            <a:off x="440275" y="2179500"/>
            <a:ext cx="4242000" cy="13521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600"/>
              <a:buNone/>
            </a:pPr>
            <a:r>
              <a:rPr lang="pt-PT"/>
              <a:t>Stress Study</a:t>
            </a:r>
            <a:endParaRPr/>
          </a:p>
        </p:txBody>
      </p:sp>
      <p:sp>
        <p:nvSpPr>
          <p:cNvPr id="8599" name="Google Shape;8599;p87"/>
          <p:cNvSpPr txBox="1"/>
          <p:nvPr>
            <p:ph idx="2" type="title"/>
          </p:nvPr>
        </p:nvSpPr>
        <p:spPr>
          <a:xfrm>
            <a:off x="1956925" y="1070176"/>
            <a:ext cx="1208700" cy="930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b="1" lang="pt-PT"/>
              <a:t>03</a:t>
            </a:r>
            <a:endParaRPr b="1"/>
          </a:p>
        </p:txBody>
      </p:sp>
      <p:sp>
        <p:nvSpPr>
          <p:cNvPr id="8600" name="Google Shape;8600;p87"/>
          <p:cNvSpPr txBox="1"/>
          <p:nvPr>
            <p:ph idx="1" type="subTitle"/>
          </p:nvPr>
        </p:nvSpPr>
        <p:spPr>
          <a:xfrm>
            <a:off x="1157500" y="3531590"/>
            <a:ext cx="2807400" cy="6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400"/>
              <a:buNone/>
            </a:pPr>
            <a:r>
              <a:rPr lang="pt-PT"/>
              <a:t>Testing the limits</a:t>
            </a:r>
            <a:br>
              <a:rPr lang="pt-PT"/>
            </a:br>
            <a:r>
              <a:rPr lang="pt-PT"/>
              <a:t>of our work.</a:t>
            </a:r>
            <a:endParaRPr/>
          </a:p>
        </p:txBody>
      </p:sp>
      <p:sp>
        <p:nvSpPr>
          <p:cNvPr id="8601" name="Google Shape;8601;p87"/>
          <p:cNvSpPr/>
          <p:nvPr/>
        </p:nvSpPr>
        <p:spPr>
          <a:xfrm>
            <a:off x="5324300" y="2418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2" name="Google Shape;8602;p87"/>
          <p:cNvSpPr/>
          <p:nvPr/>
        </p:nvSpPr>
        <p:spPr>
          <a:xfrm>
            <a:off x="7991050" y="2418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3" name="Google Shape;8603;p87"/>
          <p:cNvSpPr/>
          <p:nvPr/>
        </p:nvSpPr>
        <p:spPr>
          <a:xfrm>
            <a:off x="7761125" y="12301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4" name="Google Shape;8604;p87"/>
          <p:cNvSpPr/>
          <p:nvPr/>
        </p:nvSpPr>
        <p:spPr>
          <a:xfrm>
            <a:off x="4286350" y="1690000"/>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5" name="Google Shape;8605;p87"/>
          <p:cNvSpPr/>
          <p:nvPr/>
        </p:nvSpPr>
        <p:spPr>
          <a:xfrm>
            <a:off x="446300" y="34466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6" name="Google Shape;8606;p87"/>
          <p:cNvSpPr/>
          <p:nvPr/>
        </p:nvSpPr>
        <p:spPr>
          <a:xfrm>
            <a:off x="522138" y="41403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7" name="Google Shape;8607;p87"/>
          <p:cNvSpPr/>
          <p:nvPr/>
        </p:nvSpPr>
        <p:spPr>
          <a:xfrm>
            <a:off x="179175" y="11981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8" name="Google Shape;8608;p87"/>
          <p:cNvSpPr/>
          <p:nvPr/>
        </p:nvSpPr>
        <p:spPr>
          <a:xfrm>
            <a:off x="2292525" y="263850"/>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9" name="Google Shape;8609;p87"/>
          <p:cNvSpPr/>
          <p:nvPr/>
        </p:nvSpPr>
        <p:spPr>
          <a:xfrm>
            <a:off x="4210575" y="3447600"/>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3" name="Shape 8613"/>
        <p:cNvGrpSpPr/>
        <p:nvPr/>
      </p:nvGrpSpPr>
      <p:grpSpPr>
        <a:xfrm>
          <a:off x="0" y="0"/>
          <a:ext cx="0" cy="0"/>
          <a:chOff x="0" y="0"/>
          <a:chExt cx="0" cy="0"/>
        </a:xfrm>
      </p:grpSpPr>
      <p:sp>
        <p:nvSpPr>
          <p:cNvPr id="8614" name="Google Shape;8614;p88"/>
          <p:cNvSpPr txBox="1"/>
          <p:nvPr>
            <p:ph type="title"/>
          </p:nvPr>
        </p:nvSpPr>
        <p:spPr>
          <a:xfrm>
            <a:off x="720000" y="23460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pt-PT"/>
              <a:t>Different Data Samples</a:t>
            </a:r>
            <a:endParaRPr/>
          </a:p>
        </p:txBody>
      </p:sp>
      <p:sp>
        <p:nvSpPr>
          <p:cNvPr id="8615" name="Google Shape;8615;p88"/>
          <p:cNvSpPr/>
          <p:nvPr/>
        </p:nvSpPr>
        <p:spPr>
          <a:xfrm>
            <a:off x="1214363" y="3501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6" name="Google Shape;8616;p88"/>
          <p:cNvSpPr/>
          <p:nvPr/>
        </p:nvSpPr>
        <p:spPr>
          <a:xfrm>
            <a:off x="7887470" y="655125"/>
            <a:ext cx="358200" cy="358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7" name="Google Shape;8617;p88"/>
          <p:cNvSpPr txBox="1"/>
          <p:nvPr/>
        </p:nvSpPr>
        <p:spPr>
          <a:xfrm>
            <a:off x="249875" y="775325"/>
            <a:ext cx="86076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We s</a:t>
            </a:r>
            <a:r>
              <a:rPr lang="pt-PT">
                <a:solidFill>
                  <a:schemeClr val="lt1"/>
                </a:solidFill>
                <a:latin typeface="Maven Pro"/>
                <a:ea typeface="Maven Pro"/>
                <a:cs typeface="Maven Pro"/>
                <a:sym typeface="Maven Pro"/>
              </a:rPr>
              <a:t>caled the data set to test how our implementation would fare in the real world;</a:t>
            </a:r>
            <a:endParaRPr>
              <a:solidFill>
                <a:schemeClr val="lt1"/>
              </a:solidFill>
              <a:latin typeface="Maven Pro"/>
              <a:ea typeface="Maven Pro"/>
              <a:cs typeface="Maven Pro"/>
              <a:sym typeface="Maven Pro"/>
            </a:endParaRPr>
          </a:p>
          <a:p>
            <a:pPr indent="-317500" lvl="1" marL="914400" rtl="0" algn="l">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There are 5000 public airports in the USA;</a:t>
            </a:r>
            <a:endParaRPr>
              <a:solidFill>
                <a:schemeClr val="lt1"/>
              </a:solidFill>
              <a:latin typeface="Maven Pro"/>
              <a:ea typeface="Maven Pro"/>
              <a:cs typeface="Maven Pro"/>
              <a:sym typeface="Maven Pro"/>
            </a:endParaRPr>
          </a:p>
          <a:p>
            <a:pPr indent="-317500" lvl="1" marL="914400" rtl="0" algn="l">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The data set only has 365, out of which only 70 airports include flights;</a:t>
            </a:r>
            <a:endParaRPr>
              <a:solidFill>
                <a:schemeClr val="lt1"/>
              </a:solidFill>
              <a:latin typeface="Maven Pro"/>
              <a:ea typeface="Maven Pro"/>
              <a:cs typeface="Maven Pro"/>
              <a:sym typeface="Maven Pro"/>
            </a:endParaRPr>
          </a:p>
          <a:p>
            <a:pPr indent="-317500" lvl="1" marL="914400" rtl="0" algn="l">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We got data from 704 USA airports;</a:t>
            </a:r>
            <a:endParaRPr>
              <a:solidFill>
                <a:schemeClr val="lt1"/>
              </a:solidFill>
              <a:latin typeface="Maven Pro"/>
              <a:ea typeface="Maven Pro"/>
              <a:cs typeface="Maven Pro"/>
              <a:sym typeface="Maven Pro"/>
            </a:endParaRPr>
          </a:p>
          <a:p>
            <a:pPr indent="-317500" lvl="2" marL="1371600" rtl="0" algn="l">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Airport IDs were generated randomly but each has a unique one;</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We test sample sizes of </a:t>
            </a:r>
            <a:r>
              <a:rPr b="1" lang="pt-PT">
                <a:solidFill>
                  <a:schemeClr val="lt1"/>
                </a:solidFill>
                <a:latin typeface="Maven Pro"/>
                <a:ea typeface="Maven Pro"/>
                <a:cs typeface="Maven Pro"/>
                <a:sym typeface="Maven Pro"/>
              </a:rPr>
              <a:t>7</a:t>
            </a:r>
            <a:r>
              <a:rPr lang="pt-PT">
                <a:solidFill>
                  <a:schemeClr val="lt1"/>
                </a:solidFill>
                <a:latin typeface="Maven Pro"/>
                <a:ea typeface="Maven Pro"/>
                <a:cs typeface="Maven Pro"/>
                <a:sym typeface="Maven Pro"/>
              </a:rPr>
              <a:t>, </a:t>
            </a:r>
            <a:r>
              <a:rPr b="1" lang="pt-PT">
                <a:solidFill>
                  <a:schemeClr val="lt1"/>
                </a:solidFill>
                <a:latin typeface="Maven Pro"/>
                <a:ea typeface="Maven Pro"/>
                <a:cs typeface="Maven Pro"/>
                <a:sym typeface="Maven Pro"/>
              </a:rPr>
              <a:t>30</a:t>
            </a:r>
            <a:r>
              <a:rPr lang="pt-PT">
                <a:solidFill>
                  <a:schemeClr val="lt1"/>
                </a:solidFill>
                <a:latin typeface="Maven Pro"/>
                <a:ea typeface="Maven Pro"/>
                <a:cs typeface="Maven Pro"/>
                <a:sym typeface="Maven Pro"/>
              </a:rPr>
              <a:t>, </a:t>
            </a:r>
            <a:r>
              <a:rPr b="1" lang="pt-PT">
                <a:solidFill>
                  <a:schemeClr val="lt1"/>
                </a:solidFill>
                <a:latin typeface="Maven Pro"/>
                <a:ea typeface="Maven Pro"/>
                <a:cs typeface="Maven Pro"/>
                <a:sym typeface="Maven Pro"/>
              </a:rPr>
              <a:t>70 </a:t>
            </a:r>
            <a:r>
              <a:rPr lang="pt-PT">
                <a:solidFill>
                  <a:schemeClr val="lt1"/>
                </a:solidFill>
                <a:latin typeface="Maven Pro"/>
                <a:ea typeface="Maven Pro"/>
                <a:cs typeface="Maven Pro"/>
                <a:sym typeface="Maven Pro"/>
              </a:rPr>
              <a:t>and </a:t>
            </a:r>
            <a:r>
              <a:rPr b="1" lang="pt-PT">
                <a:solidFill>
                  <a:schemeClr val="lt1"/>
                </a:solidFill>
                <a:latin typeface="Maven Pro"/>
                <a:ea typeface="Maven Pro"/>
                <a:cs typeface="Maven Pro"/>
                <a:sym typeface="Maven Pro"/>
              </a:rPr>
              <a:t>150 </a:t>
            </a:r>
            <a:r>
              <a:rPr lang="pt-PT">
                <a:solidFill>
                  <a:schemeClr val="lt1"/>
                </a:solidFill>
                <a:latin typeface="Maven Pro"/>
                <a:ea typeface="Maven Pro"/>
                <a:cs typeface="Maven Pro"/>
                <a:sym typeface="Maven Pro"/>
              </a:rPr>
              <a:t>airports;</a:t>
            </a:r>
            <a:endParaRPr>
              <a:solidFill>
                <a:schemeClr val="lt1"/>
              </a:solidFill>
              <a:latin typeface="Maven Pro"/>
              <a:ea typeface="Maven Pro"/>
              <a:cs typeface="Maven Pro"/>
              <a:sym typeface="Maven Pro"/>
            </a:endParaRPr>
          </a:p>
          <a:p>
            <a:pPr indent="-317500" lvl="1" marL="914400" rtl="0" algn="l">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For each size, we generated a flights file randomly - values from the original file were used a base, and we settled on line counts using a mathematical expression related to the original file’s </a:t>
            </a:r>
            <a:r>
              <a:rPr b="1" lang="pt-PT">
                <a:solidFill>
                  <a:schemeClr val="lt1"/>
                </a:solidFill>
                <a:latin typeface="Maven Pro"/>
                <a:ea typeface="Maven Pro"/>
                <a:cs typeface="Maven Pro"/>
                <a:sym typeface="Maven Pro"/>
              </a:rPr>
              <a:t>connection density</a:t>
            </a:r>
            <a:r>
              <a:rPr lang="pt-PT">
                <a:solidFill>
                  <a:schemeClr val="lt1"/>
                </a:solidFill>
                <a:latin typeface="Maven Pro"/>
                <a:ea typeface="Maven Pro"/>
                <a:cs typeface="Maven Pro"/>
                <a:sym typeface="Maven Pro"/>
              </a:rPr>
              <a:t>: </a:t>
            </a:r>
            <a:r>
              <a:rPr i="1" lang="pt-PT">
                <a:solidFill>
                  <a:schemeClr val="lt1"/>
                </a:solidFill>
                <a:latin typeface="Maven Pro"/>
                <a:ea typeface="Maven Pro"/>
                <a:cs typeface="Maven Pro"/>
                <a:sym typeface="Maven Pro"/>
              </a:rPr>
              <a:t>1118N ⨉ [(N-1)/2]</a:t>
            </a:r>
            <a:endParaRPr i="1">
              <a:solidFill>
                <a:schemeClr val="lt1"/>
              </a:solidFill>
              <a:latin typeface="Maven Pro"/>
              <a:ea typeface="Maven Pro"/>
              <a:cs typeface="Maven Pro"/>
              <a:sym typeface="Maven Pro"/>
            </a:endParaRPr>
          </a:p>
        </p:txBody>
      </p:sp>
      <p:grpSp>
        <p:nvGrpSpPr>
          <p:cNvPr id="8618" name="Google Shape;8618;p88"/>
          <p:cNvGrpSpPr/>
          <p:nvPr/>
        </p:nvGrpSpPr>
        <p:grpSpPr>
          <a:xfrm>
            <a:off x="1339623" y="3235450"/>
            <a:ext cx="6464752" cy="1442050"/>
            <a:chOff x="1477223" y="3311650"/>
            <a:chExt cx="6464752" cy="1442050"/>
          </a:xfrm>
        </p:grpSpPr>
        <p:pic>
          <p:nvPicPr>
            <p:cNvPr id="8619" name="Google Shape;8619;p88"/>
            <p:cNvPicPr preferRelativeResize="0"/>
            <p:nvPr/>
          </p:nvPicPr>
          <p:blipFill>
            <a:blip r:embed="rId3">
              <a:alphaModFix/>
            </a:blip>
            <a:stretch>
              <a:fillRect/>
            </a:stretch>
          </p:blipFill>
          <p:spPr>
            <a:xfrm>
              <a:off x="4572000" y="3311650"/>
              <a:ext cx="3369975" cy="1442050"/>
            </a:xfrm>
            <a:prstGeom prst="rect">
              <a:avLst/>
            </a:prstGeom>
            <a:noFill/>
            <a:ln>
              <a:noFill/>
            </a:ln>
          </p:spPr>
        </p:pic>
        <p:pic>
          <p:nvPicPr>
            <p:cNvPr id="8620" name="Google Shape;8620;p88"/>
            <p:cNvPicPr preferRelativeResize="0"/>
            <p:nvPr/>
          </p:nvPicPr>
          <p:blipFill>
            <a:blip r:embed="rId4">
              <a:alphaModFix/>
            </a:blip>
            <a:stretch>
              <a:fillRect/>
            </a:stretch>
          </p:blipFill>
          <p:spPr>
            <a:xfrm>
              <a:off x="1477223" y="3311650"/>
              <a:ext cx="2019216" cy="144205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4" name="Shape 8624"/>
        <p:cNvGrpSpPr/>
        <p:nvPr/>
      </p:nvGrpSpPr>
      <p:grpSpPr>
        <a:xfrm>
          <a:off x="0" y="0"/>
          <a:ext cx="0" cy="0"/>
          <a:chOff x="0" y="0"/>
          <a:chExt cx="0" cy="0"/>
        </a:xfrm>
      </p:grpSpPr>
      <p:sp>
        <p:nvSpPr>
          <p:cNvPr id="8625" name="Google Shape;8625;p89"/>
          <p:cNvSpPr txBox="1"/>
          <p:nvPr>
            <p:ph type="title"/>
          </p:nvPr>
        </p:nvSpPr>
        <p:spPr>
          <a:xfrm>
            <a:off x="720000" y="38700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pt-PT"/>
              <a:t>Performance</a:t>
            </a:r>
            <a:endParaRPr/>
          </a:p>
        </p:txBody>
      </p:sp>
      <p:sp>
        <p:nvSpPr>
          <p:cNvPr id="8626" name="Google Shape;8626;p89"/>
          <p:cNvSpPr/>
          <p:nvPr/>
        </p:nvSpPr>
        <p:spPr>
          <a:xfrm>
            <a:off x="8234350" y="837000"/>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7" name="Google Shape;8627;p89"/>
          <p:cNvSpPr/>
          <p:nvPr/>
        </p:nvSpPr>
        <p:spPr>
          <a:xfrm>
            <a:off x="2479750" y="88175"/>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8" name="Google Shape;8628;p89"/>
          <p:cNvSpPr/>
          <p:nvPr/>
        </p:nvSpPr>
        <p:spPr>
          <a:xfrm>
            <a:off x="88100" y="1629025"/>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9" name="Google Shape;8629;p89"/>
          <p:cNvSpPr/>
          <p:nvPr/>
        </p:nvSpPr>
        <p:spPr>
          <a:xfrm>
            <a:off x="6762200" y="430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30" name="Google Shape;8630;p89"/>
          <p:cNvGrpSpPr/>
          <p:nvPr/>
        </p:nvGrpSpPr>
        <p:grpSpPr>
          <a:xfrm>
            <a:off x="544133" y="1163995"/>
            <a:ext cx="8055740" cy="3174779"/>
            <a:chOff x="123275" y="1269238"/>
            <a:chExt cx="8897438" cy="3842163"/>
          </a:xfrm>
        </p:grpSpPr>
        <p:pic>
          <p:nvPicPr>
            <p:cNvPr id="8631" name="Google Shape;8631;p89"/>
            <p:cNvPicPr preferRelativeResize="0"/>
            <p:nvPr/>
          </p:nvPicPr>
          <p:blipFill rotWithShape="1">
            <a:blip r:embed="rId3">
              <a:alphaModFix/>
            </a:blip>
            <a:srcRect b="0" l="0" r="0" t="0"/>
            <a:stretch/>
          </p:blipFill>
          <p:spPr>
            <a:xfrm>
              <a:off x="123275" y="1269238"/>
              <a:ext cx="4356475" cy="3267350"/>
            </a:xfrm>
            <a:prstGeom prst="rect">
              <a:avLst/>
            </a:prstGeom>
            <a:noFill/>
            <a:ln>
              <a:noFill/>
            </a:ln>
          </p:spPr>
        </p:pic>
        <p:pic>
          <p:nvPicPr>
            <p:cNvPr id="8632" name="Google Shape;8632;p89"/>
            <p:cNvPicPr preferRelativeResize="0"/>
            <p:nvPr/>
          </p:nvPicPr>
          <p:blipFill rotWithShape="1">
            <a:blip r:embed="rId4">
              <a:alphaModFix/>
            </a:blip>
            <a:srcRect b="0" l="0" r="0" t="0"/>
            <a:stretch/>
          </p:blipFill>
          <p:spPr>
            <a:xfrm>
              <a:off x="4664263" y="1269238"/>
              <a:ext cx="4356450" cy="3267350"/>
            </a:xfrm>
            <a:prstGeom prst="rect">
              <a:avLst/>
            </a:prstGeom>
            <a:noFill/>
            <a:ln>
              <a:noFill/>
            </a:ln>
          </p:spPr>
        </p:pic>
        <p:sp>
          <p:nvSpPr>
            <p:cNvPr id="8633" name="Google Shape;8633;p89"/>
            <p:cNvSpPr txBox="1"/>
            <p:nvPr/>
          </p:nvSpPr>
          <p:spPr>
            <a:xfrm>
              <a:off x="971763" y="4627200"/>
              <a:ext cx="2659500" cy="48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PT">
                  <a:solidFill>
                    <a:schemeClr val="lt1"/>
                  </a:solidFill>
                  <a:latin typeface="Maven Pro"/>
                  <a:ea typeface="Maven Pro"/>
                  <a:cs typeface="Maven Pro"/>
                  <a:sym typeface="Maven Pro"/>
                </a:rPr>
                <a:t>BFS</a:t>
              </a:r>
              <a:endParaRPr>
                <a:solidFill>
                  <a:schemeClr val="lt1"/>
                </a:solidFill>
                <a:latin typeface="Maven Pro"/>
                <a:ea typeface="Maven Pro"/>
                <a:cs typeface="Maven Pro"/>
                <a:sym typeface="Maven Pro"/>
              </a:endParaRPr>
            </a:p>
          </p:txBody>
        </p:sp>
        <p:sp>
          <p:nvSpPr>
            <p:cNvPr id="8634" name="Google Shape;8634;p89"/>
            <p:cNvSpPr txBox="1"/>
            <p:nvPr/>
          </p:nvSpPr>
          <p:spPr>
            <a:xfrm>
              <a:off x="5512738" y="4627200"/>
              <a:ext cx="2659500" cy="48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PT">
                  <a:solidFill>
                    <a:schemeClr val="lt1"/>
                  </a:solidFill>
                  <a:latin typeface="Maven Pro"/>
                  <a:ea typeface="Maven Pro"/>
                  <a:cs typeface="Maven Pro"/>
                  <a:sym typeface="Maven Pro"/>
                </a:rPr>
                <a:t>BFS By Node</a:t>
              </a:r>
              <a:endParaRPr>
                <a:solidFill>
                  <a:schemeClr val="lt1"/>
                </a:solidFill>
                <a:latin typeface="Maven Pro"/>
                <a:ea typeface="Maven Pro"/>
                <a:cs typeface="Maven Pro"/>
                <a:sym typeface="Maven Pr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8" name="Shape 8638"/>
        <p:cNvGrpSpPr/>
        <p:nvPr/>
      </p:nvGrpSpPr>
      <p:grpSpPr>
        <a:xfrm>
          <a:off x="0" y="0"/>
          <a:ext cx="0" cy="0"/>
          <a:chOff x="0" y="0"/>
          <a:chExt cx="0" cy="0"/>
        </a:xfrm>
      </p:grpSpPr>
      <p:sp>
        <p:nvSpPr>
          <p:cNvPr id="8639" name="Google Shape;8639;p90"/>
          <p:cNvSpPr/>
          <p:nvPr/>
        </p:nvSpPr>
        <p:spPr>
          <a:xfrm>
            <a:off x="1872500" y="5801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0" name="Google Shape;8640;p90"/>
          <p:cNvSpPr/>
          <p:nvPr/>
        </p:nvSpPr>
        <p:spPr>
          <a:xfrm>
            <a:off x="7628575" y="580100"/>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1" name="Google Shape;8641;p90"/>
          <p:cNvSpPr/>
          <p:nvPr/>
        </p:nvSpPr>
        <p:spPr>
          <a:xfrm>
            <a:off x="6828175" y="713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2" name="Google Shape;8642;p90"/>
          <p:cNvSpPr/>
          <p:nvPr/>
        </p:nvSpPr>
        <p:spPr>
          <a:xfrm>
            <a:off x="647425" y="161650"/>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43" name="Google Shape;8643;p90"/>
          <p:cNvGrpSpPr/>
          <p:nvPr/>
        </p:nvGrpSpPr>
        <p:grpSpPr>
          <a:xfrm>
            <a:off x="548132" y="942185"/>
            <a:ext cx="8047733" cy="3182940"/>
            <a:chOff x="123275" y="938075"/>
            <a:chExt cx="8897438" cy="3814188"/>
          </a:xfrm>
        </p:grpSpPr>
        <p:pic>
          <p:nvPicPr>
            <p:cNvPr id="8644" name="Google Shape;8644;p90"/>
            <p:cNvPicPr preferRelativeResize="0"/>
            <p:nvPr/>
          </p:nvPicPr>
          <p:blipFill>
            <a:blip r:embed="rId3">
              <a:alphaModFix/>
            </a:blip>
            <a:stretch>
              <a:fillRect/>
            </a:stretch>
          </p:blipFill>
          <p:spPr>
            <a:xfrm>
              <a:off x="123275" y="938075"/>
              <a:ext cx="4356475" cy="3267350"/>
            </a:xfrm>
            <a:prstGeom prst="rect">
              <a:avLst/>
            </a:prstGeom>
            <a:noFill/>
            <a:ln>
              <a:noFill/>
            </a:ln>
          </p:spPr>
        </p:pic>
        <p:pic>
          <p:nvPicPr>
            <p:cNvPr id="8645" name="Google Shape;8645;p90"/>
            <p:cNvPicPr preferRelativeResize="0"/>
            <p:nvPr/>
          </p:nvPicPr>
          <p:blipFill>
            <a:blip r:embed="rId4">
              <a:alphaModFix/>
            </a:blip>
            <a:stretch>
              <a:fillRect/>
            </a:stretch>
          </p:blipFill>
          <p:spPr>
            <a:xfrm>
              <a:off x="4664263" y="938075"/>
              <a:ext cx="4356450" cy="3267350"/>
            </a:xfrm>
            <a:prstGeom prst="rect">
              <a:avLst/>
            </a:prstGeom>
            <a:noFill/>
            <a:ln>
              <a:noFill/>
            </a:ln>
          </p:spPr>
        </p:pic>
        <p:sp>
          <p:nvSpPr>
            <p:cNvPr id="8646" name="Google Shape;8646;p90"/>
            <p:cNvSpPr txBox="1"/>
            <p:nvPr/>
          </p:nvSpPr>
          <p:spPr>
            <a:xfrm>
              <a:off x="1264113" y="4272863"/>
              <a:ext cx="2074800" cy="47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PT">
                  <a:solidFill>
                    <a:schemeClr val="lt1"/>
                  </a:solidFill>
                  <a:latin typeface="Maven Pro"/>
                  <a:ea typeface="Maven Pro"/>
                  <a:cs typeface="Maven Pro"/>
                  <a:sym typeface="Maven Pro"/>
                </a:rPr>
                <a:t>Dijkstra</a:t>
              </a:r>
              <a:endParaRPr>
                <a:solidFill>
                  <a:schemeClr val="lt1"/>
                </a:solidFill>
                <a:latin typeface="Maven Pro"/>
                <a:ea typeface="Maven Pro"/>
                <a:cs typeface="Maven Pro"/>
                <a:sym typeface="Maven Pro"/>
              </a:endParaRPr>
            </a:p>
          </p:txBody>
        </p:sp>
        <p:sp>
          <p:nvSpPr>
            <p:cNvPr id="8647" name="Google Shape;8647;p90"/>
            <p:cNvSpPr txBox="1"/>
            <p:nvPr/>
          </p:nvSpPr>
          <p:spPr>
            <a:xfrm>
              <a:off x="5805088" y="4272863"/>
              <a:ext cx="2074800" cy="47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PT">
                  <a:solidFill>
                    <a:schemeClr val="lt1"/>
                  </a:solidFill>
                  <a:latin typeface="Maven Pro"/>
                  <a:ea typeface="Maven Pro"/>
                  <a:cs typeface="Maven Pro"/>
                  <a:sym typeface="Maven Pro"/>
                </a:rPr>
                <a:t>Dijkstra By Node</a:t>
              </a:r>
              <a:endParaRPr>
                <a:solidFill>
                  <a:schemeClr val="lt1"/>
                </a:solidFill>
                <a:latin typeface="Maven Pro"/>
                <a:ea typeface="Maven Pro"/>
                <a:cs typeface="Maven Pro"/>
                <a:sym typeface="Maven Pr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1" name="Shape 8651"/>
        <p:cNvGrpSpPr/>
        <p:nvPr/>
      </p:nvGrpSpPr>
      <p:grpSpPr>
        <a:xfrm>
          <a:off x="0" y="0"/>
          <a:ext cx="0" cy="0"/>
          <a:chOff x="0" y="0"/>
          <a:chExt cx="0" cy="0"/>
        </a:xfrm>
      </p:grpSpPr>
      <p:sp>
        <p:nvSpPr>
          <p:cNvPr id="8652" name="Google Shape;8652;p91"/>
          <p:cNvSpPr/>
          <p:nvPr/>
        </p:nvSpPr>
        <p:spPr>
          <a:xfrm>
            <a:off x="1872500" y="5801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3" name="Google Shape;8653;p91"/>
          <p:cNvSpPr/>
          <p:nvPr/>
        </p:nvSpPr>
        <p:spPr>
          <a:xfrm>
            <a:off x="7628575" y="580100"/>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4" name="Google Shape;8654;p91"/>
          <p:cNvSpPr/>
          <p:nvPr/>
        </p:nvSpPr>
        <p:spPr>
          <a:xfrm>
            <a:off x="6828175" y="713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5" name="Google Shape;8655;p91"/>
          <p:cNvSpPr/>
          <p:nvPr/>
        </p:nvSpPr>
        <p:spPr>
          <a:xfrm>
            <a:off x="647425" y="161650"/>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56" name="Google Shape;8656;p91"/>
          <p:cNvGrpSpPr/>
          <p:nvPr/>
        </p:nvGrpSpPr>
        <p:grpSpPr>
          <a:xfrm>
            <a:off x="581500" y="855261"/>
            <a:ext cx="7981002" cy="3356783"/>
            <a:chOff x="123275" y="938075"/>
            <a:chExt cx="8897438" cy="3792118"/>
          </a:xfrm>
        </p:grpSpPr>
        <p:pic>
          <p:nvPicPr>
            <p:cNvPr id="8657" name="Google Shape;8657;p91"/>
            <p:cNvPicPr preferRelativeResize="0"/>
            <p:nvPr/>
          </p:nvPicPr>
          <p:blipFill rotWithShape="1">
            <a:blip r:embed="rId3">
              <a:alphaModFix/>
            </a:blip>
            <a:srcRect b="0" l="0" r="0" t="0"/>
            <a:stretch/>
          </p:blipFill>
          <p:spPr>
            <a:xfrm>
              <a:off x="123275" y="938075"/>
              <a:ext cx="4356475" cy="3267350"/>
            </a:xfrm>
            <a:prstGeom prst="rect">
              <a:avLst/>
            </a:prstGeom>
            <a:noFill/>
            <a:ln>
              <a:noFill/>
            </a:ln>
          </p:spPr>
        </p:pic>
        <p:pic>
          <p:nvPicPr>
            <p:cNvPr id="8658" name="Google Shape;8658;p91"/>
            <p:cNvPicPr preferRelativeResize="0"/>
            <p:nvPr/>
          </p:nvPicPr>
          <p:blipFill rotWithShape="1">
            <a:blip r:embed="rId4">
              <a:alphaModFix/>
            </a:blip>
            <a:srcRect b="0" l="0" r="0" t="0"/>
            <a:stretch/>
          </p:blipFill>
          <p:spPr>
            <a:xfrm>
              <a:off x="4664263" y="938075"/>
              <a:ext cx="4356450" cy="3267350"/>
            </a:xfrm>
            <a:prstGeom prst="rect">
              <a:avLst/>
            </a:prstGeom>
            <a:noFill/>
            <a:ln>
              <a:noFill/>
            </a:ln>
          </p:spPr>
        </p:pic>
        <p:sp>
          <p:nvSpPr>
            <p:cNvPr id="8659" name="Google Shape;8659;p91"/>
            <p:cNvSpPr txBox="1"/>
            <p:nvPr/>
          </p:nvSpPr>
          <p:spPr>
            <a:xfrm>
              <a:off x="1264113" y="4278093"/>
              <a:ext cx="2074800" cy="45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PT">
                  <a:solidFill>
                    <a:srgbClr val="FFFFFF"/>
                  </a:solidFill>
                  <a:latin typeface="Maven Pro"/>
                  <a:ea typeface="Maven Pro"/>
                  <a:cs typeface="Maven Pro"/>
                  <a:sym typeface="Maven Pro"/>
                </a:rPr>
                <a:t>Erdős </a:t>
              </a:r>
              <a:endParaRPr>
                <a:solidFill>
                  <a:schemeClr val="lt1"/>
                </a:solidFill>
                <a:latin typeface="Maven Pro"/>
                <a:ea typeface="Maven Pro"/>
                <a:cs typeface="Maven Pro"/>
                <a:sym typeface="Maven Pro"/>
              </a:endParaRPr>
            </a:p>
          </p:txBody>
        </p:sp>
        <p:sp>
          <p:nvSpPr>
            <p:cNvPr id="8660" name="Google Shape;8660;p91"/>
            <p:cNvSpPr txBox="1"/>
            <p:nvPr/>
          </p:nvSpPr>
          <p:spPr>
            <a:xfrm>
              <a:off x="5805088" y="4278093"/>
              <a:ext cx="2074800" cy="45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PT">
                  <a:solidFill>
                    <a:srgbClr val="FFFFFF"/>
                  </a:solidFill>
                  <a:latin typeface="Maven Pro"/>
                  <a:ea typeface="Maven Pro"/>
                  <a:cs typeface="Maven Pro"/>
                  <a:sym typeface="Maven Pro"/>
                </a:rPr>
                <a:t>Erdős </a:t>
              </a:r>
              <a:r>
                <a:rPr lang="pt-PT">
                  <a:solidFill>
                    <a:schemeClr val="lt1"/>
                  </a:solidFill>
                  <a:latin typeface="Maven Pro"/>
                  <a:ea typeface="Maven Pro"/>
                  <a:cs typeface="Maven Pro"/>
                  <a:sym typeface="Maven Pro"/>
                </a:rPr>
                <a:t>By Node</a:t>
              </a:r>
              <a:endParaRPr>
                <a:solidFill>
                  <a:schemeClr val="lt1"/>
                </a:solidFill>
                <a:latin typeface="Maven Pro"/>
                <a:ea typeface="Maven Pro"/>
                <a:cs typeface="Maven Pro"/>
                <a:sym typeface="Maven Pr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4" name="Shape 8664"/>
        <p:cNvGrpSpPr/>
        <p:nvPr/>
      </p:nvGrpSpPr>
      <p:grpSpPr>
        <a:xfrm>
          <a:off x="0" y="0"/>
          <a:ext cx="0" cy="0"/>
          <a:chOff x="0" y="0"/>
          <a:chExt cx="0" cy="0"/>
        </a:xfrm>
      </p:grpSpPr>
      <p:sp>
        <p:nvSpPr>
          <p:cNvPr id="8665" name="Google Shape;8665;p92"/>
          <p:cNvSpPr/>
          <p:nvPr/>
        </p:nvSpPr>
        <p:spPr>
          <a:xfrm>
            <a:off x="8234350" y="837000"/>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6" name="Google Shape;8666;p92"/>
          <p:cNvSpPr/>
          <p:nvPr/>
        </p:nvSpPr>
        <p:spPr>
          <a:xfrm>
            <a:off x="2479750" y="88175"/>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7" name="Google Shape;8667;p92"/>
          <p:cNvSpPr/>
          <p:nvPr/>
        </p:nvSpPr>
        <p:spPr>
          <a:xfrm>
            <a:off x="88100" y="1629025"/>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8" name="Google Shape;8668;p92"/>
          <p:cNvSpPr/>
          <p:nvPr/>
        </p:nvSpPr>
        <p:spPr>
          <a:xfrm>
            <a:off x="6762200" y="430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69" name="Google Shape;8669;p92"/>
          <p:cNvGrpSpPr/>
          <p:nvPr/>
        </p:nvGrpSpPr>
        <p:grpSpPr>
          <a:xfrm>
            <a:off x="499780" y="822766"/>
            <a:ext cx="3890252" cy="3345578"/>
            <a:chOff x="553974" y="533500"/>
            <a:chExt cx="4018026" cy="3406902"/>
          </a:xfrm>
        </p:grpSpPr>
        <p:pic>
          <p:nvPicPr>
            <p:cNvPr id="8670" name="Google Shape;8670;p92"/>
            <p:cNvPicPr preferRelativeResize="0"/>
            <p:nvPr/>
          </p:nvPicPr>
          <p:blipFill rotWithShape="1">
            <a:blip r:embed="rId3">
              <a:alphaModFix/>
            </a:blip>
            <a:srcRect b="0" l="0" r="0" t="0"/>
            <a:stretch/>
          </p:blipFill>
          <p:spPr>
            <a:xfrm>
              <a:off x="553974" y="533500"/>
              <a:ext cx="4018026" cy="3013513"/>
            </a:xfrm>
            <a:prstGeom prst="rect">
              <a:avLst/>
            </a:prstGeom>
            <a:noFill/>
            <a:ln>
              <a:noFill/>
            </a:ln>
          </p:spPr>
        </p:pic>
        <p:sp>
          <p:nvSpPr>
            <p:cNvPr id="8671" name="Google Shape;8671;p92"/>
            <p:cNvSpPr txBox="1"/>
            <p:nvPr/>
          </p:nvSpPr>
          <p:spPr>
            <a:xfrm>
              <a:off x="1538795" y="3533002"/>
              <a:ext cx="2048400" cy="407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PT">
                  <a:solidFill>
                    <a:schemeClr val="lt1"/>
                  </a:solidFill>
                  <a:latin typeface="Maven Pro"/>
                  <a:ea typeface="Maven Pro"/>
                  <a:cs typeface="Maven Pro"/>
                  <a:sym typeface="Maven Pro"/>
                </a:rPr>
                <a:t>Spanning Tree</a:t>
              </a:r>
              <a:endParaRPr>
                <a:solidFill>
                  <a:schemeClr val="lt1"/>
                </a:solidFill>
                <a:latin typeface="Maven Pro"/>
                <a:ea typeface="Maven Pro"/>
                <a:cs typeface="Maven Pro"/>
                <a:sym typeface="Maven Pro"/>
              </a:endParaRPr>
            </a:p>
          </p:txBody>
        </p:sp>
      </p:grpSp>
      <p:sp>
        <p:nvSpPr>
          <p:cNvPr id="8672" name="Google Shape;8672;p92"/>
          <p:cNvSpPr txBox="1"/>
          <p:nvPr/>
        </p:nvSpPr>
        <p:spPr>
          <a:xfrm>
            <a:off x="4765550" y="1218013"/>
            <a:ext cx="4118100" cy="255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PT">
                <a:solidFill>
                  <a:schemeClr val="lt1"/>
                </a:solidFill>
                <a:latin typeface="Maven Pro"/>
                <a:ea typeface="Maven Pro"/>
                <a:cs typeface="Maven Pro"/>
                <a:sym typeface="Maven Pro"/>
              </a:rPr>
              <a:t>Overall…</a:t>
            </a:r>
            <a:endParaRPr>
              <a:solidFill>
                <a:schemeClr val="lt1"/>
              </a:solidFill>
              <a:latin typeface="Maven Pro"/>
              <a:ea typeface="Maven Pro"/>
              <a:cs typeface="Maven Pro"/>
              <a:sym typeface="Maven Pro"/>
            </a:endParaRPr>
          </a:p>
          <a:p>
            <a:pPr indent="0" lvl="0" marL="0" rtl="0" algn="just">
              <a:spcBef>
                <a:spcPts val="0"/>
              </a:spcBef>
              <a:spcAft>
                <a:spcPts val="0"/>
              </a:spcAft>
              <a:buNone/>
            </a:pPr>
            <a:r>
              <a:t/>
            </a:r>
            <a:endParaRPr>
              <a:solidFill>
                <a:schemeClr val="lt1"/>
              </a:solidFill>
              <a:latin typeface="Maven Pro"/>
              <a:ea typeface="Maven Pro"/>
              <a:cs typeface="Maven Pro"/>
              <a:sym typeface="Maven Pro"/>
            </a:endParaRPr>
          </a:p>
          <a:p>
            <a:pPr indent="-317500" lvl="0" marL="4572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For every algorithm, execution time grows proportionally to the sample size:  algorithms are at their fastest with our 7 airports sample and at their slowest with 150 airports sample;</a:t>
            </a:r>
            <a:endParaRPr>
              <a:solidFill>
                <a:schemeClr val="lt1"/>
              </a:solidFill>
              <a:latin typeface="Maven Pro"/>
              <a:ea typeface="Maven Pro"/>
              <a:cs typeface="Maven Pro"/>
              <a:sym typeface="Maven Pro"/>
            </a:endParaRPr>
          </a:p>
          <a:p>
            <a:pPr indent="0" lvl="0" marL="0" rtl="0" algn="just">
              <a:spcBef>
                <a:spcPts val="0"/>
              </a:spcBef>
              <a:spcAft>
                <a:spcPts val="0"/>
              </a:spcAft>
              <a:buNone/>
            </a:pPr>
            <a:r>
              <a:t/>
            </a:r>
            <a:endParaRPr>
              <a:solidFill>
                <a:schemeClr val="lt1"/>
              </a:solidFill>
              <a:latin typeface="Maven Pro"/>
              <a:ea typeface="Maven Pro"/>
              <a:cs typeface="Maven Pro"/>
              <a:sym typeface="Maven Pro"/>
            </a:endParaRPr>
          </a:p>
          <a:p>
            <a:pPr indent="-317500" lvl="0" marL="4572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Alternative versions to the algorithm created were successful in improving performance;</a:t>
            </a:r>
            <a:endParaRPr>
              <a:solidFill>
                <a:schemeClr val="lt1"/>
              </a:solidFill>
              <a:latin typeface="Maven Pro"/>
              <a:ea typeface="Maven Pro"/>
              <a:cs typeface="Maven Pro"/>
              <a:sym typeface="Maven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6" name="Shape 8676"/>
        <p:cNvGrpSpPr/>
        <p:nvPr/>
      </p:nvGrpSpPr>
      <p:grpSpPr>
        <a:xfrm>
          <a:off x="0" y="0"/>
          <a:ext cx="0" cy="0"/>
          <a:chOff x="0" y="0"/>
          <a:chExt cx="0" cy="0"/>
        </a:xfrm>
      </p:grpSpPr>
      <p:sp>
        <p:nvSpPr>
          <p:cNvPr id="8677" name="Google Shape;8677;p93"/>
          <p:cNvSpPr txBox="1"/>
          <p:nvPr>
            <p:ph type="title"/>
          </p:nvPr>
        </p:nvSpPr>
        <p:spPr>
          <a:xfrm>
            <a:off x="4254175" y="2193638"/>
            <a:ext cx="4383600" cy="11454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600"/>
              <a:buNone/>
            </a:pPr>
            <a:r>
              <a:rPr lang="pt-PT"/>
              <a:t>Demonstration</a:t>
            </a:r>
            <a:endParaRPr/>
          </a:p>
        </p:txBody>
      </p:sp>
      <p:sp>
        <p:nvSpPr>
          <p:cNvPr id="8678" name="Google Shape;8678;p93"/>
          <p:cNvSpPr txBox="1"/>
          <p:nvPr>
            <p:ph idx="1" type="subTitle"/>
          </p:nvPr>
        </p:nvSpPr>
        <p:spPr>
          <a:xfrm>
            <a:off x="5042275" y="3531600"/>
            <a:ext cx="2807400" cy="69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pt-PT"/>
              <a:t>A short video demo</a:t>
            </a:r>
            <a:br>
              <a:rPr lang="pt-PT"/>
            </a:br>
            <a:r>
              <a:rPr lang="pt-PT"/>
              <a:t>of our work.</a:t>
            </a:r>
            <a:endParaRPr/>
          </a:p>
          <a:p>
            <a:pPr indent="0" lvl="0" marL="0" rtl="0" algn="ctr">
              <a:lnSpc>
                <a:spcPct val="100000"/>
              </a:lnSpc>
              <a:spcBef>
                <a:spcPts val="1600"/>
              </a:spcBef>
              <a:spcAft>
                <a:spcPts val="1600"/>
              </a:spcAft>
              <a:buSzPts val="1600"/>
              <a:buNone/>
            </a:pPr>
            <a:r>
              <a:t/>
            </a:r>
            <a:endParaRPr/>
          </a:p>
        </p:txBody>
      </p:sp>
      <p:sp>
        <p:nvSpPr>
          <p:cNvPr id="8679" name="Google Shape;8679;p93"/>
          <p:cNvSpPr txBox="1"/>
          <p:nvPr>
            <p:ph idx="2" type="title"/>
          </p:nvPr>
        </p:nvSpPr>
        <p:spPr>
          <a:xfrm>
            <a:off x="5841625" y="1070175"/>
            <a:ext cx="1208700" cy="930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pt-PT"/>
              <a:t>04</a:t>
            </a:r>
            <a:endParaRPr/>
          </a:p>
        </p:txBody>
      </p:sp>
      <p:sp>
        <p:nvSpPr>
          <p:cNvPr id="8680" name="Google Shape;8680;p93"/>
          <p:cNvSpPr/>
          <p:nvPr/>
        </p:nvSpPr>
        <p:spPr>
          <a:xfrm flipH="1">
            <a:off x="7958641" y="573400"/>
            <a:ext cx="5967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1" name="Google Shape;8681;p93"/>
          <p:cNvSpPr/>
          <p:nvPr/>
        </p:nvSpPr>
        <p:spPr>
          <a:xfrm flipH="1">
            <a:off x="656048" y="470400"/>
            <a:ext cx="5967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2" name="Google Shape;8682;p93"/>
          <p:cNvSpPr/>
          <p:nvPr/>
        </p:nvSpPr>
        <p:spPr>
          <a:xfrm flipH="1">
            <a:off x="3630230" y="1101397"/>
            <a:ext cx="3279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3" name="Google Shape;8683;p93"/>
          <p:cNvSpPr/>
          <p:nvPr/>
        </p:nvSpPr>
        <p:spPr>
          <a:xfrm flipH="1">
            <a:off x="4715803" y="3676193"/>
            <a:ext cx="3279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4" name="Google Shape;8684;p93"/>
          <p:cNvSpPr/>
          <p:nvPr/>
        </p:nvSpPr>
        <p:spPr>
          <a:xfrm flipH="1">
            <a:off x="8057028" y="3613231"/>
            <a:ext cx="3279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5" name="Google Shape;8685;p93"/>
          <p:cNvSpPr/>
          <p:nvPr/>
        </p:nvSpPr>
        <p:spPr>
          <a:xfrm flipH="1">
            <a:off x="8384913" y="1878740"/>
            <a:ext cx="5967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6" name="Google Shape;8686;p93"/>
          <p:cNvSpPr/>
          <p:nvPr/>
        </p:nvSpPr>
        <p:spPr>
          <a:xfrm flipH="1">
            <a:off x="4750930" y="539397"/>
            <a:ext cx="3279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0" name="Shape 8690"/>
        <p:cNvGrpSpPr/>
        <p:nvPr/>
      </p:nvGrpSpPr>
      <p:grpSpPr>
        <a:xfrm>
          <a:off x="0" y="0"/>
          <a:ext cx="0" cy="0"/>
          <a:chOff x="0" y="0"/>
          <a:chExt cx="0" cy="0"/>
        </a:xfrm>
      </p:grpSpPr>
      <p:pic>
        <p:nvPicPr>
          <p:cNvPr id="8691" name="Google Shape;8691;p94"/>
          <p:cNvPicPr preferRelativeResize="0"/>
          <p:nvPr/>
        </p:nvPicPr>
        <p:blipFill>
          <a:blip r:embed="rId3">
            <a:alphaModFix/>
          </a:blip>
          <a:stretch>
            <a:fillRect/>
          </a:stretch>
        </p:blipFill>
        <p:spPr>
          <a:xfrm>
            <a:off x="1837588" y="2245400"/>
            <a:ext cx="5468825" cy="2615900"/>
          </a:xfrm>
          <a:prstGeom prst="rect">
            <a:avLst/>
          </a:prstGeom>
          <a:noFill/>
          <a:ln cap="flat" cmpd="sng" w="9525">
            <a:solidFill>
              <a:schemeClr val="accent3"/>
            </a:solidFill>
            <a:prstDash val="solid"/>
            <a:round/>
            <a:headEnd len="sm" w="sm" type="none"/>
            <a:tailEnd len="sm" w="sm" type="none"/>
          </a:ln>
        </p:spPr>
      </p:pic>
      <p:sp>
        <p:nvSpPr>
          <p:cNvPr id="8692" name="Google Shape;8692;p94"/>
          <p:cNvSpPr txBox="1"/>
          <p:nvPr/>
        </p:nvSpPr>
        <p:spPr>
          <a:xfrm>
            <a:off x="382075" y="333775"/>
            <a:ext cx="8539500" cy="1847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PT">
                <a:solidFill>
                  <a:schemeClr val="lt1"/>
                </a:solidFill>
                <a:latin typeface="Maven Pro"/>
                <a:ea typeface="Maven Pro"/>
                <a:cs typeface="Maven Pro"/>
                <a:sym typeface="Maven Pro"/>
              </a:rPr>
              <a:t>As proposed, we made a GUI, but to make it a little more transparent:</a:t>
            </a:r>
            <a:endParaRPr>
              <a:solidFill>
                <a:schemeClr val="lt1"/>
              </a:solidFill>
              <a:latin typeface="Maven Pro"/>
              <a:ea typeface="Maven Pro"/>
              <a:cs typeface="Maven Pro"/>
              <a:sym typeface="Maven Pro"/>
            </a:endParaRPr>
          </a:p>
          <a:p>
            <a:pPr indent="-317500" lvl="0" marL="457200" rtl="0" algn="just">
              <a:spcBef>
                <a:spcPts val="0"/>
              </a:spcBef>
              <a:spcAft>
                <a:spcPts val="0"/>
              </a:spcAft>
              <a:buClr>
                <a:schemeClr val="lt1"/>
              </a:buClr>
              <a:buSzPts val="1400"/>
              <a:buFont typeface="Maven Pro"/>
              <a:buChar char="●"/>
            </a:pPr>
            <a:r>
              <a:rPr b="1" lang="pt-PT">
                <a:solidFill>
                  <a:schemeClr val="lt1"/>
                </a:solidFill>
                <a:latin typeface="Maven Pro"/>
                <a:ea typeface="Maven Pro"/>
                <a:cs typeface="Maven Pro"/>
                <a:sym typeface="Maven Pro"/>
              </a:rPr>
              <a:t>Green</a:t>
            </a:r>
            <a:r>
              <a:rPr lang="pt-PT">
                <a:solidFill>
                  <a:schemeClr val="lt1"/>
                </a:solidFill>
                <a:latin typeface="Maven Pro"/>
                <a:ea typeface="Maven Pro"/>
                <a:cs typeface="Maven Pro"/>
                <a:sym typeface="Maven Pro"/>
              </a:rPr>
              <a:t> is used for the origin node;</a:t>
            </a:r>
            <a:endParaRPr>
              <a:solidFill>
                <a:schemeClr val="lt1"/>
              </a:solidFill>
              <a:latin typeface="Maven Pro"/>
              <a:ea typeface="Maven Pro"/>
              <a:cs typeface="Maven Pro"/>
              <a:sym typeface="Maven Pro"/>
            </a:endParaRPr>
          </a:p>
          <a:p>
            <a:pPr indent="-317500" lvl="0" marL="457200" rtl="0" algn="just">
              <a:spcBef>
                <a:spcPts val="0"/>
              </a:spcBef>
              <a:spcAft>
                <a:spcPts val="0"/>
              </a:spcAft>
              <a:buClr>
                <a:schemeClr val="lt1"/>
              </a:buClr>
              <a:buSzPts val="1400"/>
              <a:buFont typeface="Maven Pro"/>
              <a:buChar char="●"/>
            </a:pPr>
            <a:r>
              <a:rPr b="1" lang="pt-PT">
                <a:solidFill>
                  <a:schemeClr val="lt1"/>
                </a:solidFill>
                <a:latin typeface="Maven Pro"/>
                <a:ea typeface="Maven Pro"/>
                <a:cs typeface="Maven Pro"/>
                <a:sym typeface="Maven Pro"/>
              </a:rPr>
              <a:t>Red </a:t>
            </a:r>
            <a:r>
              <a:rPr lang="pt-PT">
                <a:solidFill>
                  <a:schemeClr val="lt1"/>
                </a:solidFill>
                <a:latin typeface="Maven Pro"/>
                <a:ea typeface="Maven Pro"/>
                <a:cs typeface="Maven Pro"/>
                <a:sym typeface="Maven Pro"/>
              </a:rPr>
              <a:t>is used for the destination node;</a:t>
            </a:r>
            <a:endParaRPr>
              <a:solidFill>
                <a:schemeClr val="lt1"/>
              </a:solidFill>
              <a:latin typeface="Maven Pro"/>
              <a:ea typeface="Maven Pro"/>
              <a:cs typeface="Maven Pro"/>
              <a:sym typeface="Maven Pro"/>
            </a:endParaRPr>
          </a:p>
          <a:p>
            <a:pPr indent="-317500" lvl="0" marL="457200" rtl="0" algn="just">
              <a:spcBef>
                <a:spcPts val="0"/>
              </a:spcBef>
              <a:spcAft>
                <a:spcPts val="0"/>
              </a:spcAft>
              <a:buClr>
                <a:schemeClr val="lt1"/>
              </a:buClr>
              <a:buSzPts val="1400"/>
              <a:buFont typeface="Maven Pro"/>
              <a:buChar char="●"/>
            </a:pPr>
            <a:r>
              <a:rPr b="1" lang="pt-PT">
                <a:solidFill>
                  <a:schemeClr val="lt1"/>
                </a:solidFill>
                <a:latin typeface="Maven Pro"/>
                <a:ea typeface="Maven Pro"/>
                <a:cs typeface="Maven Pro"/>
                <a:sym typeface="Maven Pro"/>
              </a:rPr>
              <a:t>Blue </a:t>
            </a:r>
            <a:r>
              <a:rPr lang="pt-PT">
                <a:solidFill>
                  <a:schemeClr val="lt1"/>
                </a:solidFill>
                <a:latin typeface="Maven Pro"/>
                <a:ea typeface="Maven Pro"/>
                <a:cs typeface="Maven Pro"/>
                <a:sym typeface="Maven Pro"/>
              </a:rPr>
              <a:t>is used for intermediate nodes;</a:t>
            </a:r>
            <a:endParaRPr>
              <a:solidFill>
                <a:schemeClr val="lt1"/>
              </a:solidFill>
              <a:latin typeface="Maven Pro"/>
              <a:ea typeface="Maven Pro"/>
              <a:cs typeface="Maven Pro"/>
              <a:sym typeface="Maven Pro"/>
            </a:endParaRPr>
          </a:p>
          <a:p>
            <a:pPr indent="-317500" lvl="0" marL="457200" rtl="0" algn="just">
              <a:spcBef>
                <a:spcPts val="0"/>
              </a:spcBef>
              <a:spcAft>
                <a:spcPts val="0"/>
              </a:spcAft>
              <a:buClr>
                <a:schemeClr val="lt1"/>
              </a:buClr>
              <a:buSzPts val="1400"/>
              <a:buFont typeface="Maven Pro"/>
              <a:buChar char="●"/>
            </a:pPr>
            <a:r>
              <a:rPr b="1" lang="pt-PT">
                <a:solidFill>
                  <a:schemeClr val="lt1"/>
                </a:solidFill>
                <a:latin typeface="Maven Pro"/>
                <a:ea typeface="Maven Pro"/>
                <a:cs typeface="Maven Pro"/>
                <a:sym typeface="Maven Pro"/>
              </a:rPr>
              <a:t>Edges </a:t>
            </a:r>
            <a:r>
              <a:rPr lang="pt-PT">
                <a:solidFill>
                  <a:schemeClr val="lt1"/>
                </a:solidFill>
                <a:latin typeface="Maven Pro"/>
                <a:ea typeface="Maven Pro"/>
                <a:cs typeface="Maven Pro"/>
                <a:sym typeface="Maven Pro"/>
              </a:rPr>
              <a:t>are colored by carrier;</a:t>
            </a:r>
            <a:endParaRPr>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a:solidFill>
                <a:schemeClr val="lt1"/>
              </a:solidFill>
              <a:latin typeface="Maven Pro"/>
              <a:ea typeface="Maven Pro"/>
              <a:cs typeface="Maven Pro"/>
              <a:sym typeface="Maven Pro"/>
            </a:endParaRPr>
          </a:p>
          <a:p>
            <a:pPr indent="0" lvl="0" marL="0" rtl="0" algn="ctr">
              <a:spcBef>
                <a:spcPts val="0"/>
              </a:spcBef>
              <a:spcAft>
                <a:spcPts val="0"/>
              </a:spcAft>
              <a:buNone/>
            </a:pPr>
            <a:r>
              <a:rPr i="1" lang="pt-PT" sz="1200">
                <a:solidFill>
                  <a:schemeClr val="lt1"/>
                </a:solidFill>
                <a:latin typeface="Maven Pro"/>
                <a:ea typeface="Maven Pro"/>
                <a:cs typeface="Maven Pro"/>
                <a:sym typeface="Maven Pro"/>
              </a:rPr>
              <a:t>Please note that the minimum spanning tree problem doesn’t really have a</a:t>
            </a:r>
            <a:endParaRPr i="1" sz="1200">
              <a:solidFill>
                <a:schemeClr val="lt1"/>
              </a:solidFill>
              <a:latin typeface="Maven Pro"/>
              <a:ea typeface="Maven Pro"/>
              <a:cs typeface="Maven Pro"/>
              <a:sym typeface="Maven Pro"/>
            </a:endParaRPr>
          </a:p>
          <a:p>
            <a:pPr indent="0" lvl="0" marL="0" rtl="0" algn="ctr">
              <a:spcBef>
                <a:spcPts val="0"/>
              </a:spcBef>
              <a:spcAft>
                <a:spcPts val="0"/>
              </a:spcAft>
              <a:buNone/>
            </a:pPr>
            <a:r>
              <a:rPr i="1" lang="pt-PT" sz="1200">
                <a:solidFill>
                  <a:schemeClr val="lt1"/>
                </a:solidFill>
                <a:latin typeface="Maven Pro"/>
                <a:ea typeface="Maven Pro"/>
                <a:cs typeface="Maven Pro"/>
                <a:sym typeface="Maven Pro"/>
              </a:rPr>
              <a:t>“destination” or an “origin” - the first and last nodes iterated take those colors.</a:t>
            </a:r>
            <a:endParaRPr i="1" sz="1200">
              <a:solidFill>
                <a:schemeClr val="lt1"/>
              </a:solidFill>
              <a:latin typeface="Maven Pro"/>
              <a:ea typeface="Maven Pro"/>
              <a:cs typeface="Maven Pro"/>
              <a:sym typeface="Maven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6" name="Shape 8696"/>
        <p:cNvGrpSpPr/>
        <p:nvPr/>
      </p:nvGrpSpPr>
      <p:grpSpPr>
        <a:xfrm>
          <a:off x="0" y="0"/>
          <a:ext cx="0" cy="0"/>
          <a:chOff x="0" y="0"/>
          <a:chExt cx="0" cy="0"/>
        </a:xfrm>
      </p:grpSpPr>
      <p:sp>
        <p:nvSpPr>
          <p:cNvPr id="8697" name="Google Shape;8697;p95"/>
          <p:cNvSpPr txBox="1"/>
          <p:nvPr>
            <p:ph type="title"/>
          </p:nvPr>
        </p:nvSpPr>
        <p:spPr>
          <a:xfrm>
            <a:off x="664450" y="234600"/>
            <a:ext cx="77595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pt-PT"/>
              <a:t>Demo</a:t>
            </a:r>
            <a:endParaRPr/>
          </a:p>
        </p:txBody>
      </p:sp>
      <p:sp>
        <p:nvSpPr>
          <p:cNvPr id="8698" name="Google Shape;8698;p95"/>
          <p:cNvSpPr/>
          <p:nvPr/>
        </p:nvSpPr>
        <p:spPr>
          <a:xfrm>
            <a:off x="1622800" y="-152937"/>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9" name="Google Shape;8699;p95"/>
          <p:cNvSpPr/>
          <p:nvPr/>
        </p:nvSpPr>
        <p:spPr>
          <a:xfrm>
            <a:off x="-162650" y="10694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emonstration video for the work on the second project of EDAA." id="8700" name="Google Shape;8700;p95" title="[EDAA] Demo Video">
            <a:hlinkClick r:id="rId3"/>
          </p:cNvPr>
          <p:cNvPicPr preferRelativeResize="0"/>
          <p:nvPr/>
        </p:nvPicPr>
        <p:blipFill>
          <a:blip r:embed="rId4">
            <a:alphaModFix/>
          </a:blip>
          <a:stretch>
            <a:fillRect/>
          </a:stretch>
        </p:blipFill>
        <p:spPr>
          <a:xfrm>
            <a:off x="1166475" y="987975"/>
            <a:ext cx="6811050" cy="3831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0"/>
                                        </p:tgtEl>
                                        <p:attrNameLst>
                                          <p:attrName>style.visibility</p:attrName>
                                        </p:attrNameLst>
                                      </p:cBhvr>
                                      <p:to>
                                        <p:strVal val="visible"/>
                                      </p:to>
                                    </p:set>
                                    <p:animEffect filter="fade" transition="in">
                                      <p:cBhvr>
                                        <p:cTn dur="1000"/>
                                        <p:tgtEl>
                                          <p:spTgt spid="87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3" name="Shape 8453"/>
        <p:cNvGrpSpPr/>
        <p:nvPr/>
      </p:nvGrpSpPr>
      <p:grpSpPr>
        <a:xfrm>
          <a:off x="0" y="0"/>
          <a:ext cx="0" cy="0"/>
          <a:chOff x="0" y="0"/>
          <a:chExt cx="0" cy="0"/>
        </a:xfrm>
      </p:grpSpPr>
      <p:sp>
        <p:nvSpPr>
          <p:cNvPr id="8454" name="Google Shape;8454;p78"/>
          <p:cNvSpPr txBox="1"/>
          <p:nvPr>
            <p:ph type="title"/>
          </p:nvPr>
        </p:nvSpPr>
        <p:spPr>
          <a:xfrm>
            <a:off x="713100" y="2180315"/>
            <a:ext cx="3696000" cy="13521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600"/>
              <a:buNone/>
            </a:pPr>
            <a:r>
              <a:rPr lang="pt-PT"/>
              <a:t>RECAP</a:t>
            </a:r>
            <a:endParaRPr/>
          </a:p>
        </p:txBody>
      </p:sp>
      <p:sp>
        <p:nvSpPr>
          <p:cNvPr id="8455" name="Google Shape;8455;p78"/>
          <p:cNvSpPr txBox="1"/>
          <p:nvPr>
            <p:ph idx="2" type="title"/>
          </p:nvPr>
        </p:nvSpPr>
        <p:spPr>
          <a:xfrm>
            <a:off x="1956925" y="1070176"/>
            <a:ext cx="1208700" cy="930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b="1" lang="pt-PT"/>
              <a:t>01</a:t>
            </a:r>
            <a:endParaRPr b="1"/>
          </a:p>
        </p:txBody>
      </p:sp>
      <p:sp>
        <p:nvSpPr>
          <p:cNvPr id="8456" name="Google Shape;8456;p78"/>
          <p:cNvSpPr txBox="1"/>
          <p:nvPr>
            <p:ph idx="1" type="subTitle"/>
          </p:nvPr>
        </p:nvSpPr>
        <p:spPr>
          <a:xfrm>
            <a:off x="1157500" y="3531590"/>
            <a:ext cx="2807400" cy="6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400"/>
              <a:buNone/>
            </a:pPr>
            <a:r>
              <a:rPr lang="pt-PT"/>
              <a:t>Here’s a refresher of our last presentation.</a:t>
            </a:r>
            <a:endParaRPr/>
          </a:p>
        </p:txBody>
      </p:sp>
      <p:sp>
        <p:nvSpPr>
          <p:cNvPr id="8457" name="Google Shape;8457;p78"/>
          <p:cNvSpPr/>
          <p:nvPr/>
        </p:nvSpPr>
        <p:spPr>
          <a:xfrm>
            <a:off x="5324300" y="2418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8" name="Google Shape;8458;p78"/>
          <p:cNvSpPr/>
          <p:nvPr/>
        </p:nvSpPr>
        <p:spPr>
          <a:xfrm>
            <a:off x="7991050" y="2418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9" name="Google Shape;8459;p78"/>
          <p:cNvSpPr/>
          <p:nvPr/>
        </p:nvSpPr>
        <p:spPr>
          <a:xfrm>
            <a:off x="7761125" y="12301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0" name="Google Shape;8460;p78"/>
          <p:cNvSpPr/>
          <p:nvPr/>
        </p:nvSpPr>
        <p:spPr>
          <a:xfrm>
            <a:off x="4286350" y="1690000"/>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1" name="Google Shape;8461;p78"/>
          <p:cNvSpPr/>
          <p:nvPr/>
        </p:nvSpPr>
        <p:spPr>
          <a:xfrm>
            <a:off x="446300" y="34466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2" name="Google Shape;8462;p78"/>
          <p:cNvSpPr/>
          <p:nvPr/>
        </p:nvSpPr>
        <p:spPr>
          <a:xfrm>
            <a:off x="522138" y="41403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3" name="Google Shape;8463;p78"/>
          <p:cNvSpPr/>
          <p:nvPr/>
        </p:nvSpPr>
        <p:spPr>
          <a:xfrm>
            <a:off x="179175" y="11981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4" name="Google Shape;8464;p78"/>
          <p:cNvSpPr/>
          <p:nvPr/>
        </p:nvSpPr>
        <p:spPr>
          <a:xfrm>
            <a:off x="2292525" y="263850"/>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5" name="Google Shape;8465;p78"/>
          <p:cNvSpPr/>
          <p:nvPr/>
        </p:nvSpPr>
        <p:spPr>
          <a:xfrm>
            <a:off x="4210575" y="3447600"/>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4" name="Shape 8704"/>
        <p:cNvGrpSpPr/>
        <p:nvPr/>
      </p:nvGrpSpPr>
      <p:grpSpPr>
        <a:xfrm>
          <a:off x="0" y="0"/>
          <a:ext cx="0" cy="0"/>
          <a:chOff x="0" y="0"/>
          <a:chExt cx="0" cy="0"/>
        </a:xfrm>
      </p:grpSpPr>
      <p:sp>
        <p:nvSpPr>
          <p:cNvPr id="8705" name="Google Shape;8705;p96"/>
          <p:cNvSpPr txBox="1"/>
          <p:nvPr>
            <p:ph type="title"/>
          </p:nvPr>
        </p:nvSpPr>
        <p:spPr>
          <a:xfrm>
            <a:off x="352350" y="582974"/>
            <a:ext cx="2950800" cy="771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pt-PT"/>
              <a:t>Conclusion</a:t>
            </a:r>
            <a:endParaRPr/>
          </a:p>
        </p:txBody>
      </p:sp>
      <p:sp>
        <p:nvSpPr>
          <p:cNvPr id="8706" name="Google Shape;8706;p96"/>
          <p:cNvSpPr txBox="1"/>
          <p:nvPr>
            <p:ph idx="1" type="subTitle"/>
          </p:nvPr>
        </p:nvSpPr>
        <p:spPr>
          <a:xfrm>
            <a:off x="352350" y="1142675"/>
            <a:ext cx="3672300" cy="2637300"/>
          </a:xfrm>
          <a:prstGeom prst="rect">
            <a:avLst/>
          </a:prstGeom>
          <a:noFill/>
          <a:ln>
            <a:noFill/>
          </a:ln>
        </p:spPr>
        <p:txBody>
          <a:bodyPr anchorCtr="0" anchor="ctr" bIns="91425" lIns="91425" spcFirstLastPara="1" rIns="91425" wrap="square" tIns="91425">
            <a:noAutofit/>
          </a:bodyPr>
          <a:lstStyle/>
          <a:p>
            <a:pPr indent="-317500" lvl="0" marL="457200" rtl="0" algn="just">
              <a:lnSpc>
                <a:spcPct val="100000"/>
              </a:lnSpc>
              <a:spcBef>
                <a:spcPts val="0"/>
              </a:spcBef>
              <a:spcAft>
                <a:spcPts val="0"/>
              </a:spcAft>
              <a:buSzPts val="1400"/>
              <a:buChar char="●"/>
            </a:pPr>
            <a:r>
              <a:rPr lang="pt-PT"/>
              <a:t>We are satisfied with how the project turned out, as were able to follow through with our proposals with very minor changes;</a:t>
            </a:r>
            <a:endParaRPr/>
          </a:p>
          <a:p>
            <a:pPr indent="0" lvl="0" marL="0" rtl="0" algn="just">
              <a:lnSpc>
                <a:spcPct val="100000"/>
              </a:lnSpc>
              <a:spcBef>
                <a:spcPts val="0"/>
              </a:spcBef>
              <a:spcAft>
                <a:spcPts val="0"/>
              </a:spcAft>
              <a:buNone/>
            </a:pPr>
            <a:r>
              <a:t/>
            </a:r>
            <a:endParaRPr/>
          </a:p>
          <a:p>
            <a:pPr indent="-317500" lvl="0" marL="457200" rtl="0" algn="just">
              <a:lnSpc>
                <a:spcPct val="100000"/>
              </a:lnSpc>
              <a:spcBef>
                <a:spcPts val="0"/>
              </a:spcBef>
              <a:spcAft>
                <a:spcPts val="0"/>
              </a:spcAft>
              <a:buSzPts val="1400"/>
              <a:buChar char="●"/>
            </a:pPr>
            <a:r>
              <a:rPr lang="pt-PT"/>
              <a:t>We’ve acquired new skills and believe we focused on the improvement of our implementation, which leaves us proud of what we achieved in the project.</a:t>
            </a:r>
            <a:endParaRPr/>
          </a:p>
        </p:txBody>
      </p:sp>
      <p:sp>
        <p:nvSpPr>
          <p:cNvPr id="8707" name="Google Shape;8707;p96"/>
          <p:cNvSpPr/>
          <p:nvPr/>
        </p:nvSpPr>
        <p:spPr>
          <a:xfrm>
            <a:off x="3791500" y="17438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8" name="Google Shape;8708;p96"/>
          <p:cNvSpPr/>
          <p:nvPr/>
        </p:nvSpPr>
        <p:spPr>
          <a:xfrm>
            <a:off x="7060819" y="420725"/>
            <a:ext cx="330000" cy="330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9" name="Google Shape;8709;p96"/>
          <p:cNvSpPr/>
          <p:nvPr/>
        </p:nvSpPr>
        <p:spPr>
          <a:xfrm>
            <a:off x="8640269" y="2467150"/>
            <a:ext cx="330000" cy="330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0" name="Google Shape;8710;p96"/>
          <p:cNvSpPr/>
          <p:nvPr/>
        </p:nvSpPr>
        <p:spPr>
          <a:xfrm>
            <a:off x="2575788" y="28812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1" name="Google Shape;8711;p96"/>
          <p:cNvSpPr/>
          <p:nvPr/>
        </p:nvSpPr>
        <p:spPr>
          <a:xfrm>
            <a:off x="4533719" y="2920350"/>
            <a:ext cx="330000" cy="330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2" name="Google Shape;8712;p96"/>
          <p:cNvSpPr/>
          <p:nvPr/>
        </p:nvSpPr>
        <p:spPr>
          <a:xfrm>
            <a:off x="131463" y="37084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3" name="Google Shape;8713;p96"/>
          <p:cNvSpPr/>
          <p:nvPr/>
        </p:nvSpPr>
        <p:spPr>
          <a:xfrm>
            <a:off x="6487338" y="38662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14" name="Google Shape;8714;p96"/>
          <p:cNvPicPr preferRelativeResize="0"/>
          <p:nvPr/>
        </p:nvPicPr>
        <p:blipFill>
          <a:blip r:embed="rId3">
            <a:alphaModFix/>
          </a:blip>
          <a:stretch>
            <a:fillRect/>
          </a:stretch>
        </p:blipFill>
        <p:spPr>
          <a:xfrm>
            <a:off x="4329522" y="1505000"/>
            <a:ext cx="4401254" cy="1912625"/>
          </a:xfrm>
          <a:prstGeom prst="rect">
            <a:avLst/>
          </a:prstGeom>
          <a:noFill/>
          <a:ln cap="flat" cmpd="sng" w="9525">
            <a:solidFill>
              <a:schemeClr val="accent3"/>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8" name="Shape 8718"/>
        <p:cNvGrpSpPr/>
        <p:nvPr/>
      </p:nvGrpSpPr>
      <p:grpSpPr>
        <a:xfrm>
          <a:off x="0" y="0"/>
          <a:ext cx="0" cy="0"/>
          <a:chOff x="0" y="0"/>
          <a:chExt cx="0" cy="0"/>
        </a:xfrm>
      </p:grpSpPr>
      <p:sp>
        <p:nvSpPr>
          <p:cNvPr id="8719" name="Google Shape;8719;p97"/>
          <p:cNvSpPr txBox="1"/>
          <p:nvPr>
            <p:ph type="title"/>
          </p:nvPr>
        </p:nvSpPr>
        <p:spPr>
          <a:xfrm>
            <a:off x="0" y="763200"/>
            <a:ext cx="9144000" cy="25293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800"/>
              <a:buNone/>
            </a:pPr>
            <a:r>
              <a:rPr lang="pt-PT"/>
              <a:t>Do you have </a:t>
            </a:r>
            <a:endParaRPr/>
          </a:p>
          <a:p>
            <a:pPr indent="0" lvl="0" marL="0" rtl="0" algn="ctr">
              <a:lnSpc>
                <a:spcPct val="80000"/>
              </a:lnSpc>
              <a:spcBef>
                <a:spcPts val="0"/>
              </a:spcBef>
              <a:spcAft>
                <a:spcPts val="0"/>
              </a:spcAft>
              <a:buSzPts val="4800"/>
              <a:buNone/>
            </a:pPr>
            <a:r>
              <a:rPr lang="pt-PT"/>
              <a:t>any questions?</a:t>
            </a:r>
            <a:endParaRPr/>
          </a:p>
        </p:txBody>
      </p:sp>
      <p:sp>
        <p:nvSpPr>
          <p:cNvPr id="8720" name="Google Shape;8720;p97"/>
          <p:cNvSpPr/>
          <p:nvPr/>
        </p:nvSpPr>
        <p:spPr>
          <a:xfrm>
            <a:off x="304613" y="11807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1" name="Google Shape;8721;p97"/>
          <p:cNvSpPr/>
          <p:nvPr/>
        </p:nvSpPr>
        <p:spPr>
          <a:xfrm>
            <a:off x="2772638" y="5394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2" name="Google Shape;8722;p97"/>
          <p:cNvSpPr/>
          <p:nvPr/>
        </p:nvSpPr>
        <p:spPr>
          <a:xfrm>
            <a:off x="5535913" y="-2202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3" name="Google Shape;8723;p97"/>
          <p:cNvSpPr/>
          <p:nvPr/>
        </p:nvSpPr>
        <p:spPr>
          <a:xfrm>
            <a:off x="8091988" y="9684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4" name="Google Shape;8724;p97"/>
          <p:cNvSpPr/>
          <p:nvPr/>
        </p:nvSpPr>
        <p:spPr>
          <a:xfrm>
            <a:off x="695625" y="462338"/>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5" name="Google Shape;8725;p97"/>
          <p:cNvSpPr/>
          <p:nvPr/>
        </p:nvSpPr>
        <p:spPr>
          <a:xfrm>
            <a:off x="6826038" y="21713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6" name="Google Shape;8726;p97"/>
          <p:cNvSpPr/>
          <p:nvPr/>
        </p:nvSpPr>
        <p:spPr>
          <a:xfrm>
            <a:off x="6734475" y="853688"/>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7" name="Google Shape;8727;p97"/>
          <p:cNvSpPr/>
          <p:nvPr/>
        </p:nvSpPr>
        <p:spPr>
          <a:xfrm>
            <a:off x="1895775" y="2571738"/>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9" name="Shape 8469"/>
        <p:cNvGrpSpPr/>
        <p:nvPr/>
      </p:nvGrpSpPr>
      <p:grpSpPr>
        <a:xfrm>
          <a:off x="0" y="0"/>
          <a:ext cx="0" cy="0"/>
          <a:chOff x="0" y="0"/>
          <a:chExt cx="0" cy="0"/>
        </a:xfrm>
      </p:grpSpPr>
      <p:sp>
        <p:nvSpPr>
          <p:cNvPr id="8470" name="Google Shape;8470;p79"/>
          <p:cNvSpPr txBox="1"/>
          <p:nvPr>
            <p:ph idx="4294967295" type="subTitle"/>
          </p:nvPr>
        </p:nvSpPr>
        <p:spPr>
          <a:xfrm>
            <a:off x="720075" y="1258125"/>
            <a:ext cx="3280800" cy="33279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lt1"/>
              </a:buClr>
              <a:buSzPts val="1400"/>
              <a:buFont typeface="Maven Pro"/>
              <a:buChar char="●"/>
            </a:pPr>
            <a:r>
              <a:rPr lang="pt-PT"/>
              <a:t>Graph that allows multiple edges between any two vertices;</a:t>
            </a:r>
            <a:endParaRPr/>
          </a:p>
          <a:p>
            <a:pPr indent="0" lvl="0" marL="0" rtl="0" algn="just">
              <a:lnSpc>
                <a:spcPct val="115000"/>
              </a:lnSpc>
              <a:spcBef>
                <a:spcPts val="0"/>
              </a:spcBef>
              <a:spcAft>
                <a:spcPts val="0"/>
              </a:spcAft>
              <a:buNone/>
            </a:pPr>
            <a:r>
              <a:t/>
            </a:r>
            <a:endParaRPr/>
          </a:p>
          <a:p>
            <a:pPr indent="-317500" lvl="0" marL="457200" rtl="0" algn="just">
              <a:lnSpc>
                <a:spcPct val="115000"/>
              </a:lnSpc>
              <a:spcBef>
                <a:spcPts val="0"/>
              </a:spcBef>
              <a:spcAft>
                <a:spcPts val="0"/>
              </a:spcAft>
              <a:buClr>
                <a:schemeClr val="lt1"/>
              </a:buClr>
              <a:buSzPts val="1400"/>
              <a:buFont typeface="Spectral"/>
              <a:buChar char="●"/>
            </a:pPr>
            <a:r>
              <a:rPr lang="pt-PT"/>
              <a:t>To put it simply: multigraphs allow for </a:t>
            </a:r>
            <a:r>
              <a:rPr b="1" lang="pt-PT"/>
              <a:t>multiple connections between the same pair of vertices</a:t>
            </a:r>
            <a:r>
              <a:rPr lang="pt-PT"/>
              <a:t>;</a:t>
            </a:r>
            <a:endParaRPr/>
          </a:p>
          <a:p>
            <a:pPr indent="0" lvl="0" marL="0" rtl="0" algn="just">
              <a:lnSpc>
                <a:spcPct val="115000"/>
              </a:lnSpc>
              <a:spcBef>
                <a:spcPts val="0"/>
              </a:spcBef>
              <a:spcAft>
                <a:spcPts val="0"/>
              </a:spcAft>
              <a:buNone/>
            </a:pPr>
            <a:r>
              <a:t/>
            </a:r>
            <a:endParaRPr/>
          </a:p>
          <a:p>
            <a:pPr indent="-317500" lvl="0" marL="457200" rtl="0" algn="just">
              <a:lnSpc>
                <a:spcPct val="115000"/>
              </a:lnSpc>
              <a:spcBef>
                <a:spcPts val="0"/>
              </a:spcBef>
              <a:spcAft>
                <a:spcPts val="0"/>
              </a:spcAft>
              <a:buClr>
                <a:schemeClr val="lt1"/>
              </a:buClr>
              <a:buSzPts val="1400"/>
              <a:buFont typeface="Maven Pro"/>
              <a:buChar char="●"/>
            </a:pPr>
            <a:r>
              <a:rPr lang="pt-PT"/>
              <a:t>Each edge in a multigraph is associated with a pair of vertices, and may include a weight or cost associated.</a:t>
            </a:r>
            <a:endParaRPr/>
          </a:p>
          <a:p>
            <a:pPr indent="0" lvl="0" marL="0" rtl="0" algn="l">
              <a:lnSpc>
                <a:spcPct val="100000"/>
              </a:lnSpc>
              <a:spcBef>
                <a:spcPts val="0"/>
              </a:spcBef>
              <a:spcAft>
                <a:spcPts val="0"/>
              </a:spcAft>
              <a:buSzPts val="2800"/>
              <a:buNone/>
            </a:pPr>
            <a:r>
              <a:t/>
            </a:r>
            <a:endParaRPr/>
          </a:p>
        </p:txBody>
      </p:sp>
      <p:sp>
        <p:nvSpPr>
          <p:cNvPr id="8471" name="Google Shape;8471;p79"/>
          <p:cNvSpPr txBox="1"/>
          <p:nvPr>
            <p:ph idx="4294967295" type="title"/>
          </p:nvPr>
        </p:nvSpPr>
        <p:spPr>
          <a:xfrm>
            <a:off x="720000" y="473175"/>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pt-PT"/>
              <a:t>Data Structure: Multigraph</a:t>
            </a:r>
            <a:endParaRPr/>
          </a:p>
        </p:txBody>
      </p:sp>
      <p:sp>
        <p:nvSpPr>
          <p:cNvPr id="8472" name="Google Shape;8472;p79"/>
          <p:cNvSpPr/>
          <p:nvPr/>
        </p:nvSpPr>
        <p:spPr>
          <a:xfrm>
            <a:off x="713100" y="2418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3" name="Google Shape;8473;p79"/>
          <p:cNvSpPr/>
          <p:nvPr/>
        </p:nvSpPr>
        <p:spPr>
          <a:xfrm>
            <a:off x="7991050" y="2418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4" name="Google Shape;8474;p79"/>
          <p:cNvSpPr/>
          <p:nvPr/>
        </p:nvSpPr>
        <p:spPr>
          <a:xfrm>
            <a:off x="2214550" y="27888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5" name="Google Shape;8475;p79"/>
          <p:cNvSpPr/>
          <p:nvPr/>
        </p:nvSpPr>
        <p:spPr>
          <a:xfrm>
            <a:off x="2672550" y="1401363"/>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6" name="Google Shape;8476;p79"/>
          <p:cNvSpPr/>
          <p:nvPr/>
        </p:nvSpPr>
        <p:spPr>
          <a:xfrm>
            <a:off x="2969450" y="4586025"/>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77" name="Google Shape;8477;p79"/>
          <p:cNvPicPr preferRelativeResize="0"/>
          <p:nvPr/>
        </p:nvPicPr>
        <p:blipFill rotWithShape="1">
          <a:blip r:embed="rId3">
            <a:alphaModFix/>
          </a:blip>
          <a:srcRect b="0" l="0" r="54699" t="0"/>
          <a:stretch/>
        </p:blipFill>
        <p:spPr>
          <a:xfrm>
            <a:off x="4571999" y="1285500"/>
            <a:ext cx="1934450" cy="1868275"/>
          </a:xfrm>
          <a:prstGeom prst="rect">
            <a:avLst/>
          </a:prstGeom>
          <a:noFill/>
          <a:ln>
            <a:noFill/>
          </a:ln>
        </p:spPr>
      </p:pic>
      <p:pic>
        <p:nvPicPr>
          <p:cNvPr id="8478" name="Google Shape;8478;p79"/>
          <p:cNvPicPr preferRelativeResize="0"/>
          <p:nvPr/>
        </p:nvPicPr>
        <p:blipFill rotWithShape="1">
          <a:blip r:embed="rId3">
            <a:alphaModFix/>
          </a:blip>
          <a:srcRect b="0" l="54699" r="0" t="0"/>
          <a:stretch/>
        </p:blipFill>
        <p:spPr>
          <a:xfrm>
            <a:off x="6506450" y="2290188"/>
            <a:ext cx="1934450" cy="1868275"/>
          </a:xfrm>
          <a:prstGeom prst="rect">
            <a:avLst/>
          </a:prstGeom>
          <a:noFill/>
          <a:ln>
            <a:noFill/>
          </a:ln>
        </p:spPr>
      </p:pic>
      <p:sp>
        <p:nvSpPr>
          <p:cNvPr id="8479" name="Google Shape;8479;p79"/>
          <p:cNvSpPr txBox="1"/>
          <p:nvPr/>
        </p:nvSpPr>
        <p:spPr>
          <a:xfrm>
            <a:off x="4572025" y="3024225"/>
            <a:ext cx="193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PT">
                <a:solidFill>
                  <a:schemeClr val="lt1"/>
                </a:solidFill>
                <a:latin typeface="Maven Pro SemiBold"/>
                <a:ea typeface="Maven Pro SemiBold"/>
                <a:cs typeface="Maven Pro SemiBold"/>
                <a:sym typeface="Maven Pro SemiBold"/>
              </a:rPr>
              <a:t>Simple Graph</a:t>
            </a:r>
            <a:endParaRPr>
              <a:solidFill>
                <a:schemeClr val="lt1"/>
              </a:solidFill>
              <a:latin typeface="Maven Pro SemiBold"/>
              <a:ea typeface="Maven Pro SemiBold"/>
              <a:cs typeface="Maven Pro SemiBold"/>
              <a:sym typeface="Maven Pro SemiBold"/>
            </a:endParaRPr>
          </a:p>
        </p:txBody>
      </p:sp>
      <p:sp>
        <p:nvSpPr>
          <p:cNvPr id="8480" name="Google Shape;8480;p79"/>
          <p:cNvSpPr txBox="1"/>
          <p:nvPr/>
        </p:nvSpPr>
        <p:spPr>
          <a:xfrm>
            <a:off x="6506475" y="4158450"/>
            <a:ext cx="193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PT">
                <a:solidFill>
                  <a:schemeClr val="lt1"/>
                </a:solidFill>
                <a:latin typeface="Maven Pro SemiBold"/>
                <a:ea typeface="Maven Pro SemiBold"/>
                <a:cs typeface="Maven Pro SemiBold"/>
                <a:sym typeface="Maven Pro SemiBold"/>
              </a:rPr>
              <a:t>Multigraph</a:t>
            </a:r>
            <a:endParaRPr>
              <a:solidFill>
                <a:schemeClr val="lt1"/>
              </a:solidFill>
              <a:latin typeface="Maven Pro SemiBold"/>
              <a:ea typeface="Maven Pro SemiBold"/>
              <a:cs typeface="Maven Pro SemiBold"/>
              <a:sym typeface="Maven Pro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4" name="Shape 8484"/>
        <p:cNvGrpSpPr/>
        <p:nvPr/>
      </p:nvGrpSpPr>
      <p:grpSpPr>
        <a:xfrm>
          <a:off x="0" y="0"/>
          <a:ext cx="0" cy="0"/>
          <a:chOff x="0" y="0"/>
          <a:chExt cx="0" cy="0"/>
        </a:xfrm>
      </p:grpSpPr>
      <p:sp>
        <p:nvSpPr>
          <p:cNvPr id="8485" name="Google Shape;8485;p80"/>
          <p:cNvSpPr txBox="1"/>
          <p:nvPr>
            <p:ph type="title"/>
          </p:nvPr>
        </p:nvSpPr>
        <p:spPr>
          <a:xfrm flipH="1">
            <a:off x="4617275" y="365025"/>
            <a:ext cx="3813600" cy="663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pt-PT"/>
              <a:t>Dataset</a:t>
            </a:r>
            <a:endParaRPr/>
          </a:p>
        </p:txBody>
      </p:sp>
      <p:sp>
        <p:nvSpPr>
          <p:cNvPr id="8486" name="Google Shape;8486;p80"/>
          <p:cNvSpPr txBox="1"/>
          <p:nvPr>
            <p:ph idx="1" type="body"/>
          </p:nvPr>
        </p:nvSpPr>
        <p:spPr>
          <a:xfrm flipH="1">
            <a:off x="4617285" y="1107691"/>
            <a:ext cx="3813600" cy="23409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Clr>
                <a:schemeClr val="lt1"/>
              </a:buClr>
              <a:buSzPts val="1400"/>
              <a:buFont typeface="Spectral"/>
              <a:buChar char="●"/>
            </a:pPr>
            <a:r>
              <a:rPr lang="pt-PT"/>
              <a:t>We have 2 files: flights.csv and airports.csv.</a:t>
            </a:r>
            <a:endParaRPr/>
          </a:p>
          <a:p>
            <a:pPr indent="-317500" lvl="1" marL="914400" rtl="0" algn="just">
              <a:lnSpc>
                <a:spcPct val="100000"/>
              </a:lnSpc>
              <a:spcBef>
                <a:spcPts val="0"/>
              </a:spcBef>
              <a:spcAft>
                <a:spcPts val="0"/>
              </a:spcAft>
              <a:buClr>
                <a:schemeClr val="lt1"/>
              </a:buClr>
              <a:buSzPts val="1400"/>
              <a:buFont typeface="Maven Pro"/>
              <a:buChar char="○"/>
            </a:pPr>
            <a:r>
              <a:rPr lang="pt-PT"/>
              <a:t>Flights has 2.7M rows and 7 columns;</a:t>
            </a:r>
            <a:endParaRPr/>
          </a:p>
          <a:p>
            <a:pPr indent="-317500" lvl="1" marL="914400" rtl="0" algn="just">
              <a:lnSpc>
                <a:spcPct val="100000"/>
              </a:lnSpc>
              <a:spcBef>
                <a:spcPts val="0"/>
              </a:spcBef>
              <a:spcAft>
                <a:spcPts val="0"/>
              </a:spcAft>
              <a:buClr>
                <a:schemeClr val="lt1"/>
              </a:buClr>
              <a:buSzPts val="1400"/>
              <a:buFont typeface="Maven Pro"/>
              <a:buChar char="○"/>
            </a:pPr>
            <a:r>
              <a:rPr lang="pt-PT"/>
              <a:t>Airports has 365 rows and 4 columns.</a:t>
            </a:r>
            <a:endParaRPr/>
          </a:p>
          <a:p>
            <a:pPr indent="0" lvl="0" marL="0" rtl="0" algn="just">
              <a:lnSpc>
                <a:spcPct val="100000"/>
              </a:lnSpc>
              <a:spcBef>
                <a:spcPts val="0"/>
              </a:spcBef>
              <a:spcAft>
                <a:spcPts val="0"/>
              </a:spcAft>
              <a:buNone/>
            </a:pPr>
            <a:r>
              <a:t/>
            </a:r>
            <a:endParaRPr/>
          </a:p>
          <a:p>
            <a:pPr indent="-317500" lvl="0" marL="457200" rtl="0" algn="just">
              <a:lnSpc>
                <a:spcPct val="100000"/>
              </a:lnSpc>
              <a:spcBef>
                <a:spcPts val="0"/>
              </a:spcBef>
              <a:spcAft>
                <a:spcPts val="0"/>
              </a:spcAft>
              <a:buClr>
                <a:schemeClr val="lt1"/>
              </a:buClr>
              <a:buSzPts val="1400"/>
              <a:buFont typeface="Arial"/>
              <a:buChar char="●"/>
            </a:pPr>
            <a:r>
              <a:rPr lang="pt-PT"/>
              <a:t>We looked for extra data to find out the duration and distance of each flight.</a:t>
            </a:r>
            <a:endParaRPr/>
          </a:p>
          <a:p>
            <a:pPr indent="0" lvl="0" marL="0" rtl="0" algn="l">
              <a:lnSpc>
                <a:spcPct val="100000"/>
              </a:lnSpc>
              <a:spcBef>
                <a:spcPts val="1600"/>
              </a:spcBef>
              <a:spcAft>
                <a:spcPts val="0"/>
              </a:spcAft>
              <a:buSzPts val="1400"/>
              <a:buNone/>
            </a:pPr>
            <a:r>
              <a:t/>
            </a:r>
            <a:endParaRPr/>
          </a:p>
        </p:txBody>
      </p:sp>
      <p:sp>
        <p:nvSpPr>
          <p:cNvPr id="8487" name="Google Shape;8487;p80"/>
          <p:cNvSpPr/>
          <p:nvPr/>
        </p:nvSpPr>
        <p:spPr>
          <a:xfrm flipH="1">
            <a:off x="4026076" y="4055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8" name="Google Shape;8488;p80"/>
          <p:cNvSpPr/>
          <p:nvPr/>
        </p:nvSpPr>
        <p:spPr>
          <a:xfrm flipH="1">
            <a:off x="1716191" y="120064"/>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9" name="Google Shape;8489;p80"/>
          <p:cNvSpPr/>
          <p:nvPr/>
        </p:nvSpPr>
        <p:spPr>
          <a:xfrm flipH="1">
            <a:off x="8638925" y="242475"/>
            <a:ext cx="504900" cy="5049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0" name="Google Shape;8490;p80"/>
          <p:cNvSpPr/>
          <p:nvPr/>
        </p:nvSpPr>
        <p:spPr>
          <a:xfrm flipH="1">
            <a:off x="162852" y="110769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1" name="Google Shape;8491;p80"/>
          <p:cNvSpPr/>
          <p:nvPr/>
        </p:nvSpPr>
        <p:spPr>
          <a:xfrm flipH="1">
            <a:off x="3711276" y="2285843"/>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2" name="Google Shape;8492;p80"/>
          <p:cNvSpPr/>
          <p:nvPr/>
        </p:nvSpPr>
        <p:spPr>
          <a:xfrm flipH="1">
            <a:off x="8232725" y="386030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93" name="Google Shape;8493;p80"/>
          <p:cNvPicPr preferRelativeResize="0"/>
          <p:nvPr/>
        </p:nvPicPr>
        <p:blipFill>
          <a:blip r:embed="rId3">
            <a:alphaModFix/>
          </a:blip>
          <a:stretch>
            <a:fillRect/>
          </a:stretch>
        </p:blipFill>
        <p:spPr>
          <a:xfrm>
            <a:off x="492037" y="365037"/>
            <a:ext cx="3642550" cy="945225"/>
          </a:xfrm>
          <a:prstGeom prst="rect">
            <a:avLst/>
          </a:prstGeom>
          <a:noFill/>
          <a:ln>
            <a:noFill/>
          </a:ln>
        </p:spPr>
      </p:pic>
      <p:pic>
        <p:nvPicPr>
          <p:cNvPr id="8494" name="Google Shape;8494;p80"/>
          <p:cNvPicPr preferRelativeResize="0"/>
          <p:nvPr/>
        </p:nvPicPr>
        <p:blipFill>
          <a:blip r:embed="rId4">
            <a:alphaModFix/>
          </a:blip>
          <a:stretch>
            <a:fillRect/>
          </a:stretch>
        </p:blipFill>
        <p:spPr>
          <a:xfrm>
            <a:off x="492050" y="1601937"/>
            <a:ext cx="3642599" cy="1453747"/>
          </a:xfrm>
          <a:prstGeom prst="rect">
            <a:avLst/>
          </a:prstGeom>
          <a:noFill/>
          <a:ln>
            <a:noFill/>
          </a:ln>
        </p:spPr>
      </p:pic>
      <p:sp>
        <p:nvSpPr>
          <p:cNvPr id="8495" name="Google Shape;8495;p80"/>
          <p:cNvSpPr txBox="1"/>
          <p:nvPr/>
        </p:nvSpPr>
        <p:spPr>
          <a:xfrm>
            <a:off x="492013" y="1220638"/>
            <a:ext cx="36426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sz="1200">
                <a:solidFill>
                  <a:schemeClr val="lt1"/>
                </a:solidFill>
                <a:latin typeface="Maven Pro"/>
                <a:ea typeface="Maven Pro"/>
                <a:cs typeface="Maven Pro"/>
                <a:sym typeface="Maven Pro"/>
              </a:rPr>
              <a:t>Flights dataset</a:t>
            </a:r>
            <a:endParaRPr sz="1200">
              <a:solidFill>
                <a:schemeClr val="lt1"/>
              </a:solidFill>
              <a:latin typeface="Maven Pro"/>
              <a:ea typeface="Maven Pro"/>
              <a:cs typeface="Maven Pro"/>
              <a:sym typeface="Maven Pro"/>
            </a:endParaRPr>
          </a:p>
        </p:txBody>
      </p:sp>
      <p:sp>
        <p:nvSpPr>
          <p:cNvPr id="8496" name="Google Shape;8496;p80"/>
          <p:cNvSpPr txBox="1"/>
          <p:nvPr/>
        </p:nvSpPr>
        <p:spPr>
          <a:xfrm>
            <a:off x="492042" y="2993850"/>
            <a:ext cx="3642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PT" sz="1200">
                <a:solidFill>
                  <a:schemeClr val="lt1"/>
                </a:solidFill>
                <a:latin typeface="Maven Pro"/>
                <a:ea typeface="Maven Pro"/>
                <a:cs typeface="Maven Pro"/>
                <a:sym typeface="Maven Pro"/>
              </a:rPr>
              <a:t>Airport </a:t>
            </a:r>
            <a:r>
              <a:rPr lang="pt-PT" sz="1200">
                <a:solidFill>
                  <a:schemeClr val="lt1"/>
                </a:solidFill>
                <a:latin typeface="Maven Pro"/>
                <a:ea typeface="Maven Pro"/>
                <a:cs typeface="Maven Pro"/>
                <a:sym typeface="Maven Pro"/>
              </a:rPr>
              <a:t>dataset</a:t>
            </a:r>
            <a:endParaRPr sz="1200">
              <a:solidFill>
                <a:schemeClr val="lt1"/>
              </a:solidFill>
              <a:latin typeface="Maven Pro"/>
              <a:ea typeface="Maven Pro"/>
              <a:cs typeface="Maven Pro"/>
              <a:sym typeface="Maven Pro"/>
            </a:endParaRPr>
          </a:p>
        </p:txBody>
      </p:sp>
      <p:grpSp>
        <p:nvGrpSpPr>
          <p:cNvPr id="8497" name="Google Shape;8497;p80"/>
          <p:cNvGrpSpPr/>
          <p:nvPr/>
        </p:nvGrpSpPr>
        <p:grpSpPr>
          <a:xfrm>
            <a:off x="534522" y="3347362"/>
            <a:ext cx="3710053" cy="1676075"/>
            <a:chOff x="479847" y="3469775"/>
            <a:chExt cx="3710053" cy="1676075"/>
          </a:xfrm>
        </p:grpSpPr>
        <p:pic>
          <p:nvPicPr>
            <p:cNvPr id="8498" name="Google Shape;8498;p80"/>
            <p:cNvPicPr preferRelativeResize="0"/>
            <p:nvPr/>
          </p:nvPicPr>
          <p:blipFill rotWithShape="1">
            <a:blip r:embed="rId5">
              <a:alphaModFix/>
            </a:blip>
            <a:srcRect b="0" l="0" r="0" t="1205"/>
            <a:stretch/>
          </p:blipFill>
          <p:spPr>
            <a:xfrm>
              <a:off x="2348797" y="3469775"/>
              <a:ext cx="1350303" cy="1334000"/>
            </a:xfrm>
            <a:prstGeom prst="rect">
              <a:avLst/>
            </a:prstGeom>
            <a:noFill/>
            <a:ln>
              <a:noFill/>
            </a:ln>
          </p:spPr>
        </p:pic>
        <p:pic>
          <p:nvPicPr>
            <p:cNvPr id="8499" name="Google Shape;8499;p80"/>
            <p:cNvPicPr preferRelativeResize="0"/>
            <p:nvPr/>
          </p:nvPicPr>
          <p:blipFill rotWithShape="1">
            <a:blip r:embed="rId6">
              <a:alphaModFix/>
            </a:blip>
            <a:srcRect b="0" l="81965" r="0" t="2372"/>
            <a:stretch/>
          </p:blipFill>
          <p:spPr>
            <a:xfrm>
              <a:off x="479876" y="3469775"/>
              <a:ext cx="1125666" cy="1334000"/>
            </a:xfrm>
            <a:prstGeom prst="rect">
              <a:avLst/>
            </a:prstGeom>
            <a:noFill/>
            <a:ln>
              <a:noFill/>
            </a:ln>
          </p:spPr>
        </p:pic>
        <p:sp>
          <p:nvSpPr>
            <p:cNvPr id="8500" name="Google Shape;8500;p80"/>
            <p:cNvSpPr txBox="1"/>
            <p:nvPr/>
          </p:nvSpPr>
          <p:spPr>
            <a:xfrm>
              <a:off x="479847" y="4776550"/>
              <a:ext cx="11256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sz="1200">
                  <a:solidFill>
                    <a:schemeClr val="lt1"/>
                  </a:solidFill>
                  <a:latin typeface="Maven Pro"/>
                  <a:ea typeface="Maven Pro"/>
                  <a:cs typeface="Maven Pro"/>
                  <a:sym typeface="Maven Pro"/>
                </a:rPr>
                <a:t>Extra data</a:t>
              </a:r>
              <a:endParaRPr sz="1200">
                <a:solidFill>
                  <a:schemeClr val="lt1"/>
                </a:solidFill>
                <a:latin typeface="Maven Pro"/>
                <a:ea typeface="Maven Pro"/>
                <a:cs typeface="Maven Pro"/>
                <a:sym typeface="Maven Pro"/>
              </a:endParaRPr>
            </a:p>
          </p:txBody>
        </p:sp>
        <p:sp>
          <p:nvSpPr>
            <p:cNvPr id="8501" name="Google Shape;8501;p80"/>
            <p:cNvSpPr txBox="1"/>
            <p:nvPr/>
          </p:nvSpPr>
          <p:spPr>
            <a:xfrm>
              <a:off x="1858000" y="4776550"/>
              <a:ext cx="2331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PT" sz="1200">
                  <a:solidFill>
                    <a:schemeClr val="lt1"/>
                  </a:solidFill>
                  <a:latin typeface="Maven Pro"/>
                  <a:ea typeface="Maven Pro"/>
                  <a:cs typeface="Maven Pro"/>
                  <a:sym typeface="Maven Pro"/>
                </a:rPr>
                <a:t>Flight distance and duration</a:t>
              </a:r>
              <a:endParaRPr sz="1200">
                <a:solidFill>
                  <a:schemeClr val="lt1"/>
                </a:solidFill>
                <a:latin typeface="Maven Pro"/>
                <a:ea typeface="Maven Pro"/>
                <a:cs typeface="Maven Pro"/>
                <a:sym typeface="Maven Pro"/>
              </a:endParaRPr>
            </a:p>
          </p:txBody>
        </p:sp>
      </p:grpSp>
      <p:sp>
        <p:nvSpPr>
          <p:cNvPr id="8502" name="Google Shape;8502;p80"/>
          <p:cNvSpPr txBox="1"/>
          <p:nvPr/>
        </p:nvSpPr>
        <p:spPr>
          <a:xfrm>
            <a:off x="4613675" y="3615425"/>
            <a:ext cx="3813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pt-PT">
                <a:solidFill>
                  <a:schemeClr val="lt1"/>
                </a:solidFill>
                <a:latin typeface="Maven Pro"/>
                <a:ea typeface="Maven Pro"/>
                <a:cs typeface="Maven Pro"/>
                <a:sym typeface="Maven Pro"/>
              </a:rPr>
              <a:t>There is more to be said about</a:t>
            </a:r>
            <a:endParaRPr i="1">
              <a:solidFill>
                <a:schemeClr val="lt1"/>
              </a:solidFill>
              <a:latin typeface="Maven Pro"/>
              <a:ea typeface="Maven Pro"/>
              <a:cs typeface="Maven Pro"/>
              <a:sym typeface="Maven Pro"/>
            </a:endParaRPr>
          </a:p>
          <a:p>
            <a:pPr indent="0" lvl="0" marL="0" rtl="0" algn="ctr">
              <a:spcBef>
                <a:spcPts val="0"/>
              </a:spcBef>
              <a:spcAft>
                <a:spcPts val="0"/>
              </a:spcAft>
              <a:buNone/>
            </a:pPr>
            <a:r>
              <a:rPr i="1" lang="pt-PT">
                <a:solidFill>
                  <a:schemeClr val="lt1"/>
                </a:solidFill>
                <a:latin typeface="Maven Pro"/>
                <a:ea typeface="Maven Pro"/>
                <a:cs typeface="Maven Pro"/>
                <a:sym typeface="Maven Pro"/>
              </a:rPr>
              <a:t>our dataset - but that’s for later…</a:t>
            </a:r>
            <a:endParaRPr i="1">
              <a:solidFill>
                <a:schemeClr val="lt1"/>
              </a:solidFill>
              <a:latin typeface="Maven Pro"/>
              <a:ea typeface="Maven Pro"/>
              <a:cs typeface="Maven Pro"/>
              <a:sym typeface="Maven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6" name="Shape 8506"/>
        <p:cNvGrpSpPr/>
        <p:nvPr/>
      </p:nvGrpSpPr>
      <p:grpSpPr>
        <a:xfrm>
          <a:off x="0" y="0"/>
          <a:ext cx="0" cy="0"/>
          <a:chOff x="0" y="0"/>
          <a:chExt cx="0" cy="0"/>
        </a:xfrm>
      </p:grpSpPr>
      <p:sp>
        <p:nvSpPr>
          <p:cNvPr id="8507" name="Google Shape;8507;p81"/>
          <p:cNvSpPr txBox="1"/>
          <p:nvPr>
            <p:ph type="title"/>
          </p:nvPr>
        </p:nvSpPr>
        <p:spPr>
          <a:xfrm>
            <a:off x="720075" y="5394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pt-PT"/>
              <a:t>Problem Definition</a:t>
            </a:r>
            <a:endParaRPr/>
          </a:p>
        </p:txBody>
      </p:sp>
      <p:sp>
        <p:nvSpPr>
          <p:cNvPr id="8508" name="Google Shape;8508;p81"/>
          <p:cNvSpPr txBox="1"/>
          <p:nvPr>
            <p:ph idx="2" type="title"/>
          </p:nvPr>
        </p:nvSpPr>
        <p:spPr>
          <a:xfrm>
            <a:off x="899825" y="2285250"/>
            <a:ext cx="2251200" cy="33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pt-PT"/>
              <a:t>Path-Finding</a:t>
            </a:r>
            <a:endParaRPr/>
          </a:p>
        </p:txBody>
      </p:sp>
      <p:sp>
        <p:nvSpPr>
          <p:cNvPr id="8509" name="Google Shape;8509;p81"/>
          <p:cNvSpPr txBox="1"/>
          <p:nvPr>
            <p:ph idx="1" type="subTitle"/>
          </p:nvPr>
        </p:nvSpPr>
        <p:spPr>
          <a:xfrm>
            <a:off x="899825" y="2610475"/>
            <a:ext cx="2251200" cy="869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pt-PT"/>
              <a:t>Find the shortest path: a list of edges connecting airports A and B.</a:t>
            </a:r>
            <a:endParaRPr/>
          </a:p>
        </p:txBody>
      </p:sp>
      <p:sp>
        <p:nvSpPr>
          <p:cNvPr id="8510" name="Google Shape;8510;p81"/>
          <p:cNvSpPr txBox="1"/>
          <p:nvPr>
            <p:ph idx="3" type="title"/>
          </p:nvPr>
        </p:nvSpPr>
        <p:spPr>
          <a:xfrm>
            <a:off x="3446525" y="3180875"/>
            <a:ext cx="2251200" cy="33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pt-PT"/>
              <a:t>Spanning Tree</a:t>
            </a:r>
            <a:endParaRPr/>
          </a:p>
        </p:txBody>
      </p:sp>
      <p:sp>
        <p:nvSpPr>
          <p:cNvPr id="8511" name="Google Shape;8511;p81"/>
          <p:cNvSpPr txBox="1"/>
          <p:nvPr>
            <p:ph idx="4" type="subTitle"/>
          </p:nvPr>
        </p:nvSpPr>
        <p:spPr>
          <a:xfrm>
            <a:off x="3446475" y="3506100"/>
            <a:ext cx="2251200" cy="869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pt-PT"/>
              <a:t>Find a spanning tree </a:t>
            </a:r>
            <a:r>
              <a:rPr lang="pt-PT"/>
              <a:t>comprising the best edges to connect all nodes in the data set.</a:t>
            </a:r>
            <a:endParaRPr/>
          </a:p>
        </p:txBody>
      </p:sp>
      <p:sp>
        <p:nvSpPr>
          <p:cNvPr id="8512" name="Google Shape;8512;p81"/>
          <p:cNvSpPr txBox="1"/>
          <p:nvPr>
            <p:ph idx="5" type="title"/>
          </p:nvPr>
        </p:nvSpPr>
        <p:spPr>
          <a:xfrm>
            <a:off x="5993200" y="2285250"/>
            <a:ext cx="2251200" cy="33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pt-PT"/>
              <a:t>Erdos Number</a:t>
            </a:r>
            <a:endParaRPr/>
          </a:p>
        </p:txBody>
      </p:sp>
      <p:sp>
        <p:nvSpPr>
          <p:cNvPr id="8513" name="Google Shape;8513;p81"/>
          <p:cNvSpPr txBox="1"/>
          <p:nvPr>
            <p:ph idx="6" type="subTitle"/>
          </p:nvPr>
        </p:nvSpPr>
        <p:spPr>
          <a:xfrm>
            <a:off x="5993200" y="2610475"/>
            <a:ext cx="2251200" cy="869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pt-PT"/>
              <a:t>Find the least amount of edges required that connects two airports with the least amount of connection flights.</a:t>
            </a:r>
            <a:endParaRPr/>
          </a:p>
        </p:txBody>
      </p:sp>
      <p:sp>
        <p:nvSpPr>
          <p:cNvPr id="8514" name="Google Shape;8514;p81"/>
          <p:cNvSpPr txBox="1"/>
          <p:nvPr/>
        </p:nvSpPr>
        <p:spPr>
          <a:xfrm>
            <a:off x="1685000" y="1411200"/>
            <a:ext cx="680700" cy="6807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pt-PT" sz="3600">
                <a:solidFill>
                  <a:srgbClr val="D789FF"/>
                </a:solidFill>
                <a:latin typeface="Share Tech"/>
                <a:ea typeface="Share Tech"/>
                <a:cs typeface="Share Tech"/>
                <a:sym typeface="Share Tech"/>
              </a:rPr>
              <a:t>1</a:t>
            </a:r>
            <a:endParaRPr b="0" i="0" sz="3600" u="none" cap="none" strike="noStrike">
              <a:solidFill>
                <a:srgbClr val="D789FF"/>
              </a:solidFill>
              <a:latin typeface="Share Tech"/>
              <a:ea typeface="Share Tech"/>
              <a:cs typeface="Share Tech"/>
              <a:sym typeface="Share Tech"/>
            </a:endParaRPr>
          </a:p>
        </p:txBody>
      </p:sp>
      <p:sp>
        <p:nvSpPr>
          <p:cNvPr id="8515" name="Google Shape;8515;p81"/>
          <p:cNvSpPr txBox="1"/>
          <p:nvPr/>
        </p:nvSpPr>
        <p:spPr>
          <a:xfrm>
            <a:off x="6778450" y="1411200"/>
            <a:ext cx="680700" cy="6807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pt-PT" sz="3600">
                <a:solidFill>
                  <a:srgbClr val="D789FF"/>
                </a:solidFill>
                <a:latin typeface="Share Tech"/>
                <a:ea typeface="Share Tech"/>
                <a:cs typeface="Share Tech"/>
                <a:sym typeface="Share Tech"/>
              </a:rPr>
              <a:t>3</a:t>
            </a:r>
            <a:endParaRPr b="0" i="0" sz="3600" u="none" cap="none" strike="noStrike">
              <a:solidFill>
                <a:srgbClr val="D789FF"/>
              </a:solidFill>
              <a:latin typeface="Share Tech"/>
              <a:ea typeface="Share Tech"/>
              <a:cs typeface="Share Tech"/>
              <a:sym typeface="Share Tech"/>
            </a:endParaRPr>
          </a:p>
        </p:txBody>
      </p:sp>
      <p:sp>
        <p:nvSpPr>
          <p:cNvPr id="8516" name="Google Shape;8516;p81"/>
          <p:cNvSpPr txBox="1"/>
          <p:nvPr/>
        </p:nvSpPr>
        <p:spPr>
          <a:xfrm>
            <a:off x="4231763" y="2306825"/>
            <a:ext cx="680700" cy="6807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pt-PT" sz="3600">
                <a:solidFill>
                  <a:srgbClr val="D789FF"/>
                </a:solidFill>
                <a:latin typeface="Share Tech"/>
                <a:ea typeface="Share Tech"/>
                <a:cs typeface="Share Tech"/>
                <a:sym typeface="Share Tech"/>
              </a:rPr>
              <a:t>2</a:t>
            </a:r>
            <a:endParaRPr b="0" i="0" sz="3600" u="none" cap="none" strike="noStrike">
              <a:solidFill>
                <a:srgbClr val="D789FF"/>
              </a:solidFill>
              <a:latin typeface="Share Tech"/>
              <a:ea typeface="Share Tech"/>
              <a:cs typeface="Share Tech"/>
              <a:sym typeface="Share Tech"/>
            </a:endParaRPr>
          </a:p>
        </p:txBody>
      </p:sp>
      <p:sp>
        <p:nvSpPr>
          <p:cNvPr id="8517" name="Google Shape;8517;p81"/>
          <p:cNvSpPr/>
          <p:nvPr/>
        </p:nvSpPr>
        <p:spPr>
          <a:xfrm>
            <a:off x="131463" y="36322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8" name="Google Shape;8518;p81"/>
          <p:cNvSpPr/>
          <p:nvPr/>
        </p:nvSpPr>
        <p:spPr>
          <a:xfrm>
            <a:off x="6487338" y="37900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9" name="Google Shape;8519;p81"/>
          <p:cNvSpPr/>
          <p:nvPr/>
        </p:nvSpPr>
        <p:spPr>
          <a:xfrm>
            <a:off x="304613" y="11807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0" name="Google Shape;8520;p81"/>
          <p:cNvSpPr/>
          <p:nvPr/>
        </p:nvSpPr>
        <p:spPr>
          <a:xfrm>
            <a:off x="3248888" y="16491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1" name="Google Shape;8521;p81"/>
          <p:cNvSpPr/>
          <p:nvPr/>
        </p:nvSpPr>
        <p:spPr>
          <a:xfrm>
            <a:off x="5535913" y="-2202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2" name="Google Shape;8522;p81"/>
          <p:cNvSpPr/>
          <p:nvPr/>
        </p:nvSpPr>
        <p:spPr>
          <a:xfrm>
            <a:off x="8091988" y="9684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3" name="Google Shape;8523;p81"/>
          <p:cNvSpPr/>
          <p:nvPr/>
        </p:nvSpPr>
        <p:spPr>
          <a:xfrm>
            <a:off x="695625" y="462338"/>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4" name="Google Shape;8524;p81"/>
          <p:cNvSpPr txBox="1"/>
          <p:nvPr/>
        </p:nvSpPr>
        <p:spPr>
          <a:xfrm>
            <a:off x="6621450" y="2205650"/>
            <a:ext cx="32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PT">
                <a:solidFill>
                  <a:schemeClr val="lt1"/>
                </a:solidFill>
                <a:latin typeface="Share Tech"/>
                <a:ea typeface="Share Tech"/>
                <a:cs typeface="Share Tech"/>
                <a:sym typeface="Share Tech"/>
              </a:rPr>
              <a:t>“</a:t>
            </a:r>
            <a:endParaRPr>
              <a:solidFill>
                <a:schemeClr val="lt1"/>
              </a:solidFill>
              <a:latin typeface="Share Tech"/>
              <a:ea typeface="Share Tech"/>
              <a:cs typeface="Share Tech"/>
              <a:sym typeface="Share Tech"/>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8" name="Shape 8528"/>
        <p:cNvGrpSpPr/>
        <p:nvPr/>
      </p:nvGrpSpPr>
      <p:grpSpPr>
        <a:xfrm>
          <a:off x="0" y="0"/>
          <a:ext cx="0" cy="0"/>
          <a:chOff x="0" y="0"/>
          <a:chExt cx="0" cy="0"/>
        </a:xfrm>
      </p:grpSpPr>
      <p:sp>
        <p:nvSpPr>
          <p:cNvPr id="8529" name="Google Shape;8529;p82"/>
          <p:cNvSpPr txBox="1"/>
          <p:nvPr>
            <p:ph type="title"/>
          </p:nvPr>
        </p:nvSpPr>
        <p:spPr>
          <a:xfrm>
            <a:off x="720000" y="46235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pt-PT"/>
              <a:t>Here’s how we went about it…</a:t>
            </a:r>
            <a:endParaRPr>
              <a:solidFill>
                <a:srgbClr val="D9D9D9"/>
              </a:solidFill>
            </a:endParaRPr>
          </a:p>
        </p:txBody>
      </p:sp>
      <p:sp>
        <p:nvSpPr>
          <p:cNvPr id="8530" name="Google Shape;8530;p82"/>
          <p:cNvSpPr/>
          <p:nvPr/>
        </p:nvSpPr>
        <p:spPr>
          <a:xfrm>
            <a:off x="304613" y="11807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1" name="Google Shape;8531;p82"/>
          <p:cNvSpPr/>
          <p:nvPr/>
        </p:nvSpPr>
        <p:spPr>
          <a:xfrm>
            <a:off x="5535913" y="-2202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2" name="Google Shape;8532;p82"/>
          <p:cNvSpPr/>
          <p:nvPr/>
        </p:nvSpPr>
        <p:spPr>
          <a:xfrm>
            <a:off x="8423713" y="78935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3" name="Google Shape;8533;p82"/>
          <p:cNvSpPr/>
          <p:nvPr/>
        </p:nvSpPr>
        <p:spPr>
          <a:xfrm>
            <a:off x="695625" y="462338"/>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4" name="Google Shape;8534;p82"/>
          <p:cNvSpPr/>
          <p:nvPr/>
        </p:nvSpPr>
        <p:spPr>
          <a:xfrm>
            <a:off x="7896525" y="254313"/>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35" name="Google Shape;8535;p82"/>
          <p:cNvPicPr preferRelativeResize="0"/>
          <p:nvPr/>
        </p:nvPicPr>
        <p:blipFill rotWithShape="1">
          <a:blip r:embed="rId3">
            <a:alphaModFix/>
          </a:blip>
          <a:srcRect b="0" l="29" r="19" t="0"/>
          <a:stretch/>
        </p:blipFill>
        <p:spPr>
          <a:xfrm>
            <a:off x="666250" y="1122400"/>
            <a:ext cx="7811476" cy="3062801"/>
          </a:xfrm>
          <a:prstGeom prst="rect">
            <a:avLst/>
          </a:prstGeom>
          <a:noFill/>
          <a:ln>
            <a:noFill/>
          </a:ln>
        </p:spPr>
      </p:pic>
      <p:sp>
        <p:nvSpPr>
          <p:cNvPr id="8536" name="Google Shape;8536;p82"/>
          <p:cNvSpPr txBox="1"/>
          <p:nvPr/>
        </p:nvSpPr>
        <p:spPr>
          <a:xfrm>
            <a:off x="666250" y="4185200"/>
            <a:ext cx="78114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a:solidFill>
                  <a:schemeClr val="lt1"/>
                </a:solidFill>
                <a:latin typeface="Maven Pro"/>
                <a:ea typeface="Maven Pro"/>
                <a:cs typeface="Maven Pro"/>
                <a:sym typeface="Maven Pro"/>
              </a:rPr>
              <a:t>Pipeline diagram.</a:t>
            </a:r>
            <a:endParaRPr>
              <a:solidFill>
                <a:schemeClr val="lt1"/>
              </a:solidFill>
              <a:latin typeface="Maven Pro"/>
              <a:ea typeface="Maven Pro"/>
              <a:cs typeface="Maven Pro"/>
              <a:sym typeface="Maven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0" name="Shape 8540"/>
        <p:cNvGrpSpPr/>
        <p:nvPr/>
      </p:nvGrpSpPr>
      <p:grpSpPr>
        <a:xfrm>
          <a:off x="0" y="0"/>
          <a:ext cx="0" cy="0"/>
          <a:chOff x="0" y="0"/>
          <a:chExt cx="0" cy="0"/>
        </a:xfrm>
      </p:grpSpPr>
      <p:sp>
        <p:nvSpPr>
          <p:cNvPr id="8541" name="Google Shape;8541;p83"/>
          <p:cNvSpPr txBox="1"/>
          <p:nvPr>
            <p:ph type="title"/>
          </p:nvPr>
        </p:nvSpPr>
        <p:spPr>
          <a:xfrm>
            <a:off x="4254175" y="2193638"/>
            <a:ext cx="4383600" cy="11454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600"/>
              <a:buNone/>
            </a:pPr>
            <a:r>
              <a:rPr lang="pt-PT"/>
              <a:t>Implementation</a:t>
            </a:r>
            <a:endParaRPr/>
          </a:p>
        </p:txBody>
      </p:sp>
      <p:sp>
        <p:nvSpPr>
          <p:cNvPr id="8542" name="Google Shape;8542;p83"/>
          <p:cNvSpPr txBox="1"/>
          <p:nvPr>
            <p:ph idx="1" type="subTitle"/>
          </p:nvPr>
        </p:nvSpPr>
        <p:spPr>
          <a:xfrm>
            <a:off x="5042275" y="3531600"/>
            <a:ext cx="2807400" cy="6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600"/>
              <a:buNone/>
            </a:pPr>
            <a:r>
              <a:rPr lang="pt-PT"/>
              <a:t>Details on how we</a:t>
            </a:r>
            <a:br>
              <a:rPr lang="pt-PT"/>
            </a:br>
            <a:r>
              <a:rPr lang="pt-PT"/>
              <a:t>implemented our idea.</a:t>
            </a:r>
            <a:endParaRPr/>
          </a:p>
        </p:txBody>
      </p:sp>
      <p:sp>
        <p:nvSpPr>
          <p:cNvPr id="8543" name="Google Shape;8543;p83"/>
          <p:cNvSpPr txBox="1"/>
          <p:nvPr>
            <p:ph idx="2" type="title"/>
          </p:nvPr>
        </p:nvSpPr>
        <p:spPr>
          <a:xfrm>
            <a:off x="5841625" y="1070175"/>
            <a:ext cx="1208700" cy="930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pt-PT"/>
              <a:t>02</a:t>
            </a:r>
            <a:endParaRPr/>
          </a:p>
        </p:txBody>
      </p:sp>
      <p:sp>
        <p:nvSpPr>
          <p:cNvPr id="8544" name="Google Shape;8544;p83"/>
          <p:cNvSpPr/>
          <p:nvPr/>
        </p:nvSpPr>
        <p:spPr>
          <a:xfrm flipH="1">
            <a:off x="7958641" y="573400"/>
            <a:ext cx="5967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5" name="Google Shape;8545;p83"/>
          <p:cNvSpPr/>
          <p:nvPr/>
        </p:nvSpPr>
        <p:spPr>
          <a:xfrm flipH="1">
            <a:off x="656048" y="470400"/>
            <a:ext cx="5967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6" name="Google Shape;8546;p83"/>
          <p:cNvSpPr/>
          <p:nvPr/>
        </p:nvSpPr>
        <p:spPr>
          <a:xfrm flipH="1">
            <a:off x="3630230" y="1101397"/>
            <a:ext cx="3279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7" name="Google Shape;8547;p83"/>
          <p:cNvSpPr/>
          <p:nvPr/>
        </p:nvSpPr>
        <p:spPr>
          <a:xfrm flipH="1">
            <a:off x="4715803" y="3676193"/>
            <a:ext cx="3279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8" name="Google Shape;8548;p83"/>
          <p:cNvSpPr/>
          <p:nvPr/>
        </p:nvSpPr>
        <p:spPr>
          <a:xfrm flipH="1">
            <a:off x="8057028" y="3613231"/>
            <a:ext cx="3279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9" name="Google Shape;8549;p83"/>
          <p:cNvSpPr/>
          <p:nvPr/>
        </p:nvSpPr>
        <p:spPr>
          <a:xfrm flipH="1">
            <a:off x="8384913" y="1878740"/>
            <a:ext cx="5967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0" name="Google Shape;8550;p83"/>
          <p:cNvSpPr/>
          <p:nvPr/>
        </p:nvSpPr>
        <p:spPr>
          <a:xfrm flipH="1">
            <a:off x="4750930" y="539397"/>
            <a:ext cx="3279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4" name="Shape 8554"/>
        <p:cNvGrpSpPr/>
        <p:nvPr/>
      </p:nvGrpSpPr>
      <p:grpSpPr>
        <a:xfrm>
          <a:off x="0" y="0"/>
          <a:ext cx="0" cy="0"/>
          <a:chOff x="0" y="0"/>
          <a:chExt cx="0" cy="0"/>
        </a:xfrm>
      </p:grpSpPr>
      <p:sp>
        <p:nvSpPr>
          <p:cNvPr id="8555" name="Google Shape;8555;p84"/>
          <p:cNvSpPr txBox="1"/>
          <p:nvPr>
            <p:ph type="title"/>
          </p:nvPr>
        </p:nvSpPr>
        <p:spPr>
          <a:xfrm>
            <a:off x="664450" y="387000"/>
            <a:ext cx="77595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pt-PT"/>
              <a:t>Dijkstra</a:t>
            </a:r>
            <a:endParaRPr/>
          </a:p>
        </p:txBody>
      </p:sp>
      <p:sp>
        <p:nvSpPr>
          <p:cNvPr id="8556" name="Google Shape;8556;p84"/>
          <p:cNvSpPr/>
          <p:nvPr/>
        </p:nvSpPr>
        <p:spPr>
          <a:xfrm>
            <a:off x="8219500" y="938938"/>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7" name="Google Shape;8557;p84"/>
          <p:cNvSpPr/>
          <p:nvPr/>
        </p:nvSpPr>
        <p:spPr>
          <a:xfrm>
            <a:off x="1622800" y="-152937"/>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8" name="Google Shape;8558;p84"/>
          <p:cNvSpPr/>
          <p:nvPr/>
        </p:nvSpPr>
        <p:spPr>
          <a:xfrm>
            <a:off x="-162650" y="1069413"/>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9" name="Google Shape;8559;p84"/>
          <p:cNvSpPr txBox="1"/>
          <p:nvPr/>
        </p:nvSpPr>
        <p:spPr>
          <a:xfrm>
            <a:off x="664450" y="959700"/>
            <a:ext cx="5143500" cy="38481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Dijkstra is capable of solving our path-finding problem;</a:t>
            </a:r>
            <a:endParaRPr>
              <a:solidFill>
                <a:schemeClr val="lt1"/>
              </a:solidFill>
              <a:latin typeface="Maven Pro"/>
              <a:ea typeface="Maven Pro"/>
              <a:cs typeface="Maven Pro"/>
              <a:sym typeface="Maven Pro"/>
            </a:endParaRPr>
          </a:p>
          <a:p>
            <a:pPr indent="-317500" lvl="1" marL="9144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From a given node, it’ll explore its edges, finding all reachable nodes starting with the adjacent ones and going further;</a:t>
            </a:r>
            <a:endParaRPr>
              <a:solidFill>
                <a:schemeClr val="lt1"/>
              </a:solidFill>
              <a:latin typeface="Maven Pro"/>
              <a:ea typeface="Maven Pro"/>
              <a:cs typeface="Maven Pro"/>
              <a:sym typeface="Maven Pro"/>
            </a:endParaRPr>
          </a:p>
          <a:p>
            <a:pPr indent="-317500" lvl="1" marL="9144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It uses a priority queue, where minimum distance is considered;</a:t>
            </a:r>
            <a:endParaRPr>
              <a:solidFill>
                <a:schemeClr val="lt1"/>
              </a:solidFill>
              <a:latin typeface="Maven Pro"/>
              <a:ea typeface="Maven Pro"/>
              <a:cs typeface="Maven Pro"/>
              <a:sym typeface="Maven Pro"/>
            </a:endParaRPr>
          </a:p>
          <a:p>
            <a:pPr indent="0" lvl="0" marL="0" rtl="0" algn="just">
              <a:spcBef>
                <a:spcPts val="0"/>
              </a:spcBef>
              <a:spcAft>
                <a:spcPts val="0"/>
              </a:spcAft>
              <a:buNone/>
            </a:pPr>
            <a:r>
              <a:t/>
            </a:r>
            <a:endParaRPr>
              <a:solidFill>
                <a:schemeClr val="lt1"/>
              </a:solidFill>
              <a:latin typeface="Maven Pro"/>
              <a:ea typeface="Maven Pro"/>
              <a:cs typeface="Maven Pro"/>
              <a:sym typeface="Maven Pro"/>
            </a:endParaRPr>
          </a:p>
          <a:p>
            <a:pPr indent="-317500" lvl="0" marL="4572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To improve </a:t>
            </a:r>
            <a:r>
              <a:rPr lang="pt-PT">
                <a:solidFill>
                  <a:schemeClr val="lt1"/>
                </a:solidFill>
                <a:latin typeface="Maven Pro"/>
                <a:ea typeface="Maven Pro"/>
                <a:cs typeface="Maven Pro"/>
                <a:sym typeface="Maven Pro"/>
              </a:rPr>
              <a:t>efficiency</a:t>
            </a:r>
            <a:r>
              <a:rPr lang="pt-PT">
                <a:solidFill>
                  <a:schemeClr val="lt1"/>
                </a:solidFill>
                <a:latin typeface="Maven Pro"/>
                <a:ea typeface="Maven Pro"/>
                <a:cs typeface="Maven Pro"/>
                <a:sym typeface="Maven Pro"/>
              </a:rPr>
              <a:t>, we made a variation of the algorithm: </a:t>
            </a:r>
            <a:r>
              <a:rPr b="1" i="1" lang="pt-PT">
                <a:solidFill>
                  <a:schemeClr val="lt1"/>
                </a:solidFill>
                <a:latin typeface="Maven Pro"/>
                <a:ea typeface="Maven Pro"/>
                <a:cs typeface="Maven Pro"/>
                <a:sym typeface="Maven Pro"/>
              </a:rPr>
              <a:t>Dijkstra By Node</a:t>
            </a:r>
            <a:r>
              <a:rPr lang="pt-PT">
                <a:solidFill>
                  <a:schemeClr val="lt1"/>
                </a:solidFill>
                <a:latin typeface="Maven Pro"/>
                <a:ea typeface="Maven Pro"/>
                <a:cs typeface="Maven Pro"/>
                <a:sym typeface="Maven Pro"/>
              </a:rPr>
              <a:t>;</a:t>
            </a:r>
            <a:endParaRPr>
              <a:solidFill>
                <a:schemeClr val="lt1"/>
              </a:solidFill>
              <a:latin typeface="Maven Pro"/>
              <a:ea typeface="Maven Pro"/>
              <a:cs typeface="Maven Pro"/>
              <a:sym typeface="Maven Pro"/>
            </a:endParaRPr>
          </a:p>
          <a:p>
            <a:pPr indent="-317500" lvl="1" marL="9144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It considers the multigraph’s core characteristic: the possibility of multiple edges between a pair of nodes;</a:t>
            </a:r>
            <a:endParaRPr>
              <a:solidFill>
                <a:schemeClr val="lt1"/>
              </a:solidFill>
              <a:latin typeface="Maven Pro"/>
              <a:ea typeface="Maven Pro"/>
              <a:cs typeface="Maven Pro"/>
              <a:sym typeface="Maven Pro"/>
            </a:endParaRPr>
          </a:p>
          <a:p>
            <a:pPr indent="-317500" lvl="2" marL="13716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This mean one node could be pushed to the queue as many times as there are edges leading to it;</a:t>
            </a:r>
            <a:endParaRPr>
              <a:solidFill>
                <a:schemeClr val="lt1"/>
              </a:solidFill>
              <a:latin typeface="Maven Pro"/>
              <a:ea typeface="Maven Pro"/>
              <a:cs typeface="Maven Pro"/>
              <a:sym typeface="Maven Pro"/>
            </a:endParaRPr>
          </a:p>
          <a:p>
            <a:pPr indent="-317500" lvl="1" marL="9144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But, since distance between nodes (airports) was used, the above thing never happens.</a:t>
            </a:r>
            <a:endParaRPr>
              <a:solidFill>
                <a:schemeClr val="lt1"/>
              </a:solidFill>
              <a:latin typeface="Maven Pro"/>
              <a:ea typeface="Maven Pro"/>
              <a:cs typeface="Maven Pro"/>
              <a:sym typeface="Maven Pro"/>
            </a:endParaRPr>
          </a:p>
        </p:txBody>
      </p:sp>
      <p:pic>
        <p:nvPicPr>
          <p:cNvPr id="8560" name="Google Shape;8560;p84"/>
          <p:cNvPicPr preferRelativeResize="0"/>
          <p:nvPr/>
        </p:nvPicPr>
        <p:blipFill rotWithShape="1">
          <a:blip r:embed="rId3">
            <a:alphaModFix/>
          </a:blip>
          <a:srcRect b="0" l="0" r="0" t="0"/>
          <a:stretch/>
        </p:blipFill>
        <p:spPr>
          <a:xfrm>
            <a:off x="6100050" y="1224650"/>
            <a:ext cx="2714575" cy="2698950"/>
          </a:xfrm>
          <a:prstGeom prst="rect">
            <a:avLst/>
          </a:prstGeom>
          <a:noFill/>
          <a:ln>
            <a:noFill/>
          </a:ln>
          <a:effectLst>
            <a:outerShdw blurRad="57150" rotWithShape="0" algn="bl" dir="5400000" dist="19050">
              <a:srgbClr val="000000">
                <a:alpha val="50000"/>
              </a:srgbClr>
            </a:outerShdw>
          </a:effectLst>
        </p:spPr>
      </p:pic>
      <p:sp>
        <p:nvSpPr>
          <p:cNvPr id="8561" name="Google Shape;8561;p84"/>
          <p:cNvSpPr txBox="1"/>
          <p:nvPr/>
        </p:nvSpPr>
        <p:spPr>
          <a:xfrm>
            <a:off x="6100000" y="3927250"/>
            <a:ext cx="2714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PT">
                <a:solidFill>
                  <a:schemeClr val="lt1"/>
                </a:solidFill>
                <a:latin typeface="Maven Pro"/>
                <a:ea typeface="Maven Pro"/>
                <a:cs typeface="Maven Pro"/>
                <a:sym typeface="Maven Pro"/>
              </a:rPr>
              <a:t>Visual execution of</a:t>
            </a:r>
            <a:endParaRPr>
              <a:solidFill>
                <a:schemeClr val="lt1"/>
              </a:solidFill>
              <a:latin typeface="Maven Pro"/>
              <a:ea typeface="Maven Pro"/>
              <a:cs typeface="Maven Pro"/>
              <a:sym typeface="Maven Pro"/>
            </a:endParaRPr>
          </a:p>
          <a:p>
            <a:pPr indent="0" lvl="0" marL="0" rtl="0" algn="ctr">
              <a:spcBef>
                <a:spcPts val="0"/>
              </a:spcBef>
              <a:spcAft>
                <a:spcPts val="0"/>
              </a:spcAft>
              <a:buNone/>
            </a:pPr>
            <a:r>
              <a:rPr lang="pt-PT">
                <a:solidFill>
                  <a:schemeClr val="lt1"/>
                </a:solidFill>
                <a:latin typeface="Maven Pro"/>
                <a:ea typeface="Maven Pro"/>
                <a:cs typeface="Maven Pro"/>
                <a:sym typeface="Maven Pro"/>
              </a:rPr>
              <a:t>the algorithm.</a:t>
            </a:r>
            <a:endParaRPr>
              <a:solidFill>
                <a:schemeClr val="lt1"/>
              </a:solidFill>
              <a:latin typeface="Maven Pro"/>
              <a:ea typeface="Maven Pro"/>
              <a:cs typeface="Maven Pro"/>
              <a:sym typeface="Maven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5" name="Shape 8565"/>
        <p:cNvGrpSpPr/>
        <p:nvPr/>
      </p:nvGrpSpPr>
      <p:grpSpPr>
        <a:xfrm>
          <a:off x="0" y="0"/>
          <a:ext cx="0" cy="0"/>
          <a:chOff x="0" y="0"/>
          <a:chExt cx="0" cy="0"/>
        </a:xfrm>
      </p:grpSpPr>
      <p:sp>
        <p:nvSpPr>
          <p:cNvPr id="8566" name="Google Shape;8566;p85"/>
          <p:cNvSpPr txBox="1"/>
          <p:nvPr>
            <p:ph idx="4294967295" type="title"/>
          </p:nvPr>
        </p:nvSpPr>
        <p:spPr>
          <a:xfrm>
            <a:off x="1101000" y="262900"/>
            <a:ext cx="7704000" cy="572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500"/>
              <a:buNone/>
            </a:pPr>
            <a:r>
              <a:rPr lang="pt-PT"/>
              <a:t>Breadth-First Search (BFS)</a:t>
            </a:r>
            <a:endParaRPr/>
          </a:p>
        </p:txBody>
      </p:sp>
      <p:sp>
        <p:nvSpPr>
          <p:cNvPr id="8567" name="Google Shape;8567;p85"/>
          <p:cNvSpPr/>
          <p:nvPr/>
        </p:nvSpPr>
        <p:spPr>
          <a:xfrm>
            <a:off x="131463" y="36322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8" name="Google Shape;8568;p85"/>
          <p:cNvSpPr/>
          <p:nvPr/>
        </p:nvSpPr>
        <p:spPr>
          <a:xfrm>
            <a:off x="6487338" y="3790075"/>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9" name="Google Shape;8569;p85"/>
          <p:cNvSpPr/>
          <p:nvPr/>
        </p:nvSpPr>
        <p:spPr>
          <a:xfrm>
            <a:off x="304613" y="11807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0" name="Google Shape;8570;p85"/>
          <p:cNvSpPr/>
          <p:nvPr/>
        </p:nvSpPr>
        <p:spPr>
          <a:xfrm>
            <a:off x="3248888" y="16491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1" name="Google Shape;8571;p85"/>
          <p:cNvSpPr/>
          <p:nvPr/>
        </p:nvSpPr>
        <p:spPr>
          <a:xfrm>
            <a:off x="5535913" y="-2202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2" name="Google Shape;8572;p85"/>
          <p:cNvSpPr/>
          <p:nvPr/>
        </p:nvSpPr>
        <p:spPr>
          <a:xfrm>
            <a:off x="8091988" y="968400"/>
            <a:ext cx="595200" cy="5952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3" name="Google Shape;8573;p85"/>
          <p:cNvSpPr/>
          <p:nvPr/>
        </p:nvSpPr>
        <p:spPr>
          <a:xfrm>
            <a:off x="695625" y="462338"/>
            <a:ext cx="327000" cy="327000"/>
          </a:xfrm>
          <a:prstGeom prst="ellipse">
            <a:avLst/>
          </a:prstGeom>
          <a:gradFill>
            <a:gsLst>
              <a:gs pos="0">
                <a:srgbClr val="91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4" name="Google Shape;8574;p85"/>
          <p:cNvSpPr txBox="1"/>
          <p:nvPr/>
        </p:nvSpPr>
        <p:spPr>
          <a:xfrm>
            <a:off x="3148150" y="875900"/>
            <a:ext cx="5657100" cy="38481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BFS is a recursive algorithm for finding all the vertices of a tree or graph data structure;</a:t>
            </a:r>
            <a:endParaRPr>
              <a:solidFill>
                <a:schemeClr val="lt1"/>
              </a:solidFill>
              <a:latin typeface="Maven Pro"/>
              <a:ea typeface="Maven Pro"/>
              <a:cs typeface="Maven Pro"/>
              <a:sym typeface="Maven Pro"/>
            </a:endParaRPr>
          </a:p>
          <a:p>
            <a:pPr indent="-317500" lvl="1" marL="9144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The algorithm marks visited nodes as it finds them;</a:t>
            </a:r>
            <a:endParaRPr>
              <a:solidFill>
                <a:schemeClr val="lt1"/>
              </a:solidFill>
              <a:latin typeface="Maven Pro"/>
              <a:ea typeface="Maven Pro"/>
              <a:cs typeface="Maven Pro"/>
              <a:sym typeface="Maven Pro"/>
            </a:endParaRPr>
          </a:p>
          <a:p>
            <a:pPr indent="-317500" lvl="1" marL="9144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It can also be used to compute the shortest distance to any reachable vertex; *</a:t>
            </a:r>
            <a:endParaRPr>
              <a:solidFill>
                <a:schemeClr val="lt1"/>
              </a:solidFill>
              <a:latin typeface="Maven Pro"/>
              <a:ea typeface="Maven Pro"/>
              <a:cs typeface="Maven Pro"/>
              <a:sym typeface="Maven Pro"/>
            </a:endParaRPr>
          </a:p>
          <a:p>
            <a:pPr indent="0" lvl="0" marL="0" rtl="0" algn="just">
              <a:spcBef>
                <a:spcPts val="0"/>
              </a:spcBef>
              <a:spcAft>
                <a:spcPts val="0"/>
              </a:spcAft>
              <a:buNone/>
            </a:pPr>
            <a:r>
              <a:t/>
            </a:r>
            <a:endParaRPr>
              <a:solidFill>
                <a:schemeClr val="lt1"/>
              </a:solidFill>
              <a:latin typeface="Maven Pro"/>
              <a:ea typeface="Maven Pro"/>
              <a:cs typeface="Maven Pro"/>
              <a:sym typeface="Maven Pro"/>
            </a:endParaRPr>
          </a:p>
          <a:p>
            <a:pPr indent="-317500" lvl="0" marL="4572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This algorithm was used to solve the Erdős Number problem;</a:t>
            </a:r>
            <a:endParaRPr>
              <a:solidFill>
                <a:schemeClr val="lt1"/>
              </a:solidFill>
              <a:latin typeface="Maven Pro"/>
              <a:ea typeface="Maven Pro"/>
              <a:cs typeface="Maven Pro"/>
              <a:sym typeface="Maven Pro"/>
            </a:endParaRPr>
          </a:p>
          <a:p>
            <a:pPr indent="-317500" lvl="1" marL="9144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The algorithm calculates the shortest path between the origin and destination nodes, returning a list of edges - the answer to the problem is the length of this list;</a:t>
            </a:r>
            <a:endParaRPr>
              <a:solidFill>
                <a:schemeClr val="lt1"/>
              </a:solidFill>
              <a:latin typeface="Maven Pro"/>
              <a:ea typeface="Maven Pro"/>
              <a:cs typeface="Maven Pro"/>
              <a:sym typeface="Maven Pro"/>
            </a:endParaRPr>
          </a:p>
          <a:p>
            <a:pPr indent="0" lvl="0" marL="0" rtl="0" algn="just">
              <a:spcBef>
                <a:spcPts val="0"/>
              </a:spcBef>
              <a:spcAft>
                <a:spcPts val="0"/>
              </a:spcAft>
              <a:buNone/>
            </a:pPr>
            <a:r>
              <a:t/>
            </a:r>
            <a:endParaRPr>
              <a:solidFill>
                <a:schemeClr val="lt1"/>
              </a:solidFill>
              <a:latin typeface="Maven Pro"/>
              <a:ea typeface="Maven Pro"/>
              <a:cs typeface="Maven Pro"/>
              <a:sym typeface="Maven Pro"/>
            </a:endParaRPr>
          </a:p>
          <a:p>
            <a:pPr indent="-317500" lvl="0" marL="4572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It was also used in the Minimum Spanning Tree problem, for testing if a graph is connected;</a:t>
            </a:r>
            <a:endParaRPr>
              <a:solidFill>
                <a:schemeClr val="lt1"/>
              </a:solidFill>
              <a:latin typeface="Maven Pro"/>
              <a:ea typeface="Maven Pro"/>
              <a:cs typeface="Maven Pro"/>
              <a:sym typeface="Maven Pro"/>
            </a:endParaRPr>
          </a:p>
          <a:p>
            <a:pPr indent="0" lvl="0" marL="0" rtl="0" algn="just">
              <a:spcBef>
                <a:spcPts val="0"/>
              </a:spcBef>
              <a:spcAft>
                <a:spcPts val="0"/>
              </a:spcAft>
              <a:buNone/>
            </a:pPr>
            <a:r>
              <a:t/>
            </a:r>
            <a:endParaRPr>
              <a:solidFill>
                <a:schemeClr val="lt1"/>
              </a:solidFill>
              <a:latin typeface="Maven Pro"/>
              <a:ea typeface="Maven Pro"/>
              <a:cs typeface="Maven Pro"/>
              <a:sym typeface="Maven Pro"/>
            </a:endParaRPr>
          </a:p>
          <a:p>
            <a:pPr indent="-317500" lvl="0" marL="4572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We also created a </a:t>
            </a:r>
            <a:r>
              <a:rPr b="1" lang="pt-PT">
                <a:solidFill>
                  <a:schemeClr val="lt1"/>
                </a:solidFill>
                <a:latin typeface="Maven Pro"/>
                <a:ea typeface="Maven Pro"/>
                <a:cs typeface="Maven Pro"/>
                <a:sym typeface="Maven Pro"/>
              </a:rPr>
              <a:t>BFS by Node</a:t>
            </a:r>
            <a:r>
              <a:rPr lang="pt-PT">
                <a:solidFill>
                  <a:schemeClr val="lt1"/>
                </a:solidFill>
                <a:latin typeface="Maven Pro"/>
                <a:ea typeface="Maven Pro"/>
                <a:cs typeface="Maven Pro"/>
                <a:sym typeface="Maven Pro"/>
              </a:rPr>
              <a:t>;</a:t>
            </a:r>
            <a:endParaRPr>
              <a:solidFill>
                <a:schemeClr val="lt1"/>
              </a:solidFill>
              <a:latin typeface="Maven Pro"/>
              <a:ea typeface="Maven Pro"/>
              <a:cs typeface="Maven Pro"/>
              <a:sym typeface="Maven Pro"/>
            </a:endParaRPr>
          </a:p>
          <a:p>
            <a:pPr indent="-317500" lvl="1" marL="914400" rtl="0" algn="just">
              <a:spcBef>
                <a:spcPts val="0"/>
              </a:spcBef>
              <a:spcAft>
                <a:spcPts val="0"/>
              </a:spcAft>
              <a:buClr>
                <a:schemeClr val="lt1"/>
              </a:buClr>
              <a:buSzPts val="1400"/>
              <a:buFont typeface="Maven Pro"/>
              <a:buChar char="○"/>
            </a:pPr>
            <a:r>
              <a:rPr lang="pt-PT">
                <a:solidFill>
                  <a:schemeClr val="lt1"/>
                </a:solidFill>
                <a:latin typeface="Maven Pro"/>
                <a:ea typeface="Maven Pro"/>
                <a:cs typeface="Maven Pro"/>
                <a:sym typeface="Maven Pro"/>
              </a:rPr>
              <a:t>This variation iterates over the subsets of edges that connect to each destination node, one by one.</a:t>
            </a:r>
            <a:endParaRPr>
              <a:solidFill>
                <a:schemeClr val="lt1"/>
              </a:solidFill>
              <a:latin typeface="Maven Pro"/>
              <a:ea typeface="Maven Pro"/>
              <a:cs typeface="Maven Pro"/>
              <a:sym typeface="Maven Pro"/>
            </a:endParaRPr>
          </a:p>
        </p:txBody>
      </p:sp>
      <p:sp>
        <p:nvSpPr>
          <p:cNvPr id="8575" name="Google Shape;8575;p85"/>
          <p:cNvSpPr txBox="1"/>
          <p:nvPr/>
        </p:nvSpPr>
        <p:spPr>
          <a:xfrm>
            <a:off x="0" y="4766100"/>
            <a:ext cx="405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pt-PT" sz="1200">
                <a:solidFill>
                  <a:schemeClr val="lt1"/>
                </a:solidFill>
                <a:latin typeface="Maven Pro"/>
                <a:ea typeface="Maven Pro"/>
                <a:cs typeface="Maven Pro"/>
                <a:sym typeface="Maven Pro"/>
              </a:rPr>
              <a:t>* </a:t>
            </a:r>
            <a:r>
              <a:rPr i="1" lang="pt-PT" sz="1200">
                <a:solidFill>
                  <a:schemeClr val="lt1"/>
                </a:solidFill>
                <a:latin typeface="Maven Pro"/>
                <a:ea typeface="Maven Pro"/>
                <a:cs typeface="Maven Pro"/>
                <a:sym typeface="Maven Pro"/>
              </a:rPr>
              <a:t>when applied to unweighted graphs;</a:t>
            </a:r>
            <a:endParaRPr i="1" sz="1200"/>
          </a:p>
        </p:txBody>
      </p:sp>
      <p:grpSp>
        <p:nvGrpSpPr>
          <p:cNvPr id="8576" name="Google Shape;8576;p85"/>
          <p:cNvGrpSpPr/>
          <p:nvPr/>
        </p:nvGrpSpPr>
        <p:grpSpPr>
          <a:xfrm>
            <a:off x="457025" y="1155350"/>
            <a:ext cx="2548500" cy="3214788"/>
            <a:chOff x="304625" y="1180688"/>
            <a:chExt cx="2548500" cy="3214788"/>
          </a:xfrm>
        </p:grpSpPr>
        <p:pic>
          <p:nvPicPr>
            <p:cNvPr id="8577" name="Google Shape;8577;p85"/>
            <p:cNvPicPr preferRelativeResize="0"/>
            <p:nvPr/>
          </p:nvPicPr>
          <p:blipFill>
            <a:blip r:embed="rId3">
              <a:alphaModFix/>
            </a:blip>
            <a:stretch>
              <a:fillRect/>
            </a:stretch>
          </p:blipFill>
          <p:spPr>
            <a:xfrm>
              <a:off x="304625" y="1180688"/>
              <a:ext cx="2548425" cy="2548425"/>
            </a:xfrm>
            <a:prstGeom prst="rect">
              <a:avLst/>
            </a:prstGeom>
            <a:noFill/>
            <a:ln>
              <a:noFill/>
            </a:ln>
          </p:spPr>
        </p:pic>
        <p:sp>
          <p:nvSpPr>
            <p:cNvPr id="8578" name="Google Shape;8578;p85"/>
            <p:cNvSpPr txBox="1"/>
            <p:nvPr/>
          </p:nvSpPr>
          <p:spPr>
            <a:xfrm>
              <a:off x="304625" y="3779875"/>
              <a:ext cx="2548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PT">
                  <a:solidFill>
                    <a:schemeClr val="lt1"/>
                  </a:solidFill>
                  <a:latin typeface="Maven Pro"/>
                  <a:ea typeface="Maven Pro"/>
                  <a:cs typeface="Maven Pro"/>
                  <a:sym typeface="Maven Pro"/>
                </a:rPr>
                <a:t>Visual execution of</a:t>
              </a:r>
              <a:endParaRPr>
                <a:solidFill>
                  <a:schemeClr val="lt1"/>
                </a:solidFill>
                <a:latin typeface="Maven Pro"/>
                <a:ea typeface="Maven Pro"/>
                <a:cs typeface="Maven Pro"/>
                <a:sym typeface="Maven Pro"/>
              </a:endParaRPr>
            </a:p>
            <a:p>
              <a:pPr indent="0" lvl="0" marL="0" rtl="0" algn="ctr">
                <a:spcBef>
                  <a:spcPts val="0"/>
                </a:spcBef>
                <a:spcAft>
                  <a:spcPts val="0"/>
                </a:spcAft>
                <a:buNone/>
              </a:pPr>
              <a:r>
                <a:rPr lang="pt-PT">
                  <a:solidFill>
                    <a:schemeClr val="lt1"/>
                  </a:solidFill>
                  <a:latin typeface="Maven Pro"/>
                  <a:ea typeface="Maven Pro"/>
                  <a:cs typeface="Maven Pro"/>
                  <a:sym typeface="Maven Pro"/>
                </a:rPr>
                <a:t>the algorithm.</a:t>
              </a:r>
              <a:endParaRPr>
                <a:solidFill>
                  <a:schemeClr val="lt1"/>
                </a:solidFill>
                <a:latin typeface="Maven Pro"/>
                <a:ea typeface="Maven Pro"/>
                <a:cs typeface="Maven Pro"/>
                <a:sym typeface="Maven Pro"/>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ynamic Data Architecture Plan by Slidesgo">
  <a:themeElements>
    <a:clrScheme name="Simple Light">
      <a:dk1>
        <a:srgbClr val="0D0036"/>
      </a:dk1>
      <a:lt1>
        <a:srgbClr val="FFFFFF"/>
      </a:lt1>
      <a:dk2>
        <a:srgbClr val="18FFFF"/>
      </a:dk2>
      <a:lt2>
        <a:srgbClr val="651FFF"/>
      </a:lt2>
      <a:accent1>
        <a:srgbClr val="D500F9"/>
      </a:accent1>
      <a:accent2>
        <a:srgbClr val="7C4DFF"/>
      </a:accent2>
      <a:accent3>
        <a:srgbClr val="D789FF"/>
      </a:accent3>
      <a:accent4>
        <a:srgbClr val="0D0036"/>
      </a:accent4>
      <a:accent5>
        <a:srgbClr val="FFFFFF"/>
      </a:accent5>
      <a:accent6>
        <a:srgbClr val="18FFFF"/>
      </a:accent6>
      <a:hlink>
        <a:srgbClr val="D789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